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4"/>
  </p:sldMasterIdLst>
  <p:notesMasterIdLst>
    <p:notesMasterId r:id="rId13"/>
  </p:notesMasterIdLst>
  <p:handoutMasterIdLst>
    <p:handoutMasterId r:id="rId14"/>
  </p:handoutMasterIdLst>
  <p:sldIdLst>
    <p:sldId id="802" r:id="rId5"/>
    <p:sldId id="487" r:id="rId6"/>
    <p:sldId id="804" r:id="rId7"/>
    <p:sldId id="803" r:id="rId8"/>
    <p:sldId id="805" r:id="rId9"/>
    <p:sldId id="807" r:id="rId10"/>
    <p:sldId id="806" r:id="rId11"/>
    <p:sldId id="808" r:id="rId12"/>
  </p:sldIdLst>
  <p:sldSz cx="9144000" cy="5143500" type="screen16x9"/>
  <p:notesSz cx="6670675" cy="9875838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12" userDrawn="1">
          <p15:clr>
            <a:srgbClr val="A4A3A4"/>
          </p15:clr>
        </p15:guide>
        <p15:guide id="2">
          <p15:clr>
            <a:srgbClr val="A4A3A4"/>
          </p15:clr>
        </p15:guide>
        <p15:guide id="3" orient="horz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A8"/>
    <a:srgbClr val="FFAE62"/>
    <a:srgbClr val="9D968D"/>
    <a:srgbClr val="C5B783"/>
    <a:srgbClr val="3A913F"/>
    <a:srgbClr val="E87722"/>
    <a:srgbClr val="85431E"/>
    <a:srgbClr val="007D8A"/>
    <a:srgbClr val="170C05"/>
    <a:srgbClr val="84B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57A8A1-0786-F3F5-BF4D-8FE360CB5CD8}" v="120" dt="2019-10-29T15:12:40.968"/>
    <p1510:client id="{A32C1A16-A089-86A8-F3AE-18E6EAFDBE07}" v="16" dt="2019-10-29T14:00:37.623"/>
    <p1510:client id="{DF221649-5D2C-F05F-4597-208F2C6430C1}" v="91" dt="2019-10-30T10:39:58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00" autoAdjust="0"/>
    <p:restoredTop sz="93327" autoAdjust="0"/>
  </p:normalViewPr>
  <p:slideViewPr>
    <p:cSldViewPr snapToGrid="0" snapToObjects="1" showGuides="1">
      <p:cViewPr varScale="1">
        <p:scale>
          <a:sx n="90" d="100"/>
          <a:sy n="90" d="100"/>
        </p:scale>
        <p:origin x="660" y="84"/>
      </p:cViewPr>
      <p:guideLst>
        <p:guide orient="horz" pos="3012"/>
        <p:guide/>
        <p:guide orient="horz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078" y="84"/>
      </p:cViewPr>
      <p:guideLst>
        <p:guide orient="horz" pos="311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haw" userId="S::steveshaw@wateraid.org::afa88282-04cd-4490-80ea-534a154933f3" providerId="AD" clId="Web-{50085FDF-4CF2-DCB4-6A0E-DB4918373719}"/>
    <pc:docChg chg="modSld">
      <pc:chgData name="Steve Shaw" userId="S::steveshaw@wateraid.org::afa88282-04cd-4490-80ea-534a154933f3" providerId="AD" clId="Web-{50085FDF-4CF2-DCB4-6A0E-DB4918373719}" dt="2019-06-24T09:49:20.850" v="26" actId="20577"/>
      <pc:docMkLst>
        <pc:docMk/>
      </pc:docMkLst>
      <pc:sldChg chg="addSp delSp modSp">
        <pc:chgData name="Steve Shaw" userId="S::steveshaw@wateraid.org::afa88282-04cd-4490-80ea-534a154933f3" providerId="AD" clId="Web-{50085FDF-4CF2-DCB4-6A0E-DB4918373719}" dt="2019-06-24T09:49:19.975" v="24" actId="20577"/>
        <pc:sldMkLst>
          <pc:docMk/>
          <pc:sldMk cId="3475672032" sldId="492"/>
        </pc:sldMkLst>
        <pc:spChg chg="mod">
          <ac:chgData name="Steve Shaw" userId="S::steveshaw@wateraid.org::afa88282-04cd-4490-80ea-534a154933f3" providerId="AD" clId="Web-{50085FDF-4CF2-DCB4-6A0E-DB4918373719}" dt="2019-06-24T09:49:19.975" v="24" actId="20577"/>
          <ac:spMkLst>
            <pc:docMk/>
            <pc:sldMk cId="3475672032" sldId="492"/>
            <ac:spMk id="6" creationId="{00000000-0000-0000-0000-000000000000}"/>
          </ac:spMkLst>
        </pc:spChg>
        <pc:spChg chg="add del">
          <ac:chgData name="Steve Shaw" userId="S::steveshaw@wateraid.org::afa88282-04cd-4490-80ea-534a154933f3" providerId="AD" clId="Web-{50085FDF-4CF2-DCB4-6A0E-DB4918373719}" dt="2019-06-24T09:47:09.693" v="1"/>
          <ac:spMkLst>
            <pc:docMk/>
            <pc:sldMk cId="3475672032" sldId="492"/>
            <ac:spMk id="8" creationId="{00000000-0000-0000-0000-000000000000}"/>
          </ac:spMkLst>
        </pc:spChg>
        <pc:picChg chg="add del mod ord modCrop">
          <ac:chgData name="Steve Shaw" userId="S::steveshaw@wateraid.org::afa88282-04cd-4490-80ea-534a154933f3" providerId="AD" clId="Web-{50085FDF-4CF2-DCB4-6A0E-DB4918373719}" dt="2019-06-24T09:47:09.693" v="1"/>
          <ac:picMkLst>
            <pc:docMk/>
            <pc:sldMk cId="3475672032" sldId="492"/>
            <ac:picMk id="3" creationId="{49DC1950-81BC-4C98-B8D4-F6A67A0298F4}"/>
          </ac:picMkLst>
        </pc:picChg>
        <pc:picChg chg="mod">
          <ac:chgData name="Steve Shaw" userId="S::steveshaw@wateraid.org::afa88282-04cd-4490-80ea-534a154933f3" providerId="AD" clId="Web-{50085FDF-4CF2-DCB4-6A0E-DB4918373719}" dt="2019-06-24T09:48:17.428" v="5" actId="14100"/>
          <ac:picMkLst>
            <pc:docMk/>
            <pc:sldMk cId="3475672032" sldId="492"/>
            <ac:picMk id="7" creationId="{00000000-0000-0000-0000-000000000000}"/>
          </ac:picMkLst>
        </pc:picChg>
      </pc:sldChg>
    </pc:docChg>
  </pc:docChgLst>
  <pc:docChgLst>
    <pc:chgData name="Felicity de Ste Croix" userId="S::felicitydestecroix@wateraid.org::20ae6018-7f05-4fa2-9993-2bbbfc0ba2f7" providerId="AD" clId="Web-{A32C1A16-A089-86A8-F3AE-18E6EAFDBE07}"/>
    <pc:docChg chg="modSld">
      <pc:chgData name="Felicity de Ste Croix" userId="S::felicitydestecroix@wateraid.org::20ae6018-7f05-4fa2-9993-2bbbfc0ba2f7" providerId="AD" clId="Web-{A32C1A16-A089-86A8-F3AE-18E6EAFDBE07}" dt="2019-10-29T14:00:37.623" v="15" actId="20577"/>
      <pc:docMkLst>
        <pc:docMk/>
      </pc:docMkLst>
      <pc:sldChg chg="modSp">
        <pc:chgData name="Felicity de Ste Croix" userId="S::felicitydestecroix@wateraid.org::20ae6018-7f05-4fa2-9993-2bbbfc0ba2f7" providerId="AD" clId="Web-{A32C1A16-A089-86A8-F3AE-18E6EAFDBE07}" dt="2019-10-29T14:00:37.623" v="15" actId="20577"/>
        <pc:sldMkLst>
          <pc:docMk/>
          <pc:sldMk cId="2653363818" sldId="804"/>
        </pc:sldMkLst>
        <pc:spChg chg="mod">
          <ac:chgData name="Felicity de Ste Croix" userId="S::felicitydestecroix@wateraid.org::20ae6018-7f05-4fa2-9993-2bbbfc0ba2f7" providerId="AD" clId="Web-{A32C1A16-A089-86A8-F3AE-18E6EAFDBE07}" dt="2019-10-29T14:00:37.623" v="15" actId="20577"/>
          <ac:spMkLst>
            <pc:docMk/>
            <pc:sldMk cId="2653363818" sldId="804"/>
            <ac:spMk id="8" creationId="{00000000-0000-0000-0000-000000000000}"/>
          </ac:spMkLst>
        </pc:spChg>
      </pc:sldChg>
    </pc:docChg>
  </pc:docChgLst>
  <pc:docChgLst>
    <pc:chgData clId="Web-{B0120E23-15C3-8BDB-3696-7621DC44A072}"/>
    <pc:docChg chg="modSld">
      <pc:chgData name="" userId="" providerId="" clId="Web-{B0120E23-15C3-8BDB-3696-7621DC44A072}" dt="2019-09-02T13:47:38.521" v="0"/>
      <pc:docMkLst>
        <pc:docMk/>
      </pc:docMkLst>
      <pc:sldChg chg="addSp delSp modSp">
        <pc:chgData name="" userId="" providerId="" clId="Web-{B0120E23-15C3-8BDB-3696-7621DC44A072}" dt="2019-09-02T13:47:38.521" v="0"/>
        <pc:sldMkLst>
          <pc:docMk/>
          <pc:sldMk cId="596437230" sldId="500"/>
        </pc:sldMkLst>
        <pc:spChg chg="del">
          <ac:chgData name="" userId="" providerId="" clId="Web-{B0120E23-15C3-8BDB-3696-7621DC44A072}" dt="2019-09-02T13:47:38.521" v="0"/>
          <ac:spMkLst>
            <pc:docMk/>
            <pc:sldMk cId="596437230" sldId="500"/>
            <ac:spMk id="48" creationId="{00000000-0000-0000-0000-000000000000}"/>
          </ac:spMkLst>
        </pc:spChg>
        <pc:graphicFrameChg chg="add mod ord modGraphic">
          <ac:chgData name="" userId="" providerId="" clId="Web-{B0120E23-15C3-8BDB-3696-7621DC44A072}" dt="2019-09-02T13:47:38.521" v="0"/>
          <ac:graphicFrameMkLst>
            <pc:docMk/>
            <pc:sldMk cId="596437230" sldId="500"/>
            <ac:graphicFrameMk id="2" creationId="{6F8ABAEE-37F1-4C9A-B464-1430B81DC2EE}"/>
          </ac:graphicFrameMkLst>
        </pc:graphicFrameChg>
      </pc:sldChg>
    </pc:docChg>
  </pc:docChgLst>
  <pc:docChgLst>
    <pc:chgData name="Judit Palotai" userId="S::juditpalotai@wateraid.org::60c2466c-0541-4411-a274-d615406592e3" providerId="AD" clId="Web-{DF221649-5D2C-F05F-4597-208F2C6430C1}"/>
    <pc:docChg chg="modSld">
      <pc:chgData name="Judit Palotai" userId="S::juditpalotai@wateraid.org::60c2466c-0541-4411-a274-d615406592e3" providerId="AD" clId="Web-{DF221649-5D2C-F05F-4597-208F2C6430C1}" dt="2019-10-30T10:39:58.186" v="87" actId="14100"/>
      <pc:docMkLst>
        <pc:docMk/>
      </pc:docMkLst>
      <pc:sldChg chg="modSp">
        <pc:chgData name="Judit Palotai" userId="S::juditpalotai@wateraid.org::60c2466c-0541-4411-a274-d615406592e3" providerId="AD" clId="Web-{DF221649-5D2C-F05F-4597-208F2C6430C1}" dt="2019-10-30T10:34:13.620" v="29" actId="20577"/>
        <pc:sldMkLst>
          <pc:docMk/>
          <pc:sldMk cId="657598376" sldId="487"/>
        </pc:sldMkLst>
        <pc:spChg chg="mod">
          <ac:chgData name="Judit Palotai" userId="S::juditpalotai@wateraid.org::60c2466c-0541-4411-a274-d615406592e3" providerId="AD" clId="Web-{DF221649-5D2C-F05F-4597-208F2C6430C1}" dt="2019-10-30T10:34:13.620" v="29" actId="20577"/>
          <ac:spMkLst>
            <pc:docMk/>
            <pc:sldMk cId="657598376" sldId="487"/>
            <ac:spMk id="23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4:01.744" v="19" actId="20577"/>
        <pc:sldMkLst>
          <pc:docMk/>
          <pc:sldMk cId="2085297941" sldId="802"/>
        </pc:sldMkLst>
        <pc:spChg chg="mod">
          <ac:chgData name="Judit Palotai" userId="S::juditpalotai@wateraid.org::60c2466c-0541-4411-a274-d615406592e3" providerId="AD" clId="Web-{DF221649-5D2C-F05F-4597-208F2C6430C1}" dt="2019-10-30T10:34:01.744" v="19" actId="20577"/>
          <ac:spMkLst>
            <pc:docMk/>
            <pc:sldMk cId="2085297941" sldId="802"/>
            <ac:spMk id="12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6:46.246" v="67" actId="14100"/>
        <pc:sldMkLst>
          <pc:docMk/>
          <pc:sldMk cId="2913639022" sldId="803"/>
        </pc:sldMkLst>
        <pc:spChg chg="mod">
          <ac:chgData name="Judit Palotai" userId="S::juditpalotai@wateraid.org::60c2466c-0541-4411-a274-d615406592e3" providerId="AD" clId="Web-{DF221649-5D2C-F05F-4597-208F2C6430C1}" dt="2019-10-30T10:36:46.246" v="67" actId="14100"/>
          <ac:spMkLst>
            <pc:docMk/>
            <pc:sldMk cId="2913639022" sldId="803"/>
            <ac:spMk id="8" creationId="{00000000-0000-0000-0000-000000000000}"/>
          </ac:spMkLst>
        </pc:spChg>
        <pc:spChg chg="mod">
          <ac:chgData name="Judit Palotai" userId="S::juditpalotai@wateraid.org::60c2466c-0541-4411-a274-d615406592e3" providerId="AD" clId="Web-{DF221649-5D2C-F05F-4597-208F2C6430C1}" dt="2019-10-30T10:34:24.479" v="42" actId="20577"/>
          <ac:spMkLst>
            <pc:docMk/>
            <pc:sldMk cId="2913639022" sldId="803"/>
            <ac:spMk id="22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9:58.186" v="87" actId="14100"/>
        <pc:sldMkLst>
          <pc:docMk/>
          <pc:sldMk cId="2653363818" sldId="804"/>
        </pc:sldMkLst>
        <pc:spChg chg="mod">
          <ac:chgData name="Judit Palotai" userId="S::juditpalotai@wateraid.org::60c2466c-0541-4411-a274-d615406592e3" providerId="AD" clId="Web-{DF221649-5D2C-F05F-4597-208F2C6430C1}" dt="2019-10-30T10:39:58.186" v="87" actId="14100"/>
          <ac:spMkLst>
            <pc:docMk/>
            <pc:sldMk cId="2653363818" sldId="804"/>
            <ac:spMk id="8" creationId="{00000000-0000-0000-0000-000000000000}"/>
          </ac:spMkLst>
        </pc:spChg>
        <pc:spChg chg="mod">
          <ac:chgData name="Judit Palotai" userId="S::juditpalotai@wateraid.org::60c2466c-0541-4411-a274-d615406592e3" providerId="AD" clId="Web-{DF221649-5D2C-F05F-4597-208F2C6430C1}" dt="2019-10-30T10:34:18.901" v="35" actId="20577"/>
          <ac:spMkLst>
            <pc:docMk/>
            <pc:sldMk cId="2653363818" sldId="804"/>
            <ac:spMk id="11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4:32.729" v="52" actId="20577"/>
        <pc:sldMkLst>
          <pc:docMk/>
          <pc:sldMk cId="1204045241" sldId="805"/>
        </pc:sldMkLst>
        <pc:spChg chg="mod">
          <ac:chgData name="Judit Palotai" userId="S::juditpalotai@wateraid.org::60c2466c-0541-4411-a274-d615406592e3" providerId="AD" clId="Web-{DF221649-5D2C-F05F-4597-208F2C6430C1}" dt="2019-10-30T10:34:32.729" v="52" actId="20577"/>
          <ac:spMkLst>
            <pc:docMk/>
            <pc:sldMk cId="1204045241" sldId="805"/>
            <ac:spMk id="14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7:41.434" v="70" actId="20577"/>
        <pc:sldMkLst>
          <pc:docMk/>
          <pc:sldMk cId="1195369338" sldId="806"/>
        </pc:sldMkLst>
        <pc:spChg chg="mod">
          <ac:chgData name="Judit Palotai" userId="S::juditpalotai@wateraid.org::60c2466c-0541-4411-a274-d615406592e3" providerId="AD" clId="Web-{DF221649-5D2C-F05F-4597-208F2C6430C1}" dt="2019-10-30T10:34:50.464" v="62" actId="20577"/>
          <ac:spMkLst>
            <pc:docMk/>
            <pc:sldMk cId="1195369338" sldId="806"/>
            <ac:spMk id="7" creationId="{00000000-0000-0000-0000-000000000000}"/>
          </ac:spMkLst>
        </pc:spChg>
        <pc:spChg chg="mod">
          <ac:chgData name="Judit Palotai" userId="S::juditpalotai@wateraid.org::60c2466c-0541-4411-a274-d615406592e3" providerId="AD" clId="Web-{DF221649-5D2C-F05F-4597-208F2C6430C1}" dt="2019-10-30T10:37:41.434" v="70" actId="20577"/>
          <ac:spMkLst>
            <pc:docMk/>
            <pc:sldMk cId="1195369338" sldId="806"/>
            <ac:spMk id="8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4:42.636" v="59" actId="20577"/>
        <pc:sldMkLst>
          <pc:docMk/>
          <pc:sldMk cId="270263529" sldId="807"/>
        </pc:sldMkLst>
        <pc:spChg chg="mod">
          <ac:chgData name="Judit Palotai" userId="S::juditpalotai@wateraid.org::60c2466c-0541-4411-a274-d615406592e3" providerId="AD" clId="Web-{DF221649-5D2C-F05F-4597-208F2C6430C1}" dt="2019-10-30T10:34:42.636" v="59" actId="20577"/>
          <ac:spMkLst>
            <pc:docMk/>
            <pc:sldMk cId="270263529" sldId="807"/>
            <ac:spMk id="17" creationId="{00000000-0000-0000-0000-000000000000}"/>
          </ac:spMkLst>
        </pc:spChg>
      </pc:sldChg>
      <pc:sldChg chg="modSp">
        <pc:chgData name="Judit Palotai" userId="S::juditpalotai@wateraid.org::60c2466c-0541-4411-a274-d615406592e3" providerId="AD" clId="Web-{DF221649-5D2C-F05F-4597-208F2C6430C1}" dt="2019-10-30T10:38:39.372" v="83" actId="20577"/>
        <pc:sldMkLst>
          <pc:docMk/>
          <pc:sldMk cId="1207789661" sldId="808"/>
        </pc:sldMkLst>
        <pc:spChg chg="mod">
          <ac:chgData name="Judit Palotai" userId="S::juditpalotai@wateraid.org::60c2466c-0541-4411-a274-d615406592e3" providerId="AD" clId="Web-{DF221649-5D2C-F05F-4597-208F2C6430C1}" dt="2019-10-30T10:35:18.683" v="65" actId="20577"/>
          <ac:spMkLst>
            <pc:docMk/>
            <pc:sldMk cId="1207789661" sldId="808"/>
            <ac:spMk id="7" creationId="{00000000-0000-0000-0000-000000000000}"/>
          </ac:spMkLst>
        </pc:spChg>
        <pc:spChg chg="mod">
          <ac:chgData name="Judit Palotai" userId="S::juditpalotai@wateraid.org::60c2466c-0541-4411-a274-d615406592e3" providerId="AD" clId="Web-{DF221649-5D2C-F05F-4597-208F2C6430C1}" dt="2019-10-30T10:38:39.372" v="83" actId="20577"/>
          <ac:spMkLst>
            <pc:docMk/>
            <pc:sldMk cId="1207789661" sldId="808"/>
            <ac:spMk id="8" creationId="{00000000-0000-0000-0000-000000000000}"/>
          </ac:spMkLst>
        </pc:spChg>
      </pc:sldChg>
    </pc:docChg>
  </pc:docChgLst>
  <pc:docChgLst>
    <pc:chgData name="David Stedman" userId="627f5a19-2594-4a2c-a1e0-0ec3ecf66c17" providerId="ADAL" clId="{3F6CFD75-E629-4A4B-BD35-423A70F9ABCF}"/>
  </pc:docChgLst>
  <pc:docChgLst>
    <pc:chgData name="Helen Davis" userId="S::helendavis@wateraid.org::60eaaac3-cc72-47da-9557-2fa1d0bc40e5" providerId="AD" clId="Web-{B0120E23-15C3-8BDB-3696-7621DC44A072}"/>
    <pc:docChg chg="modSld">
      <pc:chgData name="Helen Davis" userId="S::helendavis@wateraid.org::60eaaac3-cc72-47da-9557-2fa1d0bc40e5" providerId="AD" clId="Web-{B0120E23-15C3-8BDB-3696-7621DC44A072}" dt="2019-09-02T13:50:24.896" v="0" actId="20577"/>
      <pc:docMkLst>
        <pc:docMk/>
      </pc:docMkLst>
      <pc:sldChg chg="modSp">
        <pc:chgData name="Helen Davis" userId="S::helendavis@wateraid.org::60eaaac3-cc72-47da-9557-2fa1d0bc40e5" providerId="AD" clId="Web-{B0120E23-15C3-8BDB-3696-7621DC44A072}" dt="2019-09-02T13:50:24.896" v="0" actId="20577"/>
        <pc:sldMkLst>
          <pc:docMk/>
          <pc:sldMk cId="3711398871" sldId="490"/>
        </pc:sldMkLst>
        <pc:spChg chg="mod">
          <ac:chgData name="Helen Davis" userId="S::helendavis@wateraid.org::60eaaac3-cc72-47da-9557-2fa1d0bc40e5" providerId="AD" clId="Web-{B0120E23-15C3-8BDB-3696-7621DC44A072}" dt="2019-09-02T13:50:24.896" v="0" actId="20577"/>
          <ac:spMkLst>
            <pc:docMk/>
            <pc:sldMk cId="3711398871" sldId="490"/>
            <ac:spMk id="32" creationId="{00000000-0000-0000-0000-000000000000}"/>
          </ac:spMkLst>
        </pc:spChg>
      </pc:sldChg>
    </pc:docChg>
  </pc:docChgLst>
  <pc:docChgLst>
    <pc:chgData name="Felicity de Ste Croix" userId="S::felicitydestecroix@wateraid.org::20ae6018-7f05-4fa2-9993-2bbbfc0ba2f7" providerId="AD" clId="Web-{7857A8A1-0786-F3F5-BF4D-8FE360CB5CD8}"/>
    <pc:docChg chg="modSld">
      <pc:chgData name="Felicity de Ste Croix" userId="S::felicitydestecroix@wateraid.org::20ae6018-7f05-4fa2-9993-2bbbfc0ba2f7" providerId="AD" clId="Web-{7857A8A1-0786-F3F5-BF4D-8FE360CB5CD8}" dt="2019-10-29T15:12:40.968" v="118" actId="20577"/>
      <pc:docMkLst>
        <pc:docMk/>
      </pc:docMkLst>
      <pc:sldChg chg="modSp">
        <pc:chgData name="Felicity de Ste Croix" userId="S::felicitydestecroix@wateraid.org::20ae6018-7f05-4fa2-9993-2bbbfc0ba2f7" providerId="AD" clId="Web-{7857A8A1-0786-F3F5-BF4D-8FE360CB5CD8}" dt="2019-10-29T15:10:27.673" v="85" actId="20577"/>
        <pc:sldMkLst>
          <pc:docMk/>
          <pc:sldMk cId="2653363818" sldId="804"/>
        </pc:sldMkLst>
        <pc:spChg chg="mod">
          <ac:chgData name="Felicity de Ste Croix" userId="S::felicitydestecroix@wateraid.org::20ae6018-7f05-4fa2-9993-2bbbfc0ba2f7" providerId="AD" clId="Web-{7857A8A1-0786-F3F5-BF4D-8FE360CB5CD8}" dt="2019-10-29T15:10:27.673" v="85" actId="20577"/>
          <ac:spMkLst>
            <pc:docMk/>
            <pc:sldMk cId="2653363818" sldId="804"/>
            <ac:spMk id="8" creationId="{00000000-0000-0000-0000-000000000000}"/>
          </ac:spMkLst>
        </pc:spChg>
      </pc:sldChg>
      <pc:sldChg chg="modSp">
        <pc:chgData name="Felicity de Ste Croix" userId="S::felicitydestecroix@wateraid.org::20ae6018-7f05-4fa2-9993-2bbbfc0ba2f7" providerId="AD" clId="Web-{7857A8A1-0786-F3F5-BF4D-8FE360CB5CD8}" dt="2019-10-29T15:12:40.968" v="118" actId="20577"/>
        <pc:sldMkLst>
          <pc:docMk/>
          <pc:sldMk cId="1195369338" sldId="806"/>
        </pc:sldMkLst>
        <pc:spChg chg="mod">
          <ac:chgData name="Felicity de Ste Croix" userId="S::felicitydestecroix@wateraid.org::20ae6018-7f05-4fa2-9993-2bbbfc0ba2f7" providerId="AD" clId="Web-{7857A8A1-0786-F3F5-BF4D-8FE360CB5CD8}" dt="2019-10-29T15:12:40.968" v="118" actId="20577"/>
          <ac:spMkLst>
            <pc:docMk/>
            <pc:sldMk cId="1195369338" sldId="806"/>
            <ac:spMk id="8" creationId="{00000000-0000-0000-0000-000000000000}"/>
          </ac:spMkLst>
        </pc:spChg>
      </pc:sldChg>
      <pc:sldChg chg="modSp">
        <pc:chgData name="Felicity de Ste Croix" userId="S::felicitydestecroix@wateraid.org::20ae6018-7f05-4fa2-9993-2bbbfc0ba2f7" providerId="AD" clId="Web-{7857A8A1-0786-F3F5-BF4D-8FE360CB5CD8}" dt="2019-10-29T15:12:04.375" v="89" actId="20577"/>
        <pc:sldMkLst>
          <pc:docMk/>
          <pc:sldMk cId="270263529" sldId="807"/>
        </pc:sldMkLst>
        <pc:spChg chg="mod">
          <ac:chgData name="Felicity de Ste Croix" userId="S::felicitydestecroix@wateraid.org::20ae6018-7f05-4fa2-9993-2bbbfc0ba2f7" providerId="AD" clId="Web-{7857A8A1-0786-F3F5-BF4D-8FE360CB5CD8}" dt="2019-10-29T15:12:04.375" v="89" actId="20577"/>
          <ac:spMkLst>
            <pc:docMk/>
            <pc:sldMk cId="270263529" sldId="807"/>
            <ac:spMk id="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D7E8-0829-F34C-B479-A757805E6C1B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34D3-7666-C24C-995B-669B029DDF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14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E4F11-7667-5045-A00B-01970EA44BB5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691023"/>
            <a:ext cx="533654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751AE-7ABC-314D-AFAD-47B860ED6F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454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51AE-7ABC-314D-AFAD-47B860ED6FF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8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51AE-7ABC-314D-AFAD-47B860ED6F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5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aterAid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1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1142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401097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old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9E00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0F23649-B98A-4EC9-ACA7-2CEC0D1CA0D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59375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Vitality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C635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1B606A6-4279-4DC4-A9D3-B8BBC5ABDC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636775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trong Chest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8543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noProof="0">
                <a:solidFill>
                  <a:srgbClr val="FFFFFF"/>
                </a:solidFill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684F073-3961-4677-918A-352B1B9731A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976185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rid to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14"/>
          <p:cNvSpPr>
            <a:spLocks noGrp="1"/>
          </p:cNvSpPr>
          <p:nvPr>
            <p:ph type="pic" sz="quarter" idx="38"/>
          </p:nvPr>
        </p:nvSpPr>
        <p:spPr>
          <a:xfrm>
            <a:off x="6738590" y="2485776"/>
            <a:ext cx="2062800" cy="1000800"/>
          </a:xfrm>
          <a:prstGeom prst="roundRect">
            <a:avLst>
              <a:gd name="adj" fmla="val 4927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366710" y="363173"/>
            <a:ext cx="2062800" cy="2062800"/>
          </a:xfrm>
          <a:prstGeom prst="roundRect">
            <a:avLst>
              <a:gd name="adj" fmla="val 3064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3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489072" y="363176"/>
            <a:ext cx="4186800" cy="4182135"/>
          </a:xfrm>
          <a:prstGeom prst="roundRect">
            <a:avLst>
              <a:gd name="adj" fmla="val 1087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21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1425873" y="2485775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35"/>
          </p:nvPr>
        </p:nvSpPr>
        <p:spPr>
          <a:xfrm>
            <a:off x="6735415" y="363173"/>
            <a:ext cx="2062800" cy="2062800"/>
          </a:xfrm>
          <a:prstGeom prst="roundRect">
            <a:avLst>
              <a:gd name="adj" fmla="val 2448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/>
          </p:nvPr>
        </p:nvSpPr>
        <p:spPr>
          <a:xfrm>
            <a:off x="6738590" y="2485776"/>
            <a:ext cx="2059623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1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366709" y="363176"/>
            <a:ext cx="2062801" cy="1659300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40" hasCustomPrompt="1"/>
          </p:nvPr>
        </p:nvSpPr>
        <p:spPr>
          <a:xfrm>
            <a:off x="1425873" y="3545954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41" hasCustomPrompt="1"/>
          </p:nvPr>
        </p:nvSpPr>
        <p:spPr>
          <a:xfrm>
            <a:off x="363786" y="2485775"/>
            <a:ext cx="1000800" cy="2060979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42"/>
          </p:nvPr>
        </p:nvSpPr>
        <p:spPr>
          <a:xfrm>
            <a:off x="6738590" y="3544937"/>
            <a:ext cx="2062800" cy="1000800"/>
          </a:xfrm>
          <a:prstGeom prst="roundRect">
            <a:avLst>
              <a:gd name="adj" fmla="val 4927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6738590" y="362736"/>
            <a:ext cx="1980000" cy="1465262"/>
          </a:xfrm>
          <a:prstGeom prst="rect">
            <a:avLst/>
          </a:prstGeom>
        </p:spPr>
        <p:txBody>
          <a:bodyPr vert="horz"/>
          <a:lstStyle>
            <a:lvl1pPr marL="180000" indent="-18000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Arial"/>
              <a:buChar char="•"/>
              <a:defRPr sz="1400" baseline="0"/>
            </a:lvl1pPr>
            <a:lvl2pPr marL="180000" indent="-18000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defRPr sz="1400"/>
            </a:lvl2pPr>
            <a:lvl3pPr marL="180000" indent="-18000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defRPr sz="1400"/>
            </a:lvl3pPr>
            <a:lvl4pPr marL="180000" indent="-18000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defRPr sz="1400"/>
            </a:lvl4pPr>
            <a:lvl5pPr marL="180000" indent="-18000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defRPr sz="1400"/>
            </a:lvl5pPr>
          </a:lstStyle>
          <a:p>
            <a:pPr lvl="0"/>
            <a:r>
              <a:rPr lang="en-GB" dirty="0"/>
              <a:t>Bullet points</a:t>
            </a:r>
          </a:p>
          <a:p>
            <a:pPr lvl="0"/>
            <a:r>
              <a:rPr lang="en-GB" dirty="0"/>
              <a:t>Bullet points</a:t>
            </a:r>
          </a:p>
          <a:p>
            <a:pPr lvl="0"/>
            <a:r>
              <a:rPr lang="en-GB" dirty="0"/>
              <a:t>Bullet points</a:t>
            </a:r>
          </a:p>
          <a:p>
            <a:pPr lvl="0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C70506-8909-4D59-B91A-B5AC652F00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877" y="4597878"/>
            <a:ext cx="802623" cy="24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2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Picture /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anchor="t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/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34"/>
          </p:nvPr>
        </p:nvSpPr>
        <p:spPr>
          <a:xfrm>
            <a:off x="366710" y="359998"/>
            <a:ext cx="2062800" cy="2062800"/>
          </a:xfrm>
          <a:prstGeom prst="roundRect">
            <a:avLst>
              <a:gd name="adj" fmla="val 3064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36"/>
          </p:nvPr>
        </p:nvSpPr>
        <p:spPr>
          <a:xfrm>
            <a:off x="366709" y="360001"/>
            <a:ext cx="2059200" cy="1659300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6611359" y="2508209"/>
            <a:ext cx="4572000" cy="180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 algn="l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37" hasCustomPrompt="1"/>
          </p:nvPr>
        </p:nvSpPr>
        <p:spPr>
          <a:xfrm>
            <a:off x="1432423" y="2487248"/>
            <a:ext cx="997088" cy="251881"/>
          </a:xfrm>
          <a:prstGeom prst="rect">
            <a:avLst/>
          </a:prstGeom>
        </p:spPr>
        <p:txBody>
          <a:bodyPr lIns="0" tIns="0" rIns="72000" b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000"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Sub-heading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38"/>
          </p:nvPr>
        </p:nvSpPr>
        <p:spPr>
          <a:xfrm>
            <a:off x="1432423" y="2865967"/>
            <a:ext cx="997088" cy="1685033"/>
          </a:xfrm>
          <a:prstGeom prst="rect">
            <a:avLst/>
          </a:prstGeom>
        </p:spPr>
        <p:txBody>
          <a:bodyPr lIns="0" tIns="0" rIns="7200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0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366710" y="2487248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81927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tx1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E37CCDC-8FFA-4FD7-908D-8E629681718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67375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Engaging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2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0F03412-F64F-41C3-8298-D5A9E91F5F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47323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arm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3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52E23BD-18B0-46A0-A54C-7E80FE4F45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90307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Natural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4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4B9B7C0-F907-4130-9999-7A808368A9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13584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ctiv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3A913F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1C3F6DA-2C43-4BD3-8D85-5C5CE77E67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91751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risp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5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F4872FC-6550-49E6-856D-9235610337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79626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Inspiring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007D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F8EDC00-1E0A-490E-8C1C-DAEB26BD451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10360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Dynamic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59E73E51-9FAB-4541-9B43-C6BA019A91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8868" y="3760131"/>
            <a:ext cx="785132" cy="800324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96162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2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868" r:id="rId2"/>
    <p:sldLayoutId id="2147483855" r:id="rId3"/>
    <p:sldLayoutId id="2147483867" r:id="rId4"/>
    <p:sldLayoutId id="2147483856" r:id="rId5"/>
    <p:sldLayoutId id="2147483871" r:id="rId6"/>
    <p:sldLayoutId id="2147483872" r:id="rId7"/>
    <p:sldLayoutId id="2147483873" r:id="rId8"/>
    <p:sldLayoutId id="2147483858" r:id="rId9"/>
    <p:sldLayoutId id="2147483857" r:id="rId10"/>
    <p:sldLayoutId id="2147483859" r:id="rId11"/>
    <p:sldLayoutId id="2147483874" r:id="rId12"/>
    <p:sldLayoutId id="2147483901" r:id="rId13"/>
    <p:sldLayoutId id="2147483908" r:id="rId1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272" y="249139"/>
            <a:ext cx="5446645" cy="4538399"/>
          </a:xfrm>
        </p:spPr>
      </p:pic>
      <p:sp>
        <p:nvSpPr>
          <p:cNvPr id="6" name="TextBox 5"/>
          <p:cNvSpPr txBox="1"/>
          <p:nvPr/>
        </p:nvSpPr>
        <p:spPr>
          <a:xfrm rot="16200000">
            <a:off x="-1412551" y="3222367"/>
            <a:ext cx="3657600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600" dirty="0">
                <a:solidFill>
                  <a:schemeClr val="bg1"/>
                </a:solidFill>
              </a:rPr>
              <a:t>WaterAid/Ernest </a:t>
            </a:r>
            <a:r>
              <a:rPr lang="en-GB" sz="600" dirty="0" err="1">
                <a:solidFill>
                  <a:schemeClr val="bg1"/>
                </a:solidFill>
                <a:ea typeface="+mn-lt"/>
                <a:cs typeface="+mn-lt"/>
              </a:rPr>
              <a:t>Randriarimalala</a:t>
            </a:r>
            <a:endParaRPr lang="en-US" dirty="0" err="1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805" y="249139"/>
            <a:ext cx="2576010" cy="12547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-635463" y="3219250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529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749614" y="448999"/>
            <a:ext cx="2486567" cy="2516834"/>
          </a:xfrm>
          <a:solidFill>
            <a:srgbClr val="C5B783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767231" y="734801"/>
            <a:ext cx="2354757" cy="1722598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Juliette lives in  </a:t>
            </a:r>
            <a:r>
              <a:rPr lang="en-GB" sz="1400" dirty="0" err="1">
                <a:solidFill>
                  <a:schemeClr val="bg1"/>
                </a:solidFill>
              </a:rPr>
              <a:t>Ambohimanatrika</a:t>
            </a:r>
            <a:r>
              <a:rPr lang="en-GB" sz="1400" dirty="0">
                <a:solidFill>
                  <a:schemeClr val="bg1"/>
                </a:solidFill>
              </a:rPr>
              <a:t>, 	</a:t>
            </a:r>
          </a:p>
          <a:p>
            <a:r>
              <a:rPr lang="en-GB" sz="1400" dirty="0">
                <a:solidFill>
                  <a:schemeClr val="bg1"/>
                </a:solidFill>
              </a:rPr>
              <a:t>a small village in </a:t>
            </a:r>
            <a:r>
              <a:rPr lang="en-GB" sz="1400" dirty="0" err="1">
                <a:solidFill>
                  <a:schemeClr val="bg1"/>
                </a:solidFill>
              </a:rPr>
              <a:t>Manjakandriana</a:t>
            </a:r>
            <a:r>
              <a:rPr lang="en-GB" sz="1400" dirty="0">
                <a:solidFill>
                  <a:schemeClr val="bg1"/>
                </a:solidFill>
              </a:rPr>
              <a:t> District, Madagascar. 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She has 6 children and 11 grandchildren.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095" y="2998437"/>
            <a:ext cx="1248354" cy="1248354"/>
          </a:xfrm>
          <a:prstGeom prst="rect">
            <a:avLst/>
          </a:prstGeom>
        </p:spPr>
      </p:pic>
      <p:sp>
        <p:nvSpPr>
          <p:cNvPr id="13" name="AutoShape 2" descr="data:image/png;base64,%20iVBORw0KGgoAAAANSUhEUgAAA5QAAAHICAMAAAAGO1XfAAAAAXNSR0IArs4c6QAAAARnQU1BAACxjwv8YQUAAAHaUExURQAAAAAAAP///////6qqqv///7+/v////8zMzP///9XV1f///9vb2////9/f3////+Pj4////+bm5ujo6Orq6uvr6+3t7e7u7u/v7/////Dw8OPj4+Tk5PLy8vLy8ufn5/Pz8+jo6PPz8+np6erq6uvr6+Li4uvr6+Pj4+Xl5e7u7ubm5t/f3/Dw8Onp6ePj4+Pj4+zs7Ofn5+vr6+np6ezs7Orq6urq6urq6uzs7Ozs7O3t7evr6+np6enp6enp6enp6erq6uzs7Ovr6+vr6+rq6uzs7Ozs7Orq6uzs7Orq6unp6enp6efn5+np6e3t7evr6+zs7Ovr6+vr6+rq6urq6urq6unp6ezs7Ovr6+vr6+vr6+vr6+zs7Ozs7Orq6uvr6+vr6+np6evr6+vr6+3t7evr6+3t7evr6+vr6+zs7Ozs7Ovr6+zs7Ovr6+vr6+vr6+vr6+3t7evr6+vr6+vr6+vr6+vr6+vr6+vr6+zs7Ozs7Ozs7Ozs7Ovr6+zs7O3t7evr6+vr6+rq6urq6uvr6+vr6+vr6+vr6+vr6+vr6+vr6+3t7ezs7Ozs7Ovr6+zs7O3t7e7u7u/v7/Dw8PHx8fLy8vT09PX19fb29vf39/j4+Pn5+fr6+hfudp8AAACPdFJOUwABAQIDAwQEBQUGBgcHCAgJCQoLDA0ODxAQERITExQVFRYWFxgZGhobHR4fICEiJCVPVVpdX2Fja21ucXJzdHV2enx9gIODhIWFhoiJioqMjZOXmZydnp+jpaeoqaqsra+wsbGztLW1tre4ubu7vL2/wcHCy87P0NHU1tfZ297f3+Dh4+Tl8fLz9PX4+vv8Jl6AhgAAAAlwSFlzAAAOwwAADsMBx2+oZAAAE2VJREFUeF7t2lmXVdW5h/FJKVZDUVJgFBUQ+2hMYt8rtrGJPRE1dkFRokZEMTbBhtgEBOWARVN03/WsVZk3/p/huZrz4ozx/K72e/MOx57rKZZj7nLvof/p4dAfS1n5p6N1aurQfy4t5Td/XqxjUz//+7elXPqXE3Vs6ug/f1fKFX/tsvv43y8v5fK/H69jUyf+ekUpv/tnl7M88ZfhLH/775/r2NTin38znOV/ujzfR/+0spQ/dkrnXqP8BaMkoySjDEZJRklGmYwSjJKMkowyGCUZJRllMEoySjLKZJRglGSUZJTBKMkoySiDUZJRklEmowSjJKMkowxGSUZJRhmMkoySjDIZJRglGSUZZTBKMkoyymCUZJRklMkowSjJKMkog1GSUZJRBqMkoySjTEYJRklGSUYZjJKMkowyGCUZJRllMkowSjJKMspglGSUZJTBKMkoySiTUYJRklGSUQajJKMkowxGSUZJRpmMEoySjJKMMhglGSUZZTBKMkoyymSUYJRklGSUwSjJKMkog1GSUZJRJqMEoySjJKMMRklGSUYZjJKMkowyGSUYJRklGWUwSjJKMspglGSUZJTJKMEoySjJKINRklGSUQajJKMko0xGCUZJRklGGYySjJKMMhglGSUZZTJKMEoySjLKYJRklGSUwSjJKMkok1GCUZJRklEGoySjJKMMRklGSUaZjBKMkoySjDIYJRklGWUwSjJKMspklGCUZJRklMEoySjJKINRklGSUSajBKMkoySjDEZJRklGGYySjJKMMhklGCUZJRllMEoySjLKYJRklGSUySjBKMkoySiDUZJRklEGoySjJKNMRglGSUZJRhmMkoySjDIYJRklGWUySjBKMkoyymCUZJRklMEoySjJKJNRglGSUZJRBqMkoySjDEZJRklGmYwSjJKMkowyGCUZJRllMEoySjLKZJRglGSUZJTBKMkoySiDUZJRklEmowSjJKMkowxGSUZJRhmMkoySjDIZJRglGSUZZTBKMkrqHOV9RxZ6OHL9EOVji3Vq6sj+McqnTtexqWPfjVG+cKaOTS1+dt0Q5atddp96b4zyvVN1bOrMq0OU133W5SzPvDBG+d2xOjZ1+qkxyv1dnu/Fx4Yor++Uzn3lhq1/62I4yKmbttWhqa0vXVDKqpvfrmNTb25eV8r5t2+vY1PbntlYytp7uux+68HhO7ngwbfq2NT2e9aWsvGZLme5/fbzS1m3+c06NvX2zauG7+SlLs/3tpumhj+wdWhs6w1lak0fE6WU6fq5sdXD7mUzdWhsftg9MVuHxlZ13D037p6rQ2Oz4+5VdWhsafd8HRqbWTbsXl2HxqaHx3uifm5t6F2SJP0fzpruY3gtKWfXz40t/fPeaffk8MpTltehscnxO+m0+5zxOzmnDo0tH1ZPTNahsXH3sk67zx6/k6k6NDbunqifWzur3LFvbw/7fl/K7AMH6tTUvu83lnLeQz/Vsan9n19ZyoZnD9axqQO7rinl0i1ddv/42iWlXPLaj3Vs6uCWS0u5ZleXszz47IZSrvx8fx2b+umh80rZ+H2X5/vAA7Ol/KFTOnd4T/kL3lOS95TkjweCUZJRklEmowSjJKMkowxGSUZJRhmMkoySjDIZJRglGSUZZTBKMkoyymCUZJRklMkowSjJKMkog1GSUZJRBqMkoySjTEYJRklGSUYZjJKMkowyGCUZJRllMkowSjJKMspglGSUZJTBKMkoySiTUYJRklGSUQajJKMkowxGSUZJRpmMEoySjJKMMhglGSUZZTBKMkoyymSUYJRklGSUwSjJKMkog1GSUZJRJqMEoySjJKMMRklGSUYZjJKMkowyGSUYJRklGWUwSjJKMspglGSUZJTJKMEoySjJKINRklGSUQajJKMko0xGCUZJRklGGYySjJKMMhglGSUZZTJKMEoySjLKYJRklGSUwSjJKMkok1GCUZJRklEGoySjJKMMRklGSUaZjBKMkoySjDIYJRklGWUwSjJKMspklGCUZJRklMEoySjJKINRklGSUSajBKMkoySjDEZJRklGGYySjJKMMhklGCUZJRllMEoySjLKYJRklGSUySjBKMkoySiDUZJRklEGoySjJKNMRglGSUZJRhmMkoySjDIYJRklGWUySjBKMkoyymCUZJRklMEoySjJKJNRglGSUZJRBqMkoySjDEZJRklGmYwSjJKMkowyGCUZJRllMEoySjLKZJRglGSUZJTBKMkoySiDUZJRklEmowSjJKMkowxGSUZJRhmMkoySjDIZJRglGSUZZTBKMkoyymCUZJRklMkowSjJKMkog1GSUZJRBqMkoySjTEYJRklGSUYZjJKMkjpHuWnh5x4WxigfPV6nphZ+GKN88lQdmzr67RjlltN1bOr4p2OUr3TZffLdMcp3T9axqdOvjFF+2uUsT28Zo/z2aB2bOvXkGOUPXZ7v44+OUXZKZ1O5ccc/uriqlOlbdtahqR1vrC1l9W0f1bGpD15cX8rau3fVsamdz11WykX3d9n94eMXlnLh4x/Wsald919UymXPdTnLXXcPZ7n+xQ/q2NRHt60ezvKNLs/3zlumS7mqDo3tuLFMrupjopQyVT83du7S7vk6tTU37J6Y7rN75bh7ps/uFePuFXVoa35m3L2yTm3NT4+75+rU1vzU8JhMnFunxpZ218+tTQ67JUnSr1u+so/htaRMztWhrdmOu5deA/vsnlt6DZzqs3vpNXC6z+6pcfdMn92T4+4VdWprbnwNnJitU1v/3V2H1paXW3f/q4trS5m588s6NLX743WlrLnr6zo29cX7l5dy8cN76tjUl69fXcqGp7vs/mrz+lLWb/6qjk3teXpDKVe/3uUs9zx8cSmXv/9FHZv6+q41paz7uMvz/eWdM6VcW4fGdt9aNh0+1MPh8UrkkWN1aurw3vFK5IkTdWxq4ZvxSuT5k3Vs6tgn45XIy112L74zXom8s1jHpk6+PF6JfNLlLE8+P16JfLNQx6ZOPDFeiezt8nwfe2S8EumUziZ/PPAL/niA/PEA+YueYJRklGSUySjBKMkoySiDUZJRklEGoySjJKNMRglGSUZJRhmMkoySjDIYJRklGWUySjBKMkoyymCUZJRklMEoySjJKJNRglGSUZJRBqMkoySjDEZJRklGmYwSjJKMkowyGCUZJRllMEoySjLKZJRglGSUZJTBKMkoySiDUZJRklEmowSjJKMkowxGSUZJRhmMkoySjDIZJRglGSUZZTBKMkoyymCUZJRklMkowSjJKMkog1GSUZJRBqMkoySjTEYJRklGSUYZjJKMkowyGCUZJRllMkowSjJKMspglGSUZJTBKMkoySiTUYJRklGSUQajJKMkowxGSUZJRpmMEoySjJKMMhglGSUZZTBKMkoyymSUYJRklGSUwSjJKMkog1GSUZJRJqMEoySjJKMMRklGSUYZjJKMkowyGSUYJRklGWUwSjJKMspglGSUZJTJKMEoySjJKINRklGSUQajJKMko0xGCUZJRklGGYySjJKMMhglGSUZZTJKMEoySjLKYJRklGSUwSjJKMkok1GCUZJRklEGoySjJKMMRklGSUaZjBKMkoySjDIYJRklGWUwSjJKMspklGCUZJRklMEoySjJKINRklGSUSajBKMkoySjDEZJRklGGYySjJKMMhklGCUZJRllMEoySjLKYJRklGSUySjBKMkoySiDUZJRklEGoySjJKNMRglGSUZJRhmMkoySjDIYJRklGWUySjBKMkoyymCUZJRklMEoySjJKJNRglGSUdIQ5abDh3o4PEb5yLE6NXV47xjlEyfq2NTCN2OUz5+sY1PHPhmjfLnL7sV3xijfWaxjUydfHqP8pMtZnnx+jPKbhTo2deKJMcq9XZ7vY4+MUXZKZ1O5dfe/uri2lJk7v6xDU7s/XlfKmru+rmNTX7w/PNwXP7ynjk19+frVpWx4usvurzavL2X95q/q2NSepzeUcvXrXc5yz8MXD39M3v+ijk19fdeaUtZ93OX5/vLOmVKurUNju28ty1f2MVFKmZyrQ1uzHXevGHZP9Nk9NzPunuqze3rcPd1n99S4e6bP7slx94o6tTU3OTwmE7N1auu/u+vQ2vJhtyRJ+nWTq/oYXkvKVP3c2LlLu+fr1Nbc0mtgn93jK/3ETJ/dS6/dK+rQ1vzSa/fKOrU1v/TaPVentuanhsdk4tw6Nba0u35ubbLcuOMfXVxVyvQtO+vQ1I431pay+raP6tjUBy+uL2Xt3bvq2NTO5y4r5aL7u+z+8PELS7nw8Q/r2NSu+y8q5bLnupzlrruHs1z/4gd1bOqj21YPZ/lGl+d75y3TpVxVh8Z23Fg2Lfzcw8J4JfLo8To1tfDDeCXy5Kk6NnX02/FKZMvpOjZ1/NPxSuSVLrtPvjteibx7so5NnX5lvBL5tMtZnt4yXol8e7SOTZ16crwS+aHL83380fFKpFM6m/zxwC/44wHyxwPkL3qCUZJRklEmowSjJKMkowxGSUZJRhmMkoySjDIZJRglGSUZZTBKMkoyymCUZJRklMkowSjJKMkog1GSUZJRBqMkoySjTEYJRklGSUYZjJKMkowyGCUZJRllMkowSjJKMspglGSUZJTBKMkoySiTUYJRklGSUQajJKMkowxGSUZJRpmMEoySjJKMMhglGSUZZTBKMkoyymSUYJRklGSUwSjJKMkog1GSUZJRJqMEoySjJKMMRklGSUYZjJKMkowyGSUYJRklGWUwSjJKMspglGSUZJTJKMEoySjJKINRklGSUQajJKMko0xGCUZJRklGGYySjJKMMhglGSUZZTJKMEoySjLKYJRklGSUwSjJKMkok1GCUZJRklEGoySjJKMMRklGSUaZjBKMkoySjDIYJRklGWUwSjJKMspklGCUZJRklMEoySjJKINRklGSUSajBKMkoySjDEZJRklGGYySjJKMMhklGCUZJRllMEoySjLKYJRklGSUySjBKMkoySiDUZJRklEGoySjJKNMRglGSUZJRhmMkoySjDIYJRklGWUySjBKMkoyymCUZJRklMEoySjJKJNRglGSUZJRBqMkoySjDEZJRklGmYwSjJKMkowyGCUZJRllMEoySjLKZJRglGSUZJTBKMkoySiDUZJRklEmowSjJKMkowxGSUZJRhmMkoySjDIZJRglGSUZZTBKMkoyymCUZJRklMkowSjJKMkog1GSUZJRBqMkoySjTEYJRklGSUYZjJKMkjpHece+vT3s+30psw8cqFNT+77fWMp5D/1Ux6b2f35lKRuePVjHpg7sumZ4SLZ02f3ja5eUcslrP9axqYNbhnCu2dXlLA8+u6GUKz/fX8emfnrovFI2ft/l+T7wwGwpf+iUzh3lrOk+JkopZ9fPjU0Nq3vtnlw27F5eh8Ymx++k0+5zxu/knDo0tnxYPTFZh8bG3cs67T57/E6m6tDYuHuifm7trPG/W5Ik/aqpNX2Mr2rT9XNjq4fdy2bq0Nj8sHtitg6Nreq4e27cPVeHxmbH3avq0NjS7vk6NDYz/K/IxOo6NDY9PN4T9XNrU+WGrX/r4oqh95u21aGprS9dUMqqm9+uY1Nvbl5Xyvm3b69jU9ue2VjK2nu67H7rweE7ueDBt+rY1PZ71pay8ZkuZ7n99vNLWbf5zTo29fbNq4bv5KUuz/e2m6ZKuaIOjW29odx3ZKGHI9eXsvKxxTo1dWT/eCXy1Ok6NnXsu/FK5IUzdWxq8bPrhoN8tcvuU++NVyLvnapjU2deHf7AXvdZl7M888J4JfLdsTo2dfqp8Upkf5fne/GxlaVc3ymd+7yn/AXvKcl7SvLHA8EoySjJKJNRglGSUZJRBqMkoySjDEZJRklGmYwSjJKMkowyGCUZJRllMEoySjLKZJRglGSUZJTBKMkoySiDUZJRklEmowSjJKMkowxGSUZJRhmMkoySjDIZJRglGSUZZTBKMkoyymCUZJRklMkowSjJKMkog1GSUZJRBqMkoySjTEYJRklGSUYZjJKMkowyGCUZJRllMkowSjJKMspglGSUZJTBKMkoySiTUYJRklGSUQajJKMkowxGSUZJRpmMEoySjJKMMhglGSUZZTBKMkoyymSUYJRklGSUwSjJKMkog1GSUZJRJqMEoySjJKMMRklGSUYZjJKMkowyGSUYJRklGWUwSjJKMspglGSUZJTJKMEoySjJKINRklGSUQajJKMko0xGCUZJRklGGYySjJKMMhglGSUZZTJKMEoySjLKYJRklGSUwSjJKMkok1GCUZJRklEGoySjJKMMRklGSUaZjBKMkoySjDIYJRklGWUwSjJKMspklGCUZJRklMEoySjJKINRklGSUSajBKMkoySjDEZJRklGGYySjJKMMhklGCUZJRllMEoySjLKYJRklGSUySjBKMkoySiDUZJRklEGoySjJKNMRglGSUZJRhmMkoySjDIYJRklGWUySjBKMkoyymCUZJRklMEoySjJKJNRglGSUZJRBqMkoySjDEZJRklGmYwSjJKMkowyGCUZJRllMEoySjLKZJRglGSUZJTBKMkoySiDUZJRklEmowSjJKMkowxGSUZJRhmMkoyS/r9Geeje/wWMcu+BhvOruwAAAABJRU5ErkJggg=="/>
          <p:cNvSpPr>
            <a:spLocks noChangeAspect="1" noChangeArrowheads="1"/>
          </p:cNvSpPr>
          <p:nvPr/>
        </p:nvSpPr>
        <p:spPr bwMode="auto">
          <a:xfrm>
            <a:off x="1509423" y="24147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5694" y="458801"/>
            <a:ext cx="5192989" cy="3795713"/>
          </a:xfrm>
        </p:spPr>
      </p:pic>
      <p:sp>
        <p:nvSpPr>
          <p:cNvPr id="23" name="TextBox 22"/>
          <p:cNvSpPr txBox="1"/>
          <p:nvPr/>
        </p:nvSpPr>
        <p:spPr>
          <a:xfrm>
            <a:off x="4286396" y="482655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7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639971" y="346453"/>
            <a:ext cx="2486567" cy="4198858"/>
          </a:xfrm>
          <a:solidFill>
            <a:srgbClr val="9D968D"/>
          </a:solidFill>
        </p:spPr>
      </p:sp>
      <p:sp>
        <p:nvSpPr>
          <p:cNvPr id="7" name="TextBox 6"/>
          <p:cNvSpPr txBox="1"/>
          <p:nvPr/>
        </p:nvSpPr>
        <p:spPr>
          <a:xfrm>
            <a:off x="363538" y="4346740"/>
            <a:ext cx="11923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 err="1"/>
              <a:t>WaterAid</a:t>
            </a:r>
            <a:r>
              <a:rPr lang="en-GB" sz="600" dirty="0"/>
              <a:t>/  Ronny Sen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4645825" y="585277"/>
            <a:ext cx="2323054" cy="3721210"/>
          </a:xfrm>
        </p:spPr>
        <p:txBody>
          <a:bodyPr lIns="144000" tIns="72000" rIns="72000" bIns="0" anchor="t"/>
          <a:lstStyle/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Juliette’s village has never had clean running water. The only source of water is a dirty groundwater pool.</a:t>
            </a:r>
            <a:endParaRPr lang="en-GB" sz="1400" dirty="0">
              <a:solidFill>
                <a:schemeClr val="bg1"/>
              </a:solidFill>
            </a:endParaRPr>
          </a:p>
          <a:p>
            <a:endParaRPr lang="en-GB" sz="140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Johary, Juliette's grandson, helps collect water, walking down a slippery slope 3-4 times a day.</a:t>
            </a:r>
            <a:endParaRPr lang="en-GB" sz="1400" dirty="0">
              <a:solidFill>
                <a:schemeClr val="bg1"/>
              </a:solidFill>
            </a:endParaRPr>
          </a:p>
          <a:p>
            <a:endParaRPr lang="en-GB" sz="1400" dirty="0">
              <a:solidFill>
                <a:schemeClr val="bg1"/>
              </a:solidFill>
            </a:endParaRPr>
          </a:p>
          <a:p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440" y="363176"/>
            <a:ext cx="4186800" cy="4182135"/>
          </a:xfrm>
        </p:spPr>
      </p:pic>
      <p:pic>
        <p:nvPicPr>
          <p:cNvPr id="9" name="Picture 12" descr="https://wateraid.sharepoint.com/sites/baoesnus/Brand%20Asset%20Library/Water%20drop_Crisp%20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269" y="346453"/>
            <a:ext cx="1251968" cy="125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-707024" y="3075870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336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758326" y="363176"/>
            <a:ext cx="2486567" cy="3879197"/>
          </a:xfrm>
          <a:solidFill>
            <a:srgbClr val="C5B783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4798082" y="498348"/>
            <a:ext cx="2437356" cy="3753643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1 in 10 people around the world are denied access to clean water close to home. 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In Madagascar, that’s nearly half of the people. 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9 </a:t>
            </a:r>
            <a:r>
              <a:rPr lang="en-GB" sz="1400" dirty="0">
                <a:solidFill>
                  <a:schemeClr val="bg1"/>
                </a:solidFill>
              </a:rPr>
              <a:t>in 10 people don’t have a decent toilet and </a:t>
            </a:r>
          </a:p>
          <a:p>
            <a:r>
              <a:rPr lang="en-GB" sz="1400" dirty="0">
                <a:solidFill>
                  <a:schemeClr val="bg1"/>
                </a:solidFill>
              </a:rPr>
              <a:t>4 out of 5 people live in extreme poverty.</a:t>
            </a:r>
          </a:p>
          <a:p>
            <a:endParaRPr lang="en-GB" sz="1400" dirty="0"/>
          </a:p>
        </p:txBody>
      </p:sp>
      <p:pic>
        <p:nvPicPr>
          <p:cNvPr id="15" name="Picture Placeholder 1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37" y="363176"/>
            <a:ext cx="4327733" cy="3879197"/>
          </a:xfrm>
        </p:spPr>
      </p:pic>
      <p:pic>
        <p:nvPicPr>
          <p:cNvPr id="17" name="Picture 2" descr="https://wateraid.sharepoint.com/sites/baoesnus/Brand%20Asset%20Library/Tap_Crisp%20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9900" y="363176"/>
            <a:ext cx="1256991" cy="12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wateraid.sharepoint.com/sites/baoesnus/Brand%20Asset%20Library/Hygiene_Crisp%20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7851" y="2985382"/>
            <a:ext cx="1256991" cy="12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s://wateraid.sharepoint.com/sites/baoesnus/Brand%20Asset%20Library/Toilet_Sit_Crisp%20Blu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7851" y="1677726"/>
            <a:ext cx="1256991" cy="12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37963" y="3864334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36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758326" y="363176"/>
            <a:ext cx="2560113" cy="2568093"/>
          </a:xfrm>
          <a:solidFill>
            <a:srgbClr val="9D968D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4798082" y="498348"/>
            <a:ext cx="2294481" cy="2030167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This winter, WaterAid is working with local partners to bring clean water to remote areas like </a:t>
            </a:r>
            <a:r>
              <a:rPr lang="en-GB" sz="1400" dirty="0" err="1">
                <a:solidFill>
                  <a:schemeClr val="bg1"/>
                </a:solidFill>
              </a:rPr>
              <a:t>Manjakandriana</a:t>
            </a:r>
            <a:r>
              <a:rPr lang="en-GB" sz="1400" dirty="0">
                <a:solidFill>
                  <a:schemeClr val="bg1"/>
                </a:solidFill>
              </a:rPr>
              <a:t> in Madagascar. Over 12,000 people will get clean water, including nine schools and two health centres.</a:t>
            </a:r>
          </a:p>
          <a:p>
            <a:endParaRPr lang="en-GB" sz="1400" b="0" dirty="0"/>
          </a:p>
          <a:p>
            <a:endParaRPr lang="en-GB" sz="1400" dirty="0"/>
          </a:p>
        </p:txBody>
      </p:sp>
      <p:pic>
        <p:nvPicPr>
          <p:cNvPr id="15" name="Picture Placeholder 1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64" y="363176"/>
            <a:ext cx="4301656" cy="3887418"/>
          </a:xfrm>
        </p:spPr>
      </p:pic>
      <p:sp>
        <p:nvSpPr>
          <p:cNvPr id="4" name="Picture Placeholder 3"/>
          <p:cNvSpPr>
            <a:spLocks noGrp="1"/>
          </p:cNvSpPr>
          <p:nvPr>
            <p:ph type="pic" sz="quarter" idx="34"/>
          </p:nvPr>
        </p:nvSpPr>
        <p:spPr/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326" y="2993603"/>
            <a:ext cx="1256991" cy="1256991"/>
          </a:xfrm>
          <a:prstGeom prst="rect">
            <a:avLst/>
          </a:prstGeom>
        </p:spPr>
      </p:pic>
      <p:pic>
        <p:nvPicPr>
          <p:cNvPr id="13" name="Picture 12" descr="https://wateraid.sharepoint.com/sites/baoesnus/Brand%20Asset%20Library/Water%20drop_Crisp%20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471" y="2991019"/>
            <a:ext cx="1251968" cy="125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3866" y="3832529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04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617487" y="363175"/>
            <a:ext cx="2486567" cy="4182135"/>
          </a:xfrm>
          <a:solidFill>
            <a:srgbClr val="FFAE62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4710619" y="530153"/>
            <a:ext cx="2294481" cy="3771502"/>
          </a:xfrm>
        </p:spPr>
        <p:txBody>
          <a:bodyPr lIns="144000" tIns="72000" rIns="72000" bIns="0" anchor="t"/>
          <a:lstStyle/>
          <a:p>
            <a:r>
              <a:rPr lang="en-GB" sz="1400">
                <a:solidFill>
                  <a:schemeClr val="bg1"/>
                </a:solidFill>
                <a:latin typeface="Arial"/>
                <a:cs typeface="Arial"/>
              </a:rPr>
              <a:t>A recent WaterAid project has already brought life-changing clean water to a neighbouring village, </a:t>
            </a:r>
            <a:r>
              <a:rPr lang="en-GB" sz="1400" err="1">
                <a:solidFill>
                  <a:schemeClr val="bg1"/>
                </a:solidFill>
                <a:latin typeface="Arial"/>
                <a:cs typeface="Arial"/>
              </a:rPr>
              <a:t>Tsarafangitra</a:t>
            </a:r>
            <a:r>
              <a:rPr lang="en-GB" sz="1400">
                <a:solidFill>
                  <a:schemeClr val="bg1"/>
                </a:solidFill>
                <a:latin typeface="Arial"/>
                <a:cs typeface="Arial"/>
              </a:rPr>
              <a:t>. The village’s school got a new toilet block too.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>
                <a:solidFill>
                  <a:schemeClr val="bg1"/>
                </a:solidFill>
                <a:latin typeface="Arial"/>
                <a:cs typeface="Arial"/>
              </a:rPr>
              <a:t>With the support of groups like yours, a similar system will bring clean water to more communities in </a:t>
            </a:r>
            <a:r>
              <a:rPr lang="en-GB" sz="1400" err="1">
                <a:solidFill>
                  <a:schemeClr val="bg1"/>
                </a:solidFill>
                <a:latin typeface="Arial"/>
                <a:cs typeface="Arial"/>
              </a:rPr>
              <a:t>Manjakandriana</a:t>
            </a:r>
            <a:r>
              <a:rPr lang="en-GB" sz="1400">
                <a:solidFill>
                  <a:schemeClr val="bg1"/>
                </a:solidFill>
                <a:latin typeface="Arial"/>
                <a:cs typeface="Arial"/>
              </a:rPr>
              <a:t> District, including Juliette’s village. </a:t>
            </a:r>
            <a:endParaRPr lang="en-GB" sz="1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957" y="363173"/>
            <a:ext cx="4186800" cy="4182135"/>
          </a:xfrm>
        </p:spPr>
      </p:pic>
      <p:pic>
        <p:nvPicPr>
          <p:cNvPr id="10" name="Picture 2" descr="https://wateraid.sharepoint.com/sites/baoesnus/Brand%20Asset%20Library/Tap_Crisp%20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9049" y="363176"/>
            <a:ext cx="1256991" cy="12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9048" y="1677823"/>
            <a:ext cx="1256991" cy="1256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5672" y="4163155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34"/>
          </p:nvPr>
        </p:nvSpPr>
        <p:spPr/>
      </p:sp>
    </p:spTree>
    <p:extLst>
      <p:ext uri="{BB962C8B-B14F-4D97-AF65-F5344CB8AC3E}">
        <p14:creationId xmlns:p14="http://schemas.microsoft.com/office/powerpoint/2010/main" val="270263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798081" y="1685677"/>
            <a:ext cx="3904560" cy="2676235"/>
          </a:xfrm>
          <a:solidFill>
            <a:srgbClr val="0076A8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4806033" y="1749286"/>
            <a:ext cx="3789327" cy="2433099"/>
          </a:xfrm>
        </p:spPr>
        <p:txBody>
          <a:bodyPr lIns="144000" tIns="72000" rIns="72000" bIns="0" anchor="t"/>
          <a:lstStyle/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By supporting The Access Denied Appeal this winter, your group can make sure families like Juliette’s don’t have to struggle to survive without clean water.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Instead of long and dangerous journeys to collect water, children can stay safe, healthy and get an education, and adults can earn a living and be more financially secure. 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5" name="Picture Placeholder 1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382249" y="360960"/>
            <a:ext cx="4356258" cy="40009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081" y="363176"/>
            <a:ext cx="2576010" cy="1254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650" y="360960"/>
            <a:ext cx="1256991" cy="1256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6748" y="3937191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5369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3"/>
          <p:cNvSpPr>
            <a:spLocks noGrp="1"/>
          </p:cNvSpPr>
          <p:nvPr>
            <p:ph type="pic" sz="quarter" idx="34"/>
          </p:nvPr>
        </p:nvSpPr>
        <p:spPr>
          <a:xfrm>
            <a:off x="4798081" y="1685677"/>
            <a:ext cx="3904560" cy="2676235"/>
          </a:xfrm>
          <a:solidFill>
            <a:srgbClr val="0076A8"/>
          </a:solidFill>
        </p:spPr>
      </p:sp>
      <p:sp>
        <p:nvSpPr>
          <p:cNvPr id="8" name="Content Placeholder 7"/>
          <p:cNvSpPr>
            <a:spLocks noGrp="1"/>
          </p:cNvSpPr>
          <p:nvPr>
            <p:ph idx="20"/>
          </p:nvPr>
        </p:nvSpPr>
        <p:spPr>
          <a:xfrm>
            <a:off x="5328970" y="2361436"/>
            <a:ext cx="2690976" cy="1181291"/>
          </a:xfrm>
        </p:spPr>
        <p:txBody>
          <a:bodyPr lIns="144000" tIns="72000" rIns="72000" bIns="0" anchor="t"/>
          <a:lstStyle/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Thank you for joining our Access Denied Appeal. </a:t>
            </a:r>
            <a:endParaRPr lang="en-US">
              <a:solidFill>
                <a:schemeClr val="bg1"/>
              </a:solidFill>
            </a:endParaRPr>
          </a:p>
          <a:p>
            <a:endParaRPr lang="en-GB" sz="14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GB" sz="1400" dirty="0">
                <a:solidFill>
                  <a:schemeClr val="bg1"/>
                </a:solidFill>
                <a:latin typeface="Arial"/>
                <a:cs typeface="Arial"/>
              </a:rPr>
              <a:t>Your support will change everything for many more families like Juliette’s.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5" name="Picture Placeholder 1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818" y="363176"/>
            <a:ext cx="4347148" cy="40009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081" y="363176"/>
            <a:ext cx="2576010" cy="1254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650" y="360960"/>
            <a:ext cx="1256991" cy="1256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738183" y="2916071"/>
            <a:ext cx="2608028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WaterAid/ Ernest </a:t>
            </a:r>
            <a:r>
              <a:rPr lang="en-GB" sz="800" dirty="0" err="1">
                <a:solidFill>
                  <a:schemeClr val="bg1"/>
                </a:solidFill>
              </a:rPr>
              <a:t>Randriarimalala</a:t>
            </a:r>
            <a:endParaRPr lang="en-GB" sz="8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77896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TRAZENECA" val="TEMPLATE14"/>
</p:tagLst>
</file>

<file path=ppt/theme/theme1.xml><?xml version="1.0" encoding="utf-8"?>
<a:theme xmlns:a="http://schemas.openxmlformats.org/drawingml/2006/main" name="WaterAid Divider Slide Options">
  <a:themeElements>
    <a:clrScheme name="Custom 307">
      <a:dk1>
        <a:srgbClr val="000000"/>
      </a:dk1>
      <a:lt1>
        <a:srgbClr val="FFFFFF"/>
      </a:lt1>
      <a:dk2>
        <a:srgbClr val="9D968D"/>
      </a:dk2>
      <a:lt2>
        <a:srgbClr val="7BA7BC"/>
      </a:lt2>
      <a:accent1>
        <a:srgbClr val="009FDF"/>
      </a:accent1>
      <a:accent2>
        <a:srgbClr val="FFB500"/>
      </a:accent2>
      <a:accent3>
        <a:srgbClr val="E87722"/>
      </a:accent3>
      <a:accent4>
        <a:srgbClr val="84BD00"/>
      </a:accent4>
      <a:accent5>
        <a:srgbClr val="0076A8"/>
      </a:accent5>
      <a:accent6>
        <a:srgbClr val="E0457B"/>
      </a:accent6>
      <a:hlink>
        <a:srgbClr val="9E007E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aterAid PPT Presentation Template.potx" id="{33FBD787-516B-4D29-A11C-05EE3DFACA33}" vid="{BDA686FE-EF11-41D9-B998-80C799DEA5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80BC9ECF4D4D409C9DF588FEE8724A" ma:contentTypeVersion="11" ma:contentTypeDescription="Create a new document." ma:contentTypeScope="" ma:versionID="2eab68e670681d0affa9a3db213cd578">
  <xsd:schema xmlns:xsd="http://www.w3.org/2001/XMLSchema" xmlns:xs="http://www.w3.org/2001/XMLSchema" xmlns:p="http://schemas.microsoft.com/office/2006/metadata/properties" xmlns:ns3="65b2fec9-e9af-4b3b-8be2-8288d47116ca" xmlns:ns4="2a1c42da-e929-4e40-a145-83e4d0ceb755" targetNamespace="http://schemas.microsoft.com/office/2006/metadata/properties" ma:root="true" ma:fieldsID="0a9d07effe5d7627c2c430b004aa7f94" ns3:_="" ns4:_="">
    <xsd:import namespace="65b2fec9-e9af-4b3b-8be2-8288d47116ca"/>
    <xsd:import namespace="2a1c42da-e929-4e40-a145-83e4d0ceb75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b2fec9-e9af-4b3b-8be2-8288d47116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1c42da-e929-4e40-a145-83e4d0ceb75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D1E996-C5A5-4BB0-880C-B321C19E7F3A}">
  <ds:schemaRefs>
    <ds:schemaRef ds:uri="http://www.w3.org/XML/1998/namespace"/>
    <ds:schemaRef ds:uri="http://purl.org/dc/elements/1.1/"/>
    <ds:schemaRef ds:uri="2a1c42da-e929-4e40-a145-83e4d0ceb755"/>
    <ds:schemaRef ds:uri="http://schemas.microsoft.com/office/infopath/2007/PartnerControls"/>
    <ds:schemaRef ds:uri="65b2fec9-e9af-4b3b-8be2-8288d47116ca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8DD6822-2834-432B-AD47-18C735BD62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122FCC-E72B-401A-8A39-D9366CCEB5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b2fec9-e9af-4b3b-8be2-8288d47116ca"/>
    <ds:schemaRef ds:uri="2a1c42da-e929-4e40-a145-83e4d0ceb7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WaterAid PPT Presentation Template</Template>
  <TotalTime>1797</TotalTime>
  <Words>258</Words>
  <Application>Microsoft Office PowerPoint</Application>
  <PresentationFormat>On-screen Show (16:9)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WaterAid Divider Slide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WaterAid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- flexible 2019 (English)</dc:title>
  <dc:subject/>
  <dc:creator>David Stedman</dc:creator>
  <cp:keywords>16:9</cp:keywords>
  <dc:description/>
  <cp:lastModifiedBy>Alex Johnston</cp:lastModifiedBy>
  <cp:revision>230</cp:revision>
  <cp:lastPrinted>2017-07-03T12:02:11Z</cp:lastPrinted>
  <dcterms:created xsi:type="dcterms:W3CDTF">2017-07-05T10:54:13Z</dcterms:created>
  <dcterms:modified xsi:type="dcterms:W3CDTF">2019-11-01T16:19:34Z</dcterms:modified>
  <cp:category>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ient">
    <vt:lpwstr>AstraZeneca</vt:lpwstr>
  </property>
  <property fmtid="{D5CDD505-2E9C-101B-9397-08002B2CF9AE}" pid="3" name="Language">
    <vt:lpwstr>English (UK)</vt:lpwstr>
  </property>
  <property fmtid="{D5CDD505-2E9C-101B-9397-08002B2CF9AE}" pid="4" name="Owner">
    <vt:lpwstr>P L Kessler</vt:lpwstr>
  </property>
  <property fmtid="{D5CDD505-2E9C-101B-9397-08002B2CF9AE}" pid="5" name="Project">
    <vt:lpwstr>The Chase</vt:lpwstr>
  </property>
  <property fmtid="{D5CDD505-2E9C-101B-9397-08002B2CF9AE}" pid="6" name="Publisher">
    <vt:lpwstr>Kessler Associates</vt:lpwstr>
  </property>
  <property fmtid="{D5CDD505-2E9C-101B-9397-08002B2CF9AE}" pid="7" name="ContentTypeId">
    <vt:lpwstr>0x0101000280BC9ECF4D4D409C9DF588FEE8724A</vt:lpwstr>
  </property>
  <property fmtid="{D5CDD505-2E9C-101B-9397-08002B2CF9AE}" pid="8" name="bedc2c9ef8364983b3347fbd11b5583b">
    <vt:lpwstr>English|830de149-38b3-4787-abed-ef74a4d93cc7</vt:lpwstr>
  </property>
  <property fmtid="{D5CDD505-2E9C-101B-9397-08002B2CF9AE}" pid="9" name="TaxCatchAll">
    <vt:lpwstr>47;#Global|eb121460-b1b0-4cc1-89cc-a79617399c5f;#14;#Communications|c78cb21b-4ba8-4f60-b009-6b78ff6e9ca8;#1;#English|830de149-38b3-4787-abed-ef74a4d93cc7;#49;#Template|2eaf9c0f-7e85-4e77-ac55-57a1a567f7a2</vt:lpwstr>
  </property>
  <property fmtid="{D5CDD505-2E9C-101B-9397-08002B2CF9AE}" pid="10" name="FlexFunction">
    <vt:lpwstr>14;#Communications|c78cb21b-4ba8-4f60-b009-6b78ff6e9ca8</vt:lpwstr>
  </property>
  <property fmtid="{D5CDD505-2E9C-101B-9397-08002B2CF9AE}" pid="11" name="FlexAudience">
    <vt:lpwstr/>
  </property>
  <property fmtid="{D5CDD505-2E9C-101B-9397-08002B2CF9AE}" pid="12" name="FlexDocumentCategory">
    <vt:lpwstr>49;#Template|2eaf9c0f-7e85-4e77-ac55-57a1a567f7a2</vt:lpwstr>
  </property>
  <property fmtid="{D5CDD505-2E9C-101B-9397-08002B2CF9AE}" pid="13" name="FlexLanguage">
    <vt:lpwstr>1;#English|830de149-38b3-4787-abed-ef74a4d93cc7</vt:lpwstr>
  </property>
  <property fmtid="{D5CDD505-2E9C-101B-9397-08002B2CF9AE}" pid="14" name="FlexDocumentLocation">
    <vt:lpwstr>2;#Global|eb121460-b1b0-4cc1-89cc-a79617399c5f</vt:lpwstr>
  </property>
  <property fmtid="{D5CDD505-2E9C-101B-9397-08002B2CF9AE}" pid="15" name="Order">
    <vt:r8>64200</vt:r8>
  </property>
  <property fmtid="{D5CDD505-2E9C-101B-9397-08002B2CF9AE}" pid="16" name="ComplianceAssetId">
    <vt:lpwstr/>
  </property>
  <property fmtid="{D5CDD505-2E9C-101B-9397-08002B2CF9AE}" pid="17" name="AuthorIds_UIVersion_10752">
    <vt:lpwstr>3</vt:lpwstr>
  </property>
  <property fmtid="{D5CDD505-2E9C-101B-9397-08002B2CF9AE}" pid="18" name="FlexAudienceTaxHTField0">
    <vt:lpwstr/>
  </property>
  <property fmtid="{D5CDD505-2E9C-101B-9397-08002B2CF9AE}" pid="19" name="FlexDocumentCategoryTaxHTField0">
    <vt:lpwstr>Template|2eaf9c0f-7e85-4e77-ac55-57a1a567f7a2</vt:lpwstr>
  </property>
  <property fmtid="{D5CDD505-2E9C-101B-9397-08002B2CF9AE}" pid="20" name="FlexDocumentLocationTaxHTField0">
    <vt:lpwstr>Global|eb121460-b1b0-4cc1-89cc-a79617399c5f</vt:lpwstr>
  </property>
  <property fmtid="{D5CDD505-2E9C-101B-9397-08002B2CF9AE}" pid="21" name="FlexFunctionTaxHTField0">
    <vt:lpwstr>Communications|c78cb21b-4ba8-4f60-b009-6b78ff6e9ca8</vt:lpwstr>
  </property>
  <property fmtid="{D5CDD505-2E9C-101B-9397-08002B2CF9AE}" pid="22" name="SharedWithUsers">
    <vt:lpwstr/>
  </property>
  <property fmtid="{D5CDD505-2E9C-101B-9397-08002B2CF9AE}" pid="23" name="xd_ProgID">
    <vt:lpwstr/>
  </property>
  <property fmtid="{D5CDD505-2E9C-101B-9397-08002B2CF9AE}" pid="24" name="Size">
    <vt:lpwstr/>
  </property>
  <property fmtid="{D5CDD505-2E9C-101B-9397-08002B2CF9AE}" pid="25" name="WaterAidBrandAssetUse">
    <vt:lpwstr/>
  </property>
  <property fmtid="{D5CDD505-2E9C-101B-9397-08002B2CF9AE}" pid="26" name="TemplateUrl">
    <vt:lpwstr/>
  </property>
  <property fmtid="{D5CDD505-2E9C-101B-9397-08002B2CF9AE}" pid="27" name="FlexDocumentAuthor">
    <vt:lpwstr>551;#David Stedman</vt:lpwstr>
  </property>
  <property fmtid="{D5CDD505-2E9C-101B-9397-08002B2CF9AE}" pid="28" name="WaterAidBrandAssetColour">
    <vt:lpwstr/>
  </property>
  <property fmtid="{D5CDD505-2E9C-101B-9397-08002B2CF9AE}" pid="29" name="WaterAidBrandAssetTint">
    <vt:lpwstr/>
  </property>
  <property fmtid="{D5CDD505-2E9C-101B-9397-08002B2CF9AE}" pid="30" name="Orientation">
    <vt:lpwstr/>
  </property>
  <property fmtid="{D5CDD505-2E9C-101B-9397-08002B2CF9AE}" pid="31" name="xd_Signature">
    <vt:bool>false</vt:bool>
  </property>
  <property fmtid="{D5CDD505-2E9C-101B-9397-08002B2CF9AE}" pid="32" name="WaterAidBrandAssetCategory">
    <vt:lpwstr>63;#Templates|18ec425e-d1a7-43b9-92f8-3f13cfdfd929</vt:lpwstr>
  </property>
</Properties>
</file>