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60" r:id="rId6"/>
    <p:sldId id="333" r:id="rId7"/>
    <p:sldId id="329" r:id="rId8"/>
    <p:sldId id="334" r:id="rId9"/>
    <p:sldId id="335" r:id="rId10"/>
    <p:sldId id="267" r:id="rId11"/>
    <p:sldId id="327" r:id="rId12"/>
    <p:sldId id="287" r:id="rId13"/>
    <p:sldId id="319" r:id="rId14"/>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0" userDrawn="1">
          <p15:clr>
            <a:srgbClr val="A4A3A4"/>
          </p15:clr>
        </p15:guide>
        <p15:guide id="2" pos="536" userDrawn="1">
          <p15:clr>
            <a:srgbClr val="A4A3A4"/>
          </p15:clr>
        </p15:guide>
        <p15:guide id="3" pos="6200" userDrawn="1">
          <p15:clr>
            <a:srgbClr val="A4A3A4"/>
          </p15:clr>
        </p15:guide>
        <p15:guide id="4" orient="horz" pos="4494" userDrawn="1">
          <p15:clr>
            <a:srgbClr val="A4A3A4"/>
          </p15:clr>
        </p15:guide>
        <p15:guide id="6" orient="horz" pos="654" userDrawn="1">
          <p15:clr>
            <a:srgbClr val="A4A3A4"/>
          </p15:clr>
        </p15:guide>
        <p15:guide id="7" orient="horz" pos="147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uise Elliott" initials="LE"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7722"/>
    <a:srgbClr val="85431E"/>
    <a:srgbClr val="3A913F"/>
    <a:srgbClr val="84BD00"/>
    <a:srgbClr val="C63527"/>
    <a:srgbClr val="89765B"/>
    <a:srgbClr val="00A3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22"/>
    <p:restoredTop sz="47644" autoAdjust="0"/>
  </p:normalViewPr>
  <p:slideViewPr>
    <p:cSldViewPr>
      <p:cViewPr varScale="1">
        <p:scale>
          <a:sx n="39" d="100"/>
          <a:sy n="39" d="100"/>
        </p:scale>
        <p:origin x="2832" y="54"/>
      </p:cViewPr>
      <p:guideLst>
        <p:guide orient="horz" pos="270"/>
        <p:guide pos="536"/>
        <p:guide pos="6200"/>
        <p:guide orient="horz" pos="4494"/>
        <p:guide orient="horz" pos="654"/>
        <p:guide orient="horz" pos="147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260DE30B-CB51-46EB-A2EB-43B7929C35E7}" type="datetimeFigureOut">
              <a:rPr lang="en-GB" smtClean="0"/>
              <a:t>21/11/2018</a:t>
            </a:fld>
            <a:endParaRPr lang="en-GB"/>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B4E9F9BF-394C-404B-99D8-9086133227F4}" type="slidenum">
              <a:rPr lang="en-GB" smtClean="0"/>
              <a:t>‹#›</a:t>
            </a:fld>
            <a:endParaRPr lang="en-GB"/>
          </a:p>
        </p:txBody>
      </p:sp>
    </p:spTree>
    <p:extLst>
      <p:ext uri="{BB962C8B-B14F-4D97-AF65-F5344CB8AC3E}">
        <p14:creationId xmlns:p14="http://schemas.microsoft.com/office/powerpoint/2010/main" val="883298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solidFill>
                <a:srgbClr val="C00000"/>
              </a:solidFill>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1</a:t>
            </a:fld>
            <a:endParaRPr lang="en-GB"/>
          </a:p>
        </p:txBody>
      </p:sp>
    </p:spTree>
    <p:extLst>
      <p:ext uri="{BB962C8B-B14F-4D97-AF65-F5344CB8AC3E}">
        <p14:creationId xmlns:p14="http://schemas.microsoft.com/office/powerpoint/2010/main" val="3095948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marR="5080">
              <a:lnSpc>
                <a:spcPct val="100000"/>
              </a:lnSpc>
              <a:spcBef>
                <a:spcPts val="100"/>
              </a:spcBef>
            </a:pPr>
            <a:endParaRPr lang="en-GB" sz="1100"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2</a:t>
            </a:fld>
            <a:endParaRPr lang="en-GB"/>
          </a:p>
        </p:txBody>
      </p:sp>
    </p:spTree>
    <p:extLst>
      <p:ext uri="{BB962C8B-B14F-4D97-AF65-F5344CB8AC3E}">
        <p14:creationId xmlns:p14="http://schemas.microsoft.com/office/powerpoint/2010/main" val="396141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Drissa</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was born in the health centre, but later developed ‘fistula abscesses’, open wounds with pus seeping out. Doctor Martin </a:t>
            </a:r>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Koné</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has spent the last few months treating </a:t>
            </a:r>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Drissa’s</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wounds every few days. He had to use an expensive salt solution because there is no clean water at the health centre. </a:t>
            </a:r>
          </a:p>
          <a:p>
            <a:endPar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While </a:t>
            </a:r>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Drissa’s</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parents have been visiting the health centre every few days, they have been unable to tend their crops. And the cost of the salt water has left them with no money at all – they’ve had to borrow from neighbours.</a:t>
            </a:r>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5</a:t>
            </a:fld>
            <a:endParaRPr lang="en-GB"/>
          </a:p>
        </p:txBody>
      </p:sp>
    </p:spTree>
    <p:extLst>
      <p:ext uri="{BB962C8B-B14F-4D97-AF65-F5344CB8AC3E}">
        <p14:creationId xmlns:p14="http://schemas.microsoft.com/office/powerpoint/2010/main" val="3699192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Djénéba</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came to </a:t>
            </a:r>
            <a:r>
              <a:rPr lang="en-GB" sz="1200" b="0" i="0" u="none" strike="noStrike" kern="1200" baseline="0" dirty="0" err="1" smtClean="0">
                <a:solidFill>
                  <a:schemeClr val="tx1"/>
                </a:solidFill>
                <a:latin typeface="Arial" panose="020B0604020202020204" pitchFamily="34" charset="0"/>
                <a:ea typeface="+mn-ea"/>
                <a:cs typeface="Arial" panose="020B0604020202020204" pitchFamily="34" charset="0"/>
              </a:rPr>
              <a:t>Talo</a:t>
            </a:r>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 Health Centre to give birth. During delivery, it became clear that she was expecting not one, but two precious babies.</a:t>
            </a:r>
          </a:p>
          <a:p>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There was no clean water for her to drink as she gave birth, and to wash herself and her babies with after they arrived. While she was labouring, her elderly mother-in-law was forced to fetch dirty water from a well in the village, so the room could be “cleaned” before the next mother-to-be arrived.</a:t>
            </a:r>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6</a:t>
            </a:fld>
            <a:endParaRPr lang="en-GB"/>
          </a:p>
        </p:txBody>
      </p:sp>
    </p:spTree>
    <p:extLst>
      <p:ext uri="{BB962C8B-B14F-4D97-AF65-F5344CB8AC3E}">
        <p14:creationId xmlns:p14="http://schemas.microsoft.com/office/powerpoint/2010/main" val="1006049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smtClean="0">
                <a:latin typeface="Arial" panose="020B0604020202020204" pitchFamily="34" charset="0"/>
                <a:cs typeface="Arial" panose="020B0604020202020204" pitchFamily="34" charset="0"/>
              </a:rPr>
              <a:t>No parent should have to take their child to the hospital because the water they drink has made them sick. </a:t>
            </a:r>
          </a:p>
          <a:p>
            <a:pPr lvl="0"/>
            <a:r>
              <a:rPr lang="en-GB" dirty="0" smtClean="0">
                <a:latin typeface="Arial" panose="020B0604020202020204" pitchFamily="34" charset="0"/>
                <a:cs typeface="Arial" panose="020B0604020202020204" pitchFamily="34" charset="0"/>
              </a:rPr>
              <a:t>No grandmother should have to collect and carry water for the birth of her grandchild because the health centre doesn’t have any. </a:t>
            </a:r>
          </a:p>
          <a:p>
            <a:pPr lvl="0"/>
            <a:r>
              <a:rPr lang="en-GB" dirty="0" smtClean="0">
                <a:latin typeface="Arial" panose="020B0604020202020204" pitchFamily="34" charset="0"/>
                <a:cs typeface="Arial" panose="020B0604020202020204" pitchFamily="34" charset="0"/>
              </a:rPr>
              <a:t>No worker should have to risk getting an infection because the health centre they go to isn’t clean. </a:t>
            </a:r>
          </a:p>
          <a:p>
            <a:pPr lvl="0"/>
            <a:r>
              <a:rPr lang="en-GB" dirty="0" smtClean="0">
                <a:latin typeface="Arial" panose="020B0604020202020204" pitchFamily="34" charset="0"/>
                <a:cs typeface="Arial" panose="020B0604020202020204" pitchFamily="34" charset="0"/>
              </a:rPr>
              <a:t>No doctor should have to treat patients without being able to wash their hands. </a:t>
            </a:r>
          </a:p>
          <a:p>
            <a:pPr lvl="0"/>
            <a:r>
              <a:rPr lang="en-GB" dirty="0" smtClean="0">
                <a:latin typeface="Arial" panose="020B0604020202020204" pitchFamily="34" charset="0"/>
                <a:cs typeface="Arial" panose="020B0604020202020204" pitchFamily="34" charset="0"/>
              </a:rPr>
              <a:t>No midwife should have to deliver babies without clean water to keep their equipment and space hygienic. </a:t>
            </a:r>
          </a:p>
        </p:txBody>
      </p:sp>
      <p:sp>
        <p:nvSpPr>
          <p:cNvPr id="4" name="Slide Number Placeholder 3"/>
          <p:cNvSpPr>
            <a:spLocks noGrp="1"/>
          </p:cNvSpPr>
          <p:nvPr>
            <p:ph type="sldNum" sz="quarter" idx="10"/>
          </p:nvPr>
        </p:nvSpPr>
        <p:spPr/>
        <p:txBody>
          <a:bodyPr/>
          <a:lstStyle/>
          <a:p>
            <a:fld id="{B4E9F9BF-394C-404B-99D8-9086133227F4}" type="slidenum">
              <a:rPr lang="en-GB" smtClean="0"/>
              <a:t>7</a:t>
            </a:fld>
            <a:endParaRPr lang="en-GB"/>
          </a:p>
        </p:txBody>
      </p:sp>
    </p:spTree>
    <p:extLst>
      <p:ext uri="{BB962C8B-B14F-4D97-AF65-F5344CB8AC3E}">
        <p14:creationId xmlns:p14="http://schemas.microsoft.com/office/powerpoint/2010/main" val="3483253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With the support of churches like yours, in health centres like </a:t>
            </a:r>
            <a:r>
              <a:rPr lang="en-GB" sz="1200"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Talo</a:t>
            </a: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 we</a:t>
            </a:r>
            <a:r>
              <a:rPr lang="en-GB" sz="1200" baseline="0" dirty="0" smtClean="0">
                <a:solidFill>
                  <a:srgbClr val="000000"/>
                </a:solidFill>
                <a:latin typeface="Arial" panose="020B0604020202020204" pitchFamily="34" charset="0"/>
                <a:ea typeface="Calibri" panose="020F0502020204030204" pitchFamily="34" charset="0"/>
                <a:cs typeface="Arial" panose="020B0604020202020204" pitchFamily="34" charset="0"/>
              </a:rPr>
              <a:t> can renovate </a:t>
            </a: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the existing toilet cubicles, ensure waste is properly removed, and soap and water are available for handwashing. </a:t>
            </a:r>
          </a:p>
          <a:p>
            <a:pPr>
              <a:lnSpc>
                <a:spcPct val="107000"/>
              </a:lnSpc>
              <a:spcAft>
                <a:spcPts val="800"/>
              </a:spcAft>
            </a:pP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We can install a new shower and toilet close to the delivery room,</a:t>
            </a:r>
            <a:r>
              <a:rPr lang="en-GB" sz="1200" baseline="0" dirty="0" smtClean="0">
                <a:solidFill>
                  <a:srgbClr val="000000"/>
                </a:solidFill>
                <a:latin typeface="Arial" panose="020B0604020202020204" pitchFamily="34" charset="0"/>
                <a:ea typeface="Calibri" panose="020F0502020204030204" pitchFamily="34" charset="0"/>
                <a:cs typeface="Arial" panose="020B0604020202020204" pitchFamily="34" charset="0"/>
              </a:rPr>
              <a:t> s</a:t>
            </a: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o new mothers and babies can stay healthy, and relatives won’t have the burden of having to collect water for the birth.</a:t>
            </a:r>
            <a:endParaRPr lang="en-GB" sz="1200" dirty="0" smtClean="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dirty="0" smtClean="0">
                <a:solidFill>
                  <a:srgbClr val="000000"/>
                </a:solidFill>
                <a:latin typeface="Arial" panose="020B0604020202020204" pitchFamily="34" charset="0"/>
                <a:ea typeface="Calibri" panose="020F0502020204030204" pitchFamily="34" charset="0"/>
                <a:cs typeface="Arial" panose="020B0604020202020204" pitchFamily="34" charset="0"/>
              </a:rPr>
              <a:t>We can support good hygiene habits, installing handwashing stations with soap, so the healthcare team can get on with the job they trained for. And patients can keep clean when visiting the centre</a:t>
            </a:r>
            <a:r>
              <a:rPr lang="en-GB"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GB" sz="1200" dirty="0" smtClean="0">
              <a:latin typeface="Arial" panose="020B0604020202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8</a:t>
            </a:fld>
            <a:endParaRPr lang="en-GB"/>
          </a:p>
        </p:txBody>
      </p:sp>
    </p:spTree>
    <p:extLst>
      <p:ext uri="{BB962C8B-B14F-4D97-AF65-F5344CB8AC3E}">
        <p14:creationId xmlns:p14="http://schemas.microsoft.com/office/powerpoint/2010/main" val="394384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Arial" panose="020B0604020202020204" pitchFamily="34" charset="0"/>
                <a:ea typeface="+mn-ea"/>
                <a:cs typeface="Arial" panose="020B0604020202020204" pitchFamily="34" charset="0"/>
              </a:rPr>
              <a:t>We’ve put together some great festive fundraising ideas for everyone:</a:t>
            </a:r>
            <a:endParaRPr lang="en-GB" b="1" dirty="0" smtClean="0">
              <a:latin typeface="Arial" panose="020B0604020202020204" pitchFamily="34" charset="0"/>
              <a:cs typeface="Arial" panose="020B0604020202020204" pitchFamily="34" charset="0"/>
            </a:endParaRPr>
          </a:p>
          <a:p>
            <a:endParaRPr lang="en-GB" b="1" dirty="0" smtClean="0">
              <a:latin typeface="Arial" panose="020B0604020202020204" pitchFamily="34" charset="0"/>
              <a:cs typeface="Arial" panose="020B0604020202020204" pitchFamily="34" charset="0"/>
            </a:endParaRPr>
          </a:p>
          <a:p>
            <a:pPr marL="171450" indent="-171450">
              <a:buFontTx/>
              <a:buChar char="-"/>
            </a:pPr>
            <a:r>
              <a:rPr lang="en-GB" b="0" dirty="0" smtClean="0">
                <a:latin typeface="Arial" panose="020B0604020202020204" pitchFamily="34" charset="0"/>
                <a:cs typeface="Arial" panose="020B0604020202020204" pitchFamily="34" charset="0"/>
              </a:rPr>
              <a:t>Christmas collection: a festive collection one Sunday during Advent</a:t>
            </a:r>
          </a:p>
          <a:p>
            <a:pPr marL="171450" indent="-171450">
              <a:buFontTx/>
              <a:buChar char="-"/>
            </a:pPr>
            <a:r>
              <a:rPr lang="en-GB" b="0" dirty="0" smtClean="0">
                <a:latin typeface="Arial" panose="020B0604020202020204" pitchFamily="34" charset="0"/>
                <a:cs typeface="Arial" panose="020B0604020202020204" pitchFamily="34" charset="0"/>
              </a:rPr>
              <a:t>Nativity play</a:t>
            </a:r>
            <a:r>
              <a:rPr lang="en-GB" b="0" baseline="0" dirty="0" smtClean="0">
                <a:latin typeface="Arial" panose="020B0604020202020204" pitchFamily="34" charset="0"/>
                <a:cs typeface="Arial" panose="020B0604020202020204" pitchFamily="34" charset="0"/>
              </a:rPr>
              <a:t>: with </a:t>
            </a:r>
            <a:r>
              <a:rPr lang="en-GB" dirty="0" smtClean="0">
                <a:latin typeface="Arial" panose="020B0604020202020204" pitchFamily="34" charset="0"/>
                <a:cs typeface="Arial" panose="020B0604020202020204" pitchFamily="34" charset="0"/>
              </a:rPr>
              <a:t>a small donation to attend</a:t>
            </a:r>
          </a:p>
          <a:p>
            <a:pPr marL="171450" indent="-171450">
              <a:buFontTx/>
              <a:buChar char="-"/>
            </a:pPr>
            <a:r>
              <a:rPr lang="en-GB" b="0" dirty="0" smtClean="0">
                <a:latin typeface="Arial" panose="020B0604020202020204" pitchFamily="34" charset="0"/>
                <a:cs typeface="Arial" panose="020B0604020202020204" pitchFamily="34" charset="0"/>
              </a:rPr>
              <a:t>Christmas feast:</a:t>
            </a:r>
            <a:r>
              <a:rPr lang="en-GB" b="1"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a lunch or supper with everyone bringing</a:t>
            </a:r>
            <a:r>
              <a:rPr lang="en-GB" baseline="0" dirty="0" smtClean="0">
                <a:latin typeface="Arial" panose="020B0604020202020204" pitchFamily="34" charset="0"/>
                <a:cs typeface="Arial" panose="020B0604020202020204" pitchFamily="34" charset="0"/>
              </a:rPr>
              <a:t> a different, homemade</a:t>
            </a:r>
            <a:r>
              <a:rPr lang="en-GB" dirty="0" smtClean="0">
                <a:latin typeface="Arial" panose="020B0604020202020204" pitchFamily="34" charset="0"/>
                <a:cs typeface="Arial" panose="020B0604020202020204" pitchFamily="34" charset="0"/>
              </a:rPr>
              <a:t> dish to share, and a small donation to attend</a:t>
            </a:r>
          </a:p>
          <a:p>
            <a:pPr marL="171450" indent="-171450">
              <a:buFontTx/>
              <a:buChar char="-"/>
            </a:pPr>
            <a:r>
              <a:rPr lang="en-GB" b="0" dirty="0" smtClean="0">
                <a:latin typeface="Arial" panose="020B0604020202020204" pitchFamily="34" charset="0"/>
                <a:cs typeface="Arial" panose="020B0604020202020204" pitchFamily="34" charset="0"/>
              </a:rPr>
              <a:t>Christmas fayre: with </a:t>
            </a:r>
            <a:r>
              <a:rPr lang="en-GB" dirty="0" smtClean="0">
                <a:latin typeface="Arial" panose="020B0604020202020204" pitchFamily="34" charset="0"/>
                <a:cs typeface="Arial" panose="020B0604020202020204" pitchFamily="34" charset="0"/>
              </a:rPr>
              <a:t>festive treats, decorations and gifts to sell in return for donations</a:t>
            </a:r>
          </a:p>
          <a:p>
            <a:pPr marL="171450" indent="-171450">
              <a:buFontTx/>
              <a:buChar char="-"/>
            </a:pPr>
            <a:r>
              <a:rPr lang="en-GB" dirty="0" smtClean="0">
                <a:latin typeface="Arial" panose="020B0604020202020204" pitchFamily="34" charset="0"/>
                <a:cs typeface="Arial" panose="020B0604020202020204" pitchFamily="34" charset="0"/>
              </a:rPr>
              <a:t>A carol concert: for a small donation in return for an evening of festive songs, mince pies and mulled wine</a:t>
            </a:r>
          </a:p>
          <a:p>
            <a:pPr marL="171450" indent="-171450">
              <a:buFontTx/>
              <a:buChar char="-"/>
            </a:pPr>
            <a:r>
              <a:rPr lang="en-GB" b="0" dirty="0" smtClean="0">
                <a:latin typeface="Arial" panose="020B0604020202020204" pitchFamily="34" charset="0"/>
                <a:cs typeface="Arial" panose="020B0604020202020204" pitchFamily="34" charset="0"/>
              </a:rPr>
              <a:t>Add it on: a quick and easy fundraiser</a:t>
            </a:r>
            <a:r>
              <a:rPr lang="en-GB" b="0" baseline="0" dirty="0" smtClean="0">
                <a:latin typeface="Arial" panose="020B0604020202020204" pitchFamily="34" charset="0"/>
                <a:cs typeface="Arial" panose="020B0604020202020204" pitchFamily="34" charset="0"/>
              </a:rPr>
              <a:t> </a:t>
            </a:r>
            <a:r>
              <a:rPr lang="en-GB" b="0" dirty="0" smtClean="0">
                <a:latin typeface="Arial" panose="020B0604020202020204" pitchFamily="34" charset="0"/>
                <a:cs typeface="Arial" panose="020B0604020202020204" pitchFamily="34" charset="0"/>
              </a:rPr>
              <a:t>to keep 50p aside for each Christmas gift you buy, to help us give the greatest gift of all – clean water</a:t>
            </a:r>
            <a:endParaRPr lang="en-GB"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B4E9F9BF-394C-404B-99D8-9086133227F4}" type="slidenum">
              <a:rPr lang="en-GB" smtClean="0"/>
              <a:t>9</a:t>
            </a:fld>
            <a:endParaRPr lang="en-GB"/>
          </a:p>
        </p:txBody>
      </p:sp>
    </p:spTree>
    <p:extLst>
      <p:ext uri="{BB962C8B-B14F-4D97-AF65-F5344CB8AC3E}">
        <p14:creationId xmlns:p14="http://schemas.microsoft.com/office/powerpoint/2010/main" val="2834504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E9F9BF-394C-404B-99D8-9086133227F4}" type="slidenum">
              <a:rPr lang="en-GB" smtClean="0"/>
              <a:t>10</a:t>
            </a:fld>
            <a:endParaRPr lang="en-GB"/>
          </a:p>
        </p:txBody>
      </p:sp>
    </p:spTree>
    <p:extLst>
      <p:ext uri="{BB962C8B-B14F-4D97-AF65-F5344CB8AC3E}">
        <p14:creationId xmlns:p14="http://schemas.microsoft.com/office/powerpoint/2010/main" val="2768058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8" name="bk object 18"/>
          <p:cNvSpPr/>
          <p:nvPr/>
        </p:nvSpPr>
        <p:spPr>
          <a:xfrm>
            <a:off x="8598602" y="6850091"/>
            <a:ext cx="288290" cy="228600"/>
          </a:xfrm>
          <a:custGeom>
            <a:avLst/>
            <a:gdLst/>
            <a:ahLst/>
            <a:cxnLst/>
            <a:rect l="l" t="t" r="r" b="b"/>
            <a:pathLst>
              <a:path w="288290" h="228600">
                <a:moveTo>
                  <a:pt x="61975" y="0"/>
                </a:moveTo>
                <a:lnTo>
                  <a:pt x="0" y="0"/>
                </a:lnTo>
                <a:lnTo>
                  <a:pt x="55422" y="228549"/>
                </a:lnTo>
                <a:lnTo>
                  <a:pt x="119367" y="228549"/>
                </a:lnTo>
                <a:lnTo>
                  <a:pt x="131495" y="162305"/>
                </a:lnTo>
                <a:lnTo>
                  <a:pt x="134806" y="143941"/>
                </a:lnTo>
                <a:lnTo>
                  <a:pt x="87883" y="143941"/>
                </a:lnTo>
                <a:lnTo>
                  <a:pt x="87221" y="134728"/>
                </a:lnTo>
                <a:lnTo>
                  <a:pt x="85263" y="118905"/>
                </a:lnTo>
                <a:lnTo>
                  <a:pt x="81334" y="95026"/>
                </a:lnTo>
                <a:lnTo>
                  <a:pt x="74764" y="61645"/>
                </a:lnTo>
                <a:lnTo>
                  <a:pt x="61975" y="0"/>
                </a:lnTo>
                <a:close/>
              </a:path>
              <a:path w="288290" h="228600">
                <a:moveTo>
                  <a:pt x="194167" y="90500"/>
                </a:moveTo>
                <a:lnTo>
                  <a:pt x="142976" y="90500"/>
                </a:lnTo>
                <a:lnTo>
                  <a:pt x="144438" y="103932"/>
                </a:lnTo>
                <a:lnTo>
                  <a:pt x="147070" y="121483"/>
                </a:lnTo>
                <a:lnTo>
                  <a:pt x="150443" y="141494"/>
                </a:lnTo>
                <a:lnTo>
                  <a:pt x="154127" y="162305"/>
                </a:lnTo>
                <a:lnTo>
                  <a:pt x="165925" y="228549"/>
                </a:lnTo>
                <a:lnTo>
                  <a:pt x="228561" y="228549"/>
                </a:lnTo>
                <a:lnTo>
                  <a:pt x="250617" y="143611"/>
                </a:lnTo>
                <a:lnTo>
                  <a:pt x="200685" y="143611"/>
                </a:lnTo>
                <a:lnTo>
                  <a:pt x="199159" y="123798"/>
                </a:lnTo>
                <a:lnTo>
                  <a:pt x="196832" y="106073"/>
                </a:lnTo>
                <a:lnTo>
                  <a:pt x="194167" y="90500"/>
                </a:lnTo>
                <a:close/>
              </a:path>
              <a:path w="288290" h="228600">
                <a:moveTo>
                  <a:pt x="176745" y="0"/>
                </a:moveTo>
                <a:lnTo>
                  <a:pt x="111493" y="0"/>
                </a:lnTo>
                <a:lnTo>
                  <a:pt x="99694" y="63284"/>
                </a:lnTo>
                <a:lnTo>
                  <a:pt x="95454" y="87552"/>
                </a:lnTo>
                <a:lnTo>
                  <a:pt x="92106" y="109394"/>
                </a:lnTo>
                <a:lnTo>
                  <a:pt x="89683" y="128345"/>
                </a:lnTo>
                <a:lnTo>
                  <a:pt x="88214" y="143941"/>
                </a:lnTo>
                <a:lnTo>
                  <a:pt x="134806" y="143941"/>
                </a:lnTo>
                <a:lnTo>
                  <a:pt x="135497" y="140109"/>
                </a:lnTo>
                <a:lnTo>
                  <a:pt x="139003" y="118905"/>
                </a:lnTo>
                <a:lnTo>
                  <a:pt x="141409" y="102366"/>
                </a:lnTo>
                <a:lnTo>
                  <a:pt x="142646" y="90500"/>
                </a:lnTo>
                <a:lnTo>
                  <a:pt x="194167" y="90500"/>
                </a:lnTo>
                <a:lnTo>
                  <a:pt x="191503" y="76403"/>
                </a:lnTo>
                <a:lnTo>
                  <a:pt x="176745" y="0"/>
                </a:lnTo>
                <a:close/>
              </a:path>
              <a:path w="288290" h="228600">
                <a:moveTo>
                  <a:pt x="287908" y="0"/>
                </a:moveTo>
                <a:lnTo>
                  <a:pt x="225285" y="0"/>
                </a:lnTo>
                <a:lnTo>
                  <a:pt x="213804" y="56730"/>
                </a:lnTo>
                <a:lnTo>
                  <a:pt x="210056" y="76856"/>
                </a:lnTo>
                <a:lnTo>
                  <a:pt x="206181" y="100914"/>
                </a:lnTo>
                <a:lnTo>
                  <a:pt x="202920" y="124600"/>
                </a:lnTo>
                <a:lnTo>
                  <a:pt x="201015" y="143611"/>
                </a:lnTo>
                <a:lnTo>
                  <a:pt x="250617" y="143611"/>
                </a:lnTo>
                <a:lnTo>
                  <a:pt x="287908" y="0"/>
                </a:lnTo>
                <a:close/>
              </a:path>
            </a:pathLst>
          </a:custGeom>
          <a:solidFill>
            <a:srgbClr val="1D1D1B"/>
          </a:solidFill>
        </p:spPr>
        <p:txBody>
          <a:bodyPr wrap="square" lIns="0" tIns="0" rIns="0" bIns="0" rtlCol="0"/>
          <a:lstStyle/>
          <a:p>
            <a:endParaRPr/>
          </a:p>
        </p:txBody>
      </p:sp>
      <p:sp>
        <p:nvSpPr>
          <p:cNvPr id="19" name="bk object 19"/>
          <p:cNvSpPr/>
          <p:nvPr/>
        </p:nvSpPr>
        <p:spPr>
          <a:xfrm>
            <a:off x="8875374" y="6905176"/>
            <a:ext cx="154305" cy="180975"/>
          </a:xfrm>
          <a:custGeom>
            <a:avLst/>
            <a:gdLst/>
            <a:ahLst/>
            <a:cxnLst/>
            <a:rect l="l" t="t" r="r" b="b"/>
            <a:pathLst>
              <a:path w="154304" h="180975">
                <a:moveTo>
                  <a:pt x="138575" y="163626"/>
                </a:moveTo>
                <a:lnTo>
                  <a:pt x="100342" y="163626"/>
                </a:lnTo>
                <a:lnTo>
                  <a:pt x="103578" y="168083"/>
                </a:lnTo>
                <a:lnTo>
                  <a:pt x="108748" y="172970"/>
                </a:lnTo>
                <a:lnTo>
                  <a:pt x="114964" y="177367"/>
                </a:lnTo>
                <a:lnTo>
                  <a:pt x="121335" y="180352"/>
                </a:lnTo>
                <a:lnTo>
                  <a:pt x="138575" y="163626"/>
                </a:lnTo>
                <a:close/>
              </a:path>
              <a:path w="154304" h="180975">
                <a:moveTo>
                  <a:pt x="82969" y="67551"/>
                </a:moveTo>
                <a:lnTo>
                  <a:pt x="75095" y="67551"/>
                </a:lnTo>
                <a:lnTo>
                  <a:pt x="43441" y="71639"/>
                </a:lnTo>
                <a:lnTo>
                  <a:pt x="19840" y="83042"/>
                </a:lnTo>
                <a:lnTo>
                  <a:pt x="5093" y="100469"/>
                </a:lnTo>
                <a:lnTo>
                  <a:pt x="0" y="122631"/>
                </a:lnTo>
                <a:lnTo>
                  <a:pt x="3167" y="143969"/>
                </a:lnTo>
                <a:lnTo>
                  <a:pt x="13284" y="161493"/>
                </a:lnTo>
                <a:lnTo>
                  <a:pt x="31268" y="173358"/>
                </a:lnTo>
                <a:lnTo>
                  <a:pt x="58038" y="177723"/>
                </a:lnTo>
                <a:lnTo>
                  <a:pt x="71940" y="176489"/>
                </a:lnTo>
                <a:lnTo>
                  <a:pt x="83624" y="173256"/>
                </a:lnTo>
                <a:lnTo>
                  <a:pt x="93091" y="168733"/>
                </a:lnTo>
                <a:lnTo>
                  <a:pt x="100342" y="163626"/>
                </a:lnTo>
                <a:lnTo>
                  <a:pt x="138575" y="163626"/>
                </a:lnTo>
                <a:lnTo>
                  <a:pt x="154127" y="148539"/>
                </a:lnTo>
                <a:lnTo>
                  <a:pt x="147094" y="142165"/>
                </a:lnTo>
                <a:lnTo>
                  <a:pt x="145155" y="138379"/>
                </a:lnTo>
                <a:lnTo>
                  <a:pt x="61328" y="138379"/>
                </a:lnTo>
                <a:lnTo>
                  <a:pt x="55422" y="131825"/>
                </a:lnTo>
                <a:lnTo>
                  <a:pt x="55422" y="121970"/>
                </a:lnTo>
                <a:lnTo>
                  <a:pt x="56616" y="114813"/>
                </a:lnTo>
                <a:lnTo>
                  <a:pt x="61037" y="108700"/>
                </a:lnTo>
                <a:lnTo>
                  <a:pt x="69947" y="104552"/>
                </a:lnTo>
                <a:lnTo>
                  <a:pt x="84607" y="103289"/>
                </a:lnTo>
                <a:lnTo>
                  <a:pt x="141142" y="103289"/>
                </a:lnTo>
                <a:lnTo>
                  <a:pt x="141535" y="67881"/>
                </a:lnTo>
                <a:lnTo>
                  <a:pt x="84607" y="67881"/>
                </a:lnTo>
                <a:lnTo>
                  <a:pt x="82969" y="67551"/>
                </a:lnTo>
                <a:close/>
              </a:path>
              <a:path w="154304" h="180975">
                <a:moveTo>
                  <a:pt x="141142" y="103289"/>
                </a:moveTo>
                <a:lnTo>
                  <a:pt x="84607" y="103289"/>
                </a:lnTo>
                <a:lnTo>
                  <a:pt x="84607" y="132803"/>
                </a:lnTo>
                <a:lnTo>
                  <a:pt x="82638" y="135420"/>
                </a:lnTo>
                <a:lnTo>
                  <a:pt x="76072" y="138379"/>
                </a:lnTo>
                <a:lnTo>
                  <a:pt x="145155" y="138379"/>
                </a:lnTo>
                <a:lnTo>
                  <a:pt x="143138" y="134440"/>
                </a:lnTo>
                <a:lnTo>
                  <a:pt x="141397" y="125484"/>
                </a:lnTo>
                <a:lnTo>
                  <a:pt x="141008" y="115417"/>
                </a:lnTo>
                <a:lnTo>
                  <a:pt x="141142" y="103289"/>
                </a:lnTo>
                <a:close/>
              </a:path>
              <a:path w="154304" h="180975">
                <a:moveTo>
                  <a:pt x="141146" y="41643"/>
                </a:moveTo>
                <a:lnTo>
                  <a:pt x="83286" y="41643"/>
                </a:lnTo>
                <a:lnTo>
                  <a:pt x="84607" y="47548"/>
                </a:lnTo>
                <a:lnTo>
                  <a:pt x="84607" y="67881"/>
                </a:lnTo>
                <a:lnTo>
                  <a:pt x="141535" y="67881"/>
                </a:lnTo>
                <a:lnTo>
                  <a:pt x="141444" y="46442"/>
                </a:lnTo>
                <a:lnTo>
                  <a:pt x="141252" y="42889"/>
                </a:lnTo>
                <a:lnTo>
                  <a:pt x="141146" y="41643"/>
                </a:lnTo>
                <a:close/>
              </a:path>
              <a:path w="154304" h="180975">
                <a:moveTo>
                  <a:pt x="78054" y="0"/>
                </a:moveTo>
                <a:lnTo>
                  <a:pt x="57355" y="1942"/>
                </a:lnTo>
                <a:lnTo>
                  <a:pt x="37425" y="7173"/>
                </a:lnTo>
                <a:lnTo>
                  <a:pt x="18787" y="14803"/>
                </a:lnTo>
                <a:lnTo>
                  <a:pt x="1968" y="23939"/>
                </a:lnTo>
                <a:lnTo>
                  <a:pt x="22631" y="59347"/>
                </a:lnTo>
                <a:lnTo>
                  <a:pt x="33575" y="52021"/>
                </a:lnTo>
                <a:lnTo>
                  <a:pt x="45010" y="46442"/>
                </a:lnTo>
                <a:lnTo>
                  <a:pt x="57305" y="42889"/>
                </a:lnTo>
                <a:lnTo>
                  <a:pt x="70827" y="41643"/>
                </a:lnTo>
                <a:lnTo>
                  <a:pt x="141146" y="41643"/>
                </a:lnTo>
                <a:lnTo>
                  <a:pt x="140418" y="36353"/>
                </a:lnTo>
                <a:lnTo>
                  <a:pt x="139039" y="30822"/>
                </a:lnTo>
                <a:lnTo>
                  <a:pt x="131396" y="17568"/>
                </a:lnTo>
                <a:lnTo>
                  <a:pt x="118252" y="7910"/>
                </a:lnTo>
                <a:lnTo>
                  <a:pt x="100256" y="2003"/>
                </a:lnTo>
                <a:lnTo>
                  <a:pt x="78054" y="0"/>
                </a:lnTo>
                <a:close/>
              </a:path>
            </a:pathLst>
          </a:custGeom>
          <a:solidFill>
            <a:srgbClr val="1D1D1B"/>
          </a:solidFill>
        </p:spPr>
        <p:txBody>
          <a:bodyPr wrap="square" lIns="0" tIns="0" rIns="0" bIns="0" rtlCol="0"/>
          <a:lstStyle/>
          <a:p>
            <a:endParaRPr/>
          </a:p>
        </p:txBody>
      </p:sp>
      <p:sp>
        <p:nvSpPr>
          <p:cNvPr id="20" name="bk object 20"/>
          <p:cNvSpPr/>
          <p:nvPr/>
        </p:nvSpPr>
        <p:spPr>
          <a:xfrm>
            <a:off x="9035723" y="6858943"/>
            <a:ext cx="109855" cy="224790"/>
          </a:xfrm>
          <a:custGeom>
            <a:avLst/>
            <a:gdLst/>
            <a:ahLst/>
            <a:cxnLst/>
            <a:rect l="l" t="t" r="r" b="b"/>
            <a:pathLst>
              <a:path w="109854" h="224790">
                <a:moveTo>
                  <a:pt x="70827" y="87883"/>
                </a:moveTo>
                <a:lnTo>
                  <a:pt x="13766" y="87883"/>
                </a:lnTo>
                <a:lnTo>
                  <a:pt x="13851" y="183748"/>
                </a:lnTo>
                <a:lnTo>
                  <a:pt x="17595" y="203538"/>
                </a:lnTo>
                <a:lnTo>
                  <a:pt x="28403" y="216093"/>
                </a:lnTo>
                <a:lnTo>
                  <a:pt x="45174" y="222500"/>
                </a:lnTo>
                <a:lnTo>
                  <a:pt x="66890" y="224294"/>
                </a:lnTo>
                <a:lnTo>
                  <a:pt x="77525" y="223724"/>
                </a:lnTo>
                <a:lnTo>
                  <a:pt x="88247" y="221954"/>
                </a:lnTo>
                <a:lnTo>
                  <a:pt x="99028" y="218894"/>
                </a:lnTo>
                <a:lnTo>
                  <a:pt x="109842" y="214452"/>
                </a:lnTo>
                <a:lnTo>
                  <a:pt x="103646" y="184937"/>
                </a:lnTo>
                <a:lnTo>
                  <a:pt x="88531" y="184937"/>
                </a:lnTo>
                <a:lnTo>
                  <a:pt x="79679" y="183748"/>
                </a:lnTo>
                <a:lnTo>
                  <a:pt x="74269" y="179363"/>
                </a:lnTo>
                <a:lnTo>
                  <a:pt x="71565" y="170551"/>
                </a:lnTo>
                <a:lnTo>
                  <a:pt x="70827" y="156082"/>
                </a:lnTo>
                <a:lnTo>
                  <a:pt x="70827" y="87883"/>
                </a:lnTo>
                <a:close/>
              </a:path>
              <a:path w="109854" h="224790">
                <a:moveTo>
                  <a:pt x="102958" y="181660"/>
                </a:moveTo>
                <a:lnTo>
                  <a:pt x="99352" y="183629"/>
                </a:lnTo>
                <a:lnTo>
                  <a:pt x="93776" y="184937"/>
                </a:lnTo>
                <a:lnTo>
                  <a:pt x="103646" y="184937"/>
                </a:lnTo>
                <a:lnTo>
                  <a:pt x="102958" y="181660"/>
                </a:lnTo>
                <a:close/>
              </a:path>
              <a:path w="109854" h="224790">
                <a:moveTo>
                  <a:pt x="101980" y="50495"/>
                </a:moveTo>
                <a:lnTo>
                  <a:pt x="0" y="50495"/>
                </a:lnTo>
                <a:lnTo>
                  <a:pt x="0" y="87883"/>
                </a:lnTo>
                <a:lnTo>
                  <a:pt x="94437" y="87883"/>
                </a:lnTo>
                <a:lnTo>
                  <a:pt x="101980" y="50495"/>
                </a:lnTo>
                <a:close/>
              </a:path>
              <a:path w="109854" h="224790">
                <a:moveTo>
                  <a:pt x="72466" y="0"/>
                </a:moveTo>
                <a:lnTo>
                  <a:pt x="15735" y="8521"/>
                </a:lnTo>
                <a:lnTo>
                  <a:pt x="13766" y="50495"/>
                </a:lnTo>
                <a:lnTo>
                  <a:pt x="70827" y="50495"/>
                </a:lnTo>
                <a:lnTo>
                  <a:pt x="70908" y="26109"/>
                </a:lnTo>
                <a:lnTo>
                  <a:pt x="71379" y="13285"/>
                </a:lnTo>
                <a:lnTo>
                  <a:pt x="72466" y="0"/>
                </a:lnTo>
                <a:close/>
              </a:path>
            </a:pathLst>
          </a:custGeom>
          <a:solidFill>
            <a:srgbClr val="1D1D1B"/>
          </a:solidFill>
        </p:spPr>
        <p:txBody>
          <a:bodyPr wrap="square" lIns="0" tIns="0" rIns="0" bIns="0" rtlCol="0"/>
          <a:lstStyle/>
          <a:p>
            <a:endParaRPr/>
          </a:p>
        </p:txBody>
      </p:sp>
      <p:sp>
        <p:nvSpPr>
          <p:cNvPr id="21" name="bk object 21"/>
          <p:cNvSpPr/>
          <p:nvPr/>
        </p:nvSpPr>
        <p:spPr>
          <a:xfrm>
            <a:off x="9144284" y="6905166"/>
            <a:ext cx="153670" cy="177800"/>
          </a:xfrm>
          <a:custGeom>
            <a:avLst/>
            <a:gdLst/>
            <a:ahLst/>
            <a:cxnLst/>
            <a:rect l="l" t="t" r="r" b="b"/>
            <a:pathLst>
              <a:path w="153670" h="177800">
                <a:moveTo>
                  <a:pt x="77050" y="0"/>
                </a:moveTo>
                <a:lnTo>
                  <a:pt x="44818" y="6202"/>
                </a:lnTo>
                <a:lnTo>
                  <a:pt x="20575" y="24028"/>
                </a:lnTo>
                <a:lnTo>
                  <a:pt x="5308" y="52302"/>
                </a:lnTo>
                <a:lnTo>
                  <a:pt x="0" y="89852"/>
                </a:lnTo>
                <a:lnTo>
                  <a:pt x="5506" y="126687"/>
                </a:lnTo>
                <a:lnTo>
                  <a:pt x="21678" y="154330"/>
                </a:lnTo>
                <a:lnTo>
                  <a:pt x="47995" y="171705"/>
                </a:lnTo>
                <a:lnTo>
                  <a:pt x="83934" y="177736"/>
                </a:lnTo>
                <a:lnTo>
                  <a:pt x="102169" y="176389"/>
                </a:lnTo>
                <a:lnTo>
                  <a:pt x="119356" y="172121"/>
                </a:lnTo>
                <a:lnTo>
                  <a:pt x="136049" y="164593"/>
                </a:lnTo>
                <a:lnTo>
                  <a:pt x="152806" y="153466"/>
                </a:lnTo>
                <a:lnTo>
                  <a:pt x="142263" y="137731"/>
                </a:lnTo>
                <a:lnTo>
                  <a:pt x="86232" y="137731"/>
                </a:lnTo>
                <a:lnTo>
                  <a:pt x="72020" y="134390"/>
                </a:lnTo>
                <a:lnTo>
                  <a:pt x="63771" y="126253"/>
                </a:lnTo>
                <a:lnTo>
                  <a:pt x="59949" y="116150"/>
                </a:lnTo>
                <a:lnTo>
                  <a:pt x="59016" y="106908"/>
                </a:lnTo>
                <a:lnTo>
                  <a:pt x="153454" y="106908"/>
                </a:lnTo>
                <a:lnTo>
                  <a:pt x="153454" y="92811"/>
                </a:lnTo>
                <a:lnTo>
                  <a:pt x="151014" y="69862"/>
                </a:lnTo>
                <a:lnTo>
                  <a:pt x="59016" y="69862"/>
                </a:lnTo>
                <a:lnTo>
                  <a:pt x="60436" y="55600"/>
                </a:lnTo>
                <a:lnTo>
                  <a:pt x="64469" y="46288"/>
                </a:lnTo>
                <a:lnTo>
                  <a:pt x="70777" y="41219"/>
                </a:lnTo>
                <a:lnTo>
                  <a:pt x="79019" y="39687"/>
                </a:lnTo>
                <a:lnTo>
                  <a:pt x="142759" y="39687"/>
                </a:lnTo>
                <a:lnTo>
                  <a:pt x="135788" y="24641"/>
                </a:lnTo>
                <a:lnTo>
                  <a:pt x="111998" y="6340"/>
                </a:lnTo>
                <a:lnTo>
                  <a:pt x="77050" y="0"/>
                </a:lnTo>
                <a:close/>
              </a:path>
              <a:path w="153670" h="177800">
                <a:moveTo>
                  <a:pt x="130835" y="120675"/>
                </a:moveTo>
                <a:lnTo>
                  <a:pt x="119710" y="128183"/>
                </a:lnTo>
                <a:lnTo>
                  <a:pt x="108529" y="133508"/>
                </a:lnTo>
                <a:lnTo>
                  <a:pt x="97350" y="136680"/>
                </a:lnTo>
                <a:lnTo>
                  <a:pt x="86232" y="137731"/>
                </a:lnTo>
                <a:lnTo>
                  <a:pt x="142263" y="137731"/>
                </a:lnTo>
                <a:lnTo>
                  <a:pt x="130835" y="120675"/>
                </a:lnTo>
                <a:close/>
              </a:path>
              <a:path w="153670" h="177800">
                <a:moveTo>
                  <a:pt x="142759" y="39687"/>
                </a:moveTo>
                <a:lnTo>
                  <a:pt x="79019" y="39687"/>
                </a:lnTo>
                <a:lnTo>
                  <a:pt x="87743" y="41773"/>
                </a:lnTo>
                <a:lnTo>
                  <a:pt x="93451" y="47764"/>
                </a:lnTo>
                <a:lnTo>
                  <a:pt x="96451" y="57261"/>
                </a:lnTo>
                <a:lnTo>
                  <a:pt x="97053" y="69862"/>
                </a:lnTo>
                <a:lnTo>
                  <a:pt x="151014" y="69862"/>
                </a:lnTo>
                <a:lnTo>
                  <a:pt x="149309" y="53824"/>
                </a:lnTo>
                <a:lnTo>
                  <a:pt x="142759" y="39687"/>
                </a:lnTo>
                <a:close/>
              </a:path>
            </a:pathLst>
          </a:custGeom>
          <a:solidFill>
            <a:srgbClr val="1D1D1B"/>
          </a:solidFill>
        </p:spPr>
        <p:txBody>
          <a:bodyPr wrap="square" lIns="0" tIns="0" rIns="0" bIns="0" rtlCol="0"/>
          <a:lstStyle/>
          <a:p>
            <a:endParaRPr/>
          </a:p>
        </p:txBody>
      </p:sp>
      <p:sp>
        <p:nvSpPr>
          <p:cNvPr id="22" name="bk object 22"/>
          <p:cNvSpPr/>
          <p:nvPr/>
        </p:nvSpPr>
        <p:spPr>
          <a:xfrm>
            <a:off x="9309551" y="6904520"/>
            <a:ext cx="112395" cy="174625"/>
          </a:xfrm>
          <a:custGeom>
            <a:avLst/>
            <a:gdLst/>
            <a:ahLst/>
            <a:cxnLst/>
            <a:rect l="l" t="t" r="r" b="b"/>
            <a:pathLst>
              <a:path w="112395" h="174625">
                <a:moveTo>
                  <a:pt x="52451" y="977"/>
                </a:moveTo>
                <a:lnTo>
                  <a:pt x="0" y="9829"/>
                </a:lnTo>
                <a:lnTo>
                  <a:pt x="2753" y="24121"/>
                </a:lnTo>
                <a:lnTo>
                  <a:pt x="4341" y="39269"/>
                </a:lnTo>
                <a:lnTo>
                  <a:pt x="5070" y="55030"/>
                </a:lnTo>
                <a:lnTo>
                  <a:pt x="5245" y="71158"/>
                </a:lnTo>
                <a:lnTo>
                  <a:pt x="5245" y="174117"/>
                </a:lnTo>
                <a:lnTo>
                  <a:pt x="62293" y="174117"/>
                </a:lnTo>
                <a:lnTo>
                  <a:pt x="62293" y="58369"/>
                </a:lnTo>
                <a:lnTo>
                  <a:pt x="66230" y="51485"/>
                </a:lnTo>
                <a:lnTo>
                  <a:pt x="72453" y="46240"/>
                </a:lnTo>
                <a:lnTo>
                  <a:pt x="100330" y="46240"/>
                </a:lnTo>
                <a:lnTo>
                  <a:pt x="107541" y="20980"/>
                </a:lnTo>
                <a:lnTo>
                  <a:pt x="56070" y="20980"/>
                </a:lnTo>
                <a:lnTo>
                  <a:pt x="55998" y="13833"/>
                </a:lnTo>
                <a:lnTo>
                  <a:pt x="54102" y="6883"/>
                </a:lnTo>
                <a:lnTo>
                  <a:pt x="52451" y="977"/>
                </a:lnTo>
                <a:close/>
              </a:path>
              <a:path w="112395" h="174625">
                <a:moveTo>
                  <a:pt x="100330" y="46240"/>
                </a:moveTo>
                <a:lnTo>
                  <a:pt x="88861" y="46240"/>
                </a:lnTo>
                <a:lnTo>
                  <a:pt x="93116" y="47548"/>
                </a:lnTo>
                <a:lnTo>
                  <a:pt x="99021" y="50825"/>
                </a:lnTo>
                <a:lnTo>
                  <a:pt x="100330" y="46240"/>
                </a:lnTo>
                <a:close/>
              </a:path>
              <a:path w="112395" h="174625">
                <a:moveTo>
                  <a:pt x="99021" y="0"/>
                </a:moveTo>
                <a:lnTo>
                  <a:pt x="90817" y="0"/>
                </a:lnTo>
                <a:lnTo>
                  <a:pt x="78748" y="1988"/>
                </a:lnTo>
                <a:lnTo>
                  <a:pt x="69262" y="7051"/>
                </a:lnTo>
                <a:lnTo>
                  <a:pt x="61867" y="13833"/>
                </a:lnTo>
                <a:lnTo>
                  <a:pt x="56070" y="20980"/>
                </a:lnTo>
                <a:lnTo>
                  <a:pt x="107541" y="20980"/>
                </a:lnTo>
                <a:lnTo>
                  <a:pt x="112128" y="4914"/>
                </a:lnTo>
                <a:lnTo>
                  <a:pt x="104267" y="1638"/>
                </a:lnTo>
                <a:lnTo>
                  <a:pt x="99021" y="0"/>
                </a:lnTo>
                <a:close/>
              </a:path>
            </a:pathLst>
          </a:custGeom>
          <a:solidFill>
            <a:srgbClr val="1D1D1B"/>
          </a:solidFill>
        </p:spPr>
        <p:txBody>
          <a:bodyPr wrap="square" lIns="0" tIns="0" rIns="0" bIns="0" rtlCol="0"/>
          <a:lstStyle/>
          <a:p>
            <a:endParaRPr/>
          </a:p>
        </p:txBody>
      </p:sp>
      <p:sp>
        <p:nvSpPr>
          <p:cNvPr id="23" name="bk object 23"/>
          <p:cNvSpPr/>
          <p:nvPr/>
        </p:nvSpPr>
        <p:spPr>
          <a:xfrm>
            <a:off x="9404304" y="6850091"/>
            <a:ext cx="203835" cy="228600"/>
          </a:xfrm>
          <a:custGeom>
            <a:avLst/>
            <a:gdLst/>
            <a:ahLst/>
            <a:cxnLst/>
            <a:rect l="l" t="t" r="r" b="b"/>
            <a:pathLst>
              <a:path w="203834" h="228600">
                <a:moveTo>
                  <a:pt x="134442" y="0"/>
                </a:moveTo>
                <a:lnTo>
                  <a:pt x="73456" y="0"/>
                </a:lnTo>
                <a:lnTo>
                  <a:pt x="0" y="228549"/>
                </a:lnTo>
                <a:lnTo>
                  <a:pt x="61645" y="228549"/>
                </a:lnTo>
                <a:lnTo>
                  <a:pt x="74104" y="184607"/>
                </a:lnTo>
                <a:lnTo>
                  <a:pt x="190329" y="184607"/>
                </a:lnTo>
                <a:lnTo>
                  <a:pt x="176630" y="139357"/>
                </a:lnTo>
                <a:lnTo>
                  <a:pt x="86906" y="139357"/>
                </a:lnTo>
                <a:lnTo>
                  <a:pt x="96075" y="101980"/>
                </a:lnTo>
                <a:lnTo>
                  <a:pt x="98617" y="90987"/>
                </a:lnTo>
                <a:lnTo>
                  <a:pt x="100444" y="81033"/>
                </a:lnTo>
                <a:lnTo>
                  <a:pt x="101611" y="72696"/>
                </a:lnTo>
                <a:lnTo>
                  <a:pt x="102311" y="65582"/>
                </a:lnTo>
                <a:lnTo>
                  <a:pt x="154296" y="65582"/>
                </a:lnTo>
                <a:lnTo>
                  <a:pt x="134442" y="0"/>
                </a:lnTo>
                <a:close/>
              </a:path>
              <a:path w="203834" h="228600">
                <a:moveTo>
                  <a:pt x="190329" y="184607"/>
                </a:moveTo>
                <a:lnTo>
                  <a:pt x="128206" y="184607"/>
                </a:lnTo>
                <a:lnTo>
                  <a:pt x="140017" y="228549"/>
                </a:lnTo>
                <a:lnTo>
                  <a:pt x="203631" y="228549"/>
                </a:lnTo>
                <a:lnTo>
                  <a:pt x="190329" y="184607"/>
                </a:lnTo>
                <a:close/>
              </a:path>
              <a:path w="203834" h="228600">
                <a:moveTo>
                  <a:pt x="154296" y="65582"/>
                </a:moveTo>
                <a:lnTo>
                  <a:pt x="102311" y="65582"/>
                </a:lnTo>
                <a:lnTo>
                  <a:pt x="102793" y="72769"/>
                </a:lnTo>
                <a:lnTo>
                  <a:pt x="103730" y="81195"/>
                </a:lnTo>
                <a:lnTo>
                  <a:pt x="104988" y="89605"/>
                </a:lnTo>
                <a:lnTo>
                  <a:pt x="106578" y="97713"/>
                </a:lnTo>
                <a:lnTo>
                  <a:pt x="116408" y="139357"/>
                </a:lnTo>
                <a:lnTo>
                  <a:pt x="176630" y="139357"/>
                </a:lnTo>
                <a:lnTo>
                  <a:pt x="154296" y="65582"/>
                </a:lnTo>
                <a:close/>
              </a:path>
            </a:pathLst>
          </a:custGeom>
          <a:solidFill>
            <a:srgbClr val="009FE3"/>
          </a:solidFill>
        </p:spPr>
        <p:txBody>
          <a:bodyPr wrap="square" lIns="0" tIns="0" rIns="0" bIns="0" rtlCol="0"/>
          <a:lstStyle/>
          <a:p>
            <a:endParaRPr/>
          </a:p>
        </p:txBody>
      </p:sp>
      <p:sp>
        <p:nvSpPr>
          <p:cNvPr id="24" name="bk object 24"/>
          <p:cNvSpPr/>
          <p:nvPr/>
        </p:nvSpPr>
        <p:spPr>
          <a:xfrm>
            <a:off x="9615796" y="6832707"/>
            <a:ext cx="66040" cy="246379"/>
          </a:xfrm>
          <a:custGeom>
            <a:avLst/>
            <a:gdLst/>
            <a:ahLst/>
            <a:cxnLst/>
            <a:rect l="l" t="t" r="r" b="b"/>
            <a:pathLst>
              <a:path w="66040" h="246379">
                <a:moveTo>
                  <a:pt x="33451" y="0"/>
                </a:moveTo>
                <a:lnTo>
                  <a:pt x="20477" y="2531"/>
                </a:lnTo>
                <a:lnTo>
                  <a:pt x="9839" y="9428"/>
                </a:lnTo>
                <a:lnTo>
                  <a:pt x="2644" y="19647"/>
                </a:lnTo>
                <a:lnTo>
                  <a:pt x="0" y="32143"/>
                </a:lnTo>
                <a:lnTo>
                  <a:pt x="2584" y="44632"/>
                </a:lnTo>
                <a:lnTo>
                  <a:pt x="9598" y="54848"/>
                </a:lnTo>
                <a:lnTo>
                  <a:pt x="19931" y="61743"/>
                </a:lnTo>
                <a:lnTo>
                  <a:pt x="32473" y="64274"/>
                </a:lnTo>
                <a:lnTo>
                  <a:pt x="45396" y="61743"/>
                </a:lnTo>
                <a:lnTo>
                  <a:pt x="55921" y="54848"/>
                </a:lnTo>
                <a:lnTo>
                  <a:pt x="63002" y="44632"/>
                </a:lnTo>
                <a:lnTo>
                  <a:pt x="65595" y="32143"/>
                </a:lnTo>
                <a:lnTo>
                  <a:pt x="63109" y="19647"/>
                </a:lnTo>
                <a:lnTo>
                  <a:pt x="56286" y="9428"/>
                </a:lnTo>
                <a:lnTo>
                  <a:pt x="46082" y="2531"/>
                </a:lnTo>
                <a:lnTo>
                  <a:pt x="33451" y="0"/>
                </a:lnTo>
                <a:close/>
              </a:path>
              <a:path w="66040" h="246379">
                <a:moveTo>
                  <a:pt x="61328" y="74117"/>
                </a:moveTo>
                <a:lnTo>
                  <a:pt x="4267" y="79362"/>
                </a:lnTo>
                <a:lnTo>
                  <a:pt x="4267" y="245935"/>
                </a:lnTo>
                <a:lnTo>
                  <a:pt x="61328" y="245935"/>
                </a:lnTo>
                <a:lnTo>
                  <a:pt x="61328" y="74117"/>
                </a:lnTo>
                <a:close/>
              </a:path>
            </a:pathLst>
          </a:custGeom>
          <a:solidFill>
            <a:srgbClr val="009FE3"/>
          </a:solidFill>
        </p:spPr>
        <p:txBody>
          <a:bodyPr wrap="square" lIns="0" tIns="0" rIns="0" bIns="0" rtlCol="0"/>
          <a:lstStyle/>
          <a:p>
            <a:endParaRPr/>
          </a:p>
        </p:txBody>
      </p:sp>
      <p:sp>
        <p:nvSpPr>
          <p:cNvPr id="25" name="bk object 25"/>
          <p:cNvSpPr/>
          <p:nvPr/>
        </p:nvSpPr>
        <p:spPr>
          <a:xfrm>
            <a:off x="9689255" y="6838611"/>
            <a:ext cx="156845" cy="244475"/>
          </a:xfrm>
          <a:custGeom>
            <a:avLst/>
            <a:gdLst/>
            <a:ahLst/>
            <a:cxnLst/>
            <a:rect l="l" t="t" r="r" b="b"/>
            <a:pathLst>
              <a:path w="156845" h="244475">
                <a:moveTo>
                  <a:pt x="80987" y="66560"/>
                </a:moveTo>
                <a:lnTo>
                  <a:pt x="72783" y="66560"/>
                </a:lnTo>
                <a:lnTo>
                  <a:pt x="40253" y="73995"/>
                </a:lnTo>
                <a:lnTo>
                  <a:pt x="17584" y="94067"/>
                </a:lnTo>
                <a:lnTo>
                  <a:pt x="4319" y="123423"/>
                </a:lnTo>
                <a:lnTo>
                  <a:pt x="0" y="158711"/>
                </a:lnTo>
                <a:lnTo>
                  <a:pt x="4518" y="194769"/>
                </a:lnTo>
                <a:lnTo>
                  <a:pt x="17703" y="221668"/>
                </a:lnTo>
                <a:lnTo>
                  <a:pt x="39004" y="238486"/>
                </a:lnTo>
                <a:lnTo>
                  <a:pt x="67868" y="244297"/>
                </a:lnTo>
                <a:lnTo>
                  <a:pt x="79703" y="243333"/>
                </a:lnTo>
                <a:lnTo>
                  <a:pt x="89687" y="240525"/>
                </a:lnTo>
                <a:lnTo>
                  <a:pt x="97947" y="235992"/>
                </a:lnTo>
                <a:lnTo>
                  <a:pt x="104609" y="229857"/>
                </a:lnTo>
                <a:lnTo>
                  <a:pt x="153668" y="229857"/>
                </a:lnTo>
                <a:lnTo>
                  <a:pt x="151782" y="217606"/>
                </a:lnTo>
                <a:lnTo>
                  <a:pt x="150886" y="201333"/>
                </a:lnTo>
                <a:lnTo>
                  <a:pt x="80987" y="201333"/>
                </a:lnTo>
                <a:lnTo>
                  <a:pt x="71100" y="198239"/>
                </a:lnTo>
                <a:lnTo>
                  <a:pt x="65333" y="189612"/>
                </a:lnTo>
                <a:lnTo>
                  <a:pt x="62640" y="176435"/>
                </a:lnTo>
                <a:lnTo>
                  <a:pt x="61975" y="159689"/>
                </a:lnTo>
                <a:lnTo>
                  <a:pt x="62922" y="135825"/>
                </a:lnTo>
                <a:lnTo>
                  <a:pt x="66113" y="120719"/>
                </a:lnTo>
                <a:lnTo>
                  <a:pt x="72070" y="112805"/>
                </a:lnTo>
                <a:lnTo>
                  <a:pt x="81318" y="110515"/>
                </a:lnTo>
                <a:lnTo>
                  <a:pt x="150507" y="110515"/>
                </a:lnTo>
                <a:lnTo>
                  <a:pt x="150507" y="72466"/>
                </a:lnTo>
                <a:lnTo>
                  <a:pt x="95415" y="72466"/>
                </a:lnTo>
                <a:lnTo>
                  <a:pt x="90830" y="69519"/>
                </a:lnTo>
                <a:lnTo>
                  <a:pt x="80987" y="66560"/>
                </a:lnTo>
                <a:close/>
              </a:path>
              <a:path w="156845" h="244475">
                <a:moveTo>
                  <a:pt x="153668" y="229857"/>
                </a:moveTo>
                <a:lnTo>
                  <a:pt x="104609" y="229857"/>
                </a:lnTo>
                <a:lnTo>
                  <a:pt x="104940" y="232816"/>
                </a:lnTo>
                <a:lnTo>
                  <a:pt x="105587" y="236092"/>
                </a:lnTo>
                <a:lnTo>
                  <a:pt x="107226" y="240029"/>
                </a:lnTo>
                <a:lnTo>
                  <a:pt x="156743" y="240029"/>
                </a:lnTo>
                <a:lnTo>
                  <a:pt x="153695" y="230032"/>
                </a:lnTo>
                <a:lnTo>
                  <a:pt x="153668" y="229857"/>
                </a:lnTo>
                <a:close/>
              </a:path>
              <a:path w="156845" h="244475">
                <a:moveTo>
                  <a:pt x="150507" y="110515"/>
                </a:moveTo>
                <a:lnTo>
                  <a:pt x="86563" y="110515"/>
                </a:lnTo>
                <a:lnTo>
                  <a:pt x="91820" y="113461"/>
                </a:lnTo>
                <a:lnTo>
                  <a:pt x="93459" y="117068"/>
                </a:lnTo>
                <a:lnTo>
                  <a:pt x="93459" y="195757"/>
                </a:lnTo>
                <a:lnTo>
                  <a:pt x="91490" y="198716"/>
                </a:lnTo>
                <a:lnTo>
                  <a:pt x="86906" y="201333"/>
                </a:lnTo>
                <a:lnTo>
                  <a:pt x="150886" y="201333"/>
                </a:lnTo>
                <a:lnTo>
                  <a:pt x="150776" y="198239"/>
                </a:lnTo>
                <a:lnTo>
                  <a:pt x="150546" y="176435"/>
                </a:lnTo>
                <a:lnTo>
                  <a:pt x="150507" y="110515"/>
                </a:lnTo>
                <a:close/>
              </a:path>
              <a:path w="156845" h="244475">
                <a:moveTo>
                  <a:pt x="93459" y="0"/>
                </a:moveTo>
                <a:lnTo>
                  <a:pt x="93459" y="45580"/>
                </a:lnTo>
                <a:lnTo>
                  <a:pt x="93627" y="52685"/>
                </a:lnTo>
                <a:lnTo>
                  <a:pt x="94070" y="60375"/>
                </a:lnTo>
                <a:lnTo>
                  <a:pt x="94696" y="67390"/>
                </a:lnTo>
                <a:lnTo>
                  <a:pt x="95415" y="72466"/>
                </a:lnTo>
                <a:lnTo>
                  <a:pt x="150507" y="72466"/>
                </a:lnTo>
                <a:lnTo>
                  <a:pt x="150507" y="7543"/>
                </a:lnTo>
                <a:lnTo>
                  <a:pt x="93459" y="0"/>
                </a:lnTo>
                <a:close/>
              </a:path>
            </a:pathLst>
          </a:custGeom>
          <a:solidFill>
            <a:srgbClr val="009FE3"/>
          </a:solidFill>
        </p:spPr>
        <p:txBody>
          <a:bodyPr wrap="square" lIns="0" tIns="0" rIns="0" bIns="0" rtlCol="0"/>
          <a:lstStyle/>
          <a:p>
            <a:endParaRPr/>
          </a:p>
        </p:txBody>
      </p:sp>
      <p:sp>
        <p:nvSpPr>
          <p:cNvPr id="26" name="bk object 26"/>
          <p:cNvSpPr/>
          <p:nvPr/>
        </p:nvSpPr>
        <p:spPr>
          <a:xfrm>
            <a:off x="8406928" y="6884803"/>
            <a:ext cx="176530" cy="241300"/>
          </a:xfrm>
          <a:custGeom>
            <a:avLst/>
            <a:gdLst/>
            <a:ahLst/>
            <a:cxnLst/>
            <a:rect l="l" t="t" r="r" b="b"/>
            <a:pathLst>
              <a:path w="176529" h="241300">
                <a:moveTo>
                  <a:pt x="167131" y="0"/>
                </a:moveTo>
                <a:lnTo>
                  <a:pt x="111063" y="8008"/>
                </a:lnTo>
                <a:lnTo>
                  <a:pt x="66610" y="27706"/>
                </a:lnTo>
                <a:lnTo>
                  <a:pt x="33477" y="57264"/>
                </a:lnTo>
                <a:lnTo>
                  <a:pt x="11372" y="94853"/>
                </a:lnTo>
                <a:lnTo>
                  <a:pt x="0" y="138645"/>
                </a:lnTo>
                <a:lnTo>
                  <a:pt x="3216" y="187159"/>
                </a:lnTo>
                <a:lnTo>
                  <a:pt x="22645" y="218678"/>
                </a:lnTo>
                <a:lnTo>
                  <a:pt x="50068" y="235733"/>
                </a:lnTo>
                <a:lnTo>
                  <a:pt x="77266" y="240855"/>
                </a:lnTo>
                <a:lnTo>
                  <a:pt x="104893" y="236284"/>
                </a:lnTo>
                <a:lnTo>
                  <a:pt x="133361" y="219897"/>
                </a:lnTo>
                <a:lnTo>
                  <a:pt x="154063" y="187684"/>
                </a:lnTo>
                <a:lnTo>
                  <a:pt x="156588" y="157342"/>
                </a:lnTo>
                <a:lnTo>
                  <a:pt x="60219" y="157342"/>
                </a:lnTo>
                <a:lnTo>
                  <a:pt x="38915" y="148912"/>
                </a:lnTo>
                <a:lnTo>
                  <a:pt x="26151" y="129611"/>
                </a:lnTo>
                <a:lnTo>
                  <a:pt x="26733" y="103555"/>
                </a:lnTo>
                <a:lnTo>
                  <a:pt x="31431" y="90892"/>
                </a:lnTo>
                <a:lnTo>
                  <a:pt x="53635" y="57978"/>
                </a:lnTo>
                <a:lnTo>
                  <a:pt x="100629" y="25714"/>
                </a:lnTo>
                <a:lnTo>
                  <a:pt x="146764" y="14522"/>
                </a:lnTo>
                <a:lnTo>
                  <a:pt x="154812" y="13766"/>
                </a:lnTo>
                <a:lnTo>
                  <a:pt x="171460" y="13766"/>
                </a:lnTo>
                <a:lnTo>
                  <a:pt x="173062" y="10032"/>
                </a:lnTo>
                <a:lnTo>
                  <a:pt x="176187" y="1943"/>
                </a:lnTo>
                <a:lnTo>
                  <a:pt x="167131" y="0"/>
                </a:lnTo>
                <a:close/>
              </a:path>
              <a:path w="176529" h="241300">
                <a:moveTo>
                  <a:pt x="171460" y="13766"/>
                </a:moveTo>
                <a:lnTo>
                  <a:pt x="154812" y="13766"/>
                </a:lnTo>
                <a:lnTo>
                  <a:pt x="143331" y="29510"/>
                </a:lnTo>
                <a:lnTo>
                  <a:pt x="133292" y="47712"/>
                </a:lnTo>
                <a:lnTo>
                  <a:pt x="125330" y="65921"/>
                </a:lnTo>
                <a:lnTo>
                  <a:pt x="120078" y="81686"/>
                </a:lnTo>
                <a:lnTo>
                  <a:pt x="115158" y="100600"/>
                </a:lnTo>
                <a:lnTo>
                  <a:pt x="108867" y="119956"/>
                </a:lnTo>
                <a:lnTo>
                  <a:pt x="99475" y="137452"/>
                </a:lnTo>
                <a:lnTo>
                  <a:pt x="85255" y="150787"/>
                </a:lnTo>
                <a:lnTo>
                  <a:pt x="60219" y="157342"/>
                </a:lnTo>
                <a:lnTo>
                  <a:pt x="156588" y="157342"/>
                </a:lnTo>
                <a:lnTo>
                  <a:pt x="158394" y="135635"/>
                </a:lnTo>
                <a:lnTo>
                  <a:pt x="156517" y="81963"/>
                </a:lnTo>
                <a:lnTo>
                  <a:pt x="161242" y="44592"/>
                </a:lnTo>
                <a:lnTo>
                  <a:pt x="168209" y="21343"/>
                </a:lnTo>
                <a:lnTo>
                  <a:pt x="171460" y="13766"/>
                </a:lnTo>
                <a:close/>
              </a:path>
            </a:pathLst>
          </a:custGeom>
          <a:solidFill>
            <a:srgbClr val="009FE3"/>
          </a:solidFill>
        </p:spPr>
        <p:txBody>
          <a:bodyPr wrap="square" lIns="0" tIns="0" rIns="0" bIns="0" rtlCol="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037490" y="742129"/>
            <a:ext cx="8618418" cy="2494915"/>
          </a:xfrm>
          <a:prstGeom prst="rect">
            <a:avLst/>
          </a:prstGeom>
        </p:spPr>
        <p:txBody>
          <a:bodyPr lIns="0" tIns="0" rIns="0" bIns="0"/>
          <a:lstStyle>
            <a:lvl1pPr>
              <a:defRPr sz="4200" b="1" i="0">
                <a:solidFill>
                  <a:schemeClr val="bg1"/>
                </a:solidFill>
                <a:latin typeface="Noto Sans"/>
                <a:cs typeface="Noto Sa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lIns="0" tIns="0" rIns="0" bIns="0"/>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11/21/2018</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303894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598602" y="6850091"/>
            <a:ext cx="288290" cy="228600"/>
          </a:xfrm>
          <a:custGeom>
            <a:avLst/>
            <a:gdLst/>
            <a:ahLst/>
            <a:cxnLst/>
            <a:rect l="l" t="t" r="r" b="b"/>
            <a:pathLst>
              <a:path w="288290" h="228600">
                <a:moveTo>
                  <a:pt x="61975" y="0"/>
                </a:moveTo>
                <a:lnTo>
                  <a:pt x="0" y="0"/>
                </a:lnTo>
                <a:lnTo>
                  <a:pt x="55422" y="228549"/>
                </a:lnTo>
                <a:lnTo>
                  <a:pt x="119367" y="228549"/>
                </a:lnTo>
                <a:lnTo>
                  <a:pt x="131495" y="162305"/>
                </a:lnTo>
                <a:lnTo>
                  <a:pt x="134806" y="143941"/>
                </a:lnTo>
                <a:lnTo>
                  <a:pt x="87883" y="143941"/>
                </a:lnTo>
                <a:lnTo>
                  <a:pt x="87221" y="134728"/>
                </a:lnTo>
                <a:lnTo>
                  <a:pt x="85263" y="118905"/>
                </a:lnTo>
                <a:lnTo>
                  <a:pt x="81334" y="95026"/>
                </a:lnTo>
                <a:lnTo>
                  <a:pt x="74764" y="61645"/>
                </a:lnTo>
                <a:lnTo>
                  <a:pt x="61975" y="0"/>
                </a:lnTo>
                <a:close/>
              </a:path>
              <a:path w="288290" h="228600">
                <a:moveTo>
                  <a:pt x="194167" y="90500"/>
                </a:moveTo>
                <a:lnTo>
                  <a:pt x="142976" y="90500"/>
                </a:lnTo>
                <a:lnTo>
                  <a:pt x="144438" y="103932"/>
                </a:lnTo>
                <a:lnTo>
                  <a:pt x="147070" y="121483"/>
                </a:lnTo>
                <a:lnTo>
                  <a:pt x="150443" y="141494"/>
                </a:lnTo>
                <a:lnTo>
                  <a:pt x="154127" y="162305"/>
                </a:lnTo>
                <a:lnTo>
                  <a:pt x="165925" y="228549"/>
                </a:lnTo>
                <a:lnTo>
                  <a:pt x="228561" y="228549"/>
                </a:lnTo>
                <a:lnTo>
                  <a:pt x="250617" y="143611"/>
                </a:lnTo>
                <a:lnTo>
                  <a:pt x="200685" y="143611"/>
                </a:lnTo>
                <a:lnTo>
                  <a:pt x="199159" y="123798"/>
                </a:lnTo>
                <a:lnTo>
                  <a:pt x="196832" y="106073"/>
                </a:lnTo>
                <a:lnTo>
                  <a:pt x="194167" y="90500"/>
                </a:lnTo>
                <a:close/>
              </a:path>
              <a:path w="288290" h="228600">
                <a:moveTo>
                  <a:pt x="176745" y="0"/>
                </a:moveTo>
                <a:lnTo>
                  <a:pt x="111493" y="0"/>
                </a:lnTo>
                <a:lnTo>
                  <a:pt x="99694" y="63284"/>
                </a:lnTo>
                <a:lnTo>
                  <a:pt x="95454" y="87552"/>
                </a:lnTo>
                <a:lnTo>
                  <a:pt x="92106" y="109394"/>
                </a:lnTo>
                <a:lnTo>
                  <a:pt x="89683" y="128345"/>
                </a:lnTo>
                <a:lnTo>
                  <a:pt x="88214" y="143941"/>
                </a:lnTo>
                <a:lnTo>
                  <a:pt x="134806" y="143941"/>
                </a:lnTo>
                <a:lnTo>
                  <a:pt x="135497" y="140109"/>
                </a:lnTo>
                <a:lnTo>
                  <a:pt x="139003" y="118905"/>
                </a:lnTo>
                <a:lnTo>
                  <a:pt x="141409" y="102366"/>
                </a:lnTo>
                <a:lnTo>
                  <a:pt x="142646" y="90500"/>
                </a:lnTo>
                <a:lnTo>
                  <a:pt x="194167" y="90500"/>
                </a:lnTo>
                <a:lnTo>
                  <a:pt x="191503" y="76403"/>
                </a:lnTo>
                <a:lnTo>
                  <a:pt x="176745" y="0"/>
                </a:lnTo>
                <a:close/>
              </a:path>
              <a:path w="288290" h="228600">
                <a:moveTo>
                  <a:pt x="287908" y="0"/>
                </a:moveTo>
                <a:lnTo>
                  <a:pt x="225285" y="0"/>
                </a:lnTo>
                <a:lnTo>
                  <a:pt x="213804" y="56730"/>
                </a:lnTo>
                <a:lnTo>
                  <a:pt x="210056" y="76856"/>
                </a:lnTo>
                <a:lnTo>
                  <a:pt x="206181" y="100914"/>
                </a:lnTo>
                <a:lnTo>
                  <a:pt x="202920" y="124600"/>
                </a:lnTo>
                <a:lnTo>
                  <a:pt x="201015" y="143611"/>
                </a:lnTo>
                <a:lnTo>
                  <a:pt x="250617" y="143611"/>
                </a:lnTo>
                <a:lnTo>
                  <a:pt x="287908" y="0"/>
                </a:lnTo>
                <a:close/>
              </a:path>
            </a:pathLst>
          </a:custGeom>
          <a:solidFill>
            <a:srgbClr val="1D1D1B"/>
          </a:solidFill>
        </p:spPr>
        <p:txBody>
          <a:bodyPr wrap="square" lIns="0" tIns="0" rIns="0" bIns="0" rtlCol="0"/>
          <a:lstStyle/>
          <a:p>
            <a:endParaRPr/>
          </a:p>
        </p:txBody>
      </p:sp>
      <p:sp>
        <p:nvSpPr>
          <p:cNvPr id="17" name="bk object 17"/>
          <p:cNvSpPr/>
          <p:nvPr/>
        </p:nvSpPr>
        <p:spPr>
          <a:xfrm>
            <a:off x="8875374" y="6905176"/>
            <a:ext cx="154305" cy="180975"/>
          </a:xfrm>
          <a:custGeom>
            <a:avLst/>
            <a:gdLst/>
            <a:ahLst/>
            <a:cxnLst/>
            <a:rect l="l" t="t" r="r" b="b"/>
            <a:pathLst>
              <a:path w="154304" h="180975">
                <a:moveTo>
                  <a:pt x="138575" y="163626"/>
                </a:moveTo>
                <a:lnTo>
                  <a:pt x="100342" y="163626"/>
                </a:lnTo>
                <a:lnTo>
                  <a:pt x="103578" y="168083"/>
                </a:lnTo>
                <a:lnTo>
                  <a:pt x="108748" y="172970"/>
                </a:lnTo>
                <a:lnTo>
                  <a:pt x="114964" y="177367"/>
                </a:lnTo>
                <a:lnTo>
                  <a:pt x="121335" y="180352"/>
                </a:lnTo>
                <a:lnTo>
                  <a:pt x="138575" y="163626"/>
                </a:lnTo>
                <a:close/>
              </a:path>
              <a:path w="154304" h="180975">
                <a:moveTo>
                  <a:pt x="82969" y="67551"/>
                </a:moveTo>
                <a:lnTo>
                  <a:pt x="75095" y="67551"/>
                </a:lnTo>
                <a:lnTo>
                  <a:pt x="43441" y="71639"/>
                </a:lnTo>
                <a:lnTo>
                  <a:pt x="19840" y="83042"/>
                </a:lnTo>
                <a:lnTo>
                  <a:pt x="5093" y="100469"/>
                </a:lnTo>
                <a:lnTo>
                  <a:pt x="0" y="122631"/>
                </a:lnTo>
                <a:lnTo>
                  <a:pt x="3167" y="143969"/>
                </a:lnTo>
                <a:lnTo>
                  <a:pt x="13284" y="161493"/>
                </a:lnTo>
                <a:lnTo>
                  <a:pt x="31268" y="173358"/>
                </a:lnTo>
                <a:lnTo>
                  <a:pt x="58038" y="177723"/>
                </a:lnTo>
                <a:lnTo>
                  <a:pt x="71940" y="176489"/>
                </a:lnTo>
                <a:lnTo>
                  <a:pt x="83624" y="173256"/>
                </a:lnTo>
                <a:lnTo>
                  <a:pt x="93091" y="168733"/>
                </a:lnTo>
                <a:lnTo>
                  <a:pt x="100342" y="163626"/>
                </a:lnTo>
                <a:lnTo>
                  <a:pt x="138575" y="163626"/>
                </a:lnTo>
                <a:lnTo>
                  <a:pt x="154127" y="148539"/>
                </a:lnTo>
                <a:lnTo>
                  <a:pt x="147094" y="142165"/>
                </a:lnTo>
                <a:lnTo>
                  <a:pt x="145155" y="138379"/>
                </a:lnTo>
                <a:lnTo>
                  <a:pt x="61328" y="138379"/>
                </a:lnTo>
                <a:lnTo>
                  <a:pt x="55422" y="131825"/>
                </a:lnTo>
                <a:lnTo>
                  <a:pt x="55422" y="121970"/>
                </a:lnTo>
                <a:lnTo>
                  <a:pt x="56616" y="114813"/>
                </a:lnTo>
                <a:lnTo>
                  <a:pt x="61037" y="108700"/>
                </a:lnTo>
                <a:lnTo>
                  <a:pt x="69947" y="104552"/>
                </a:lnTo>
                <a:lnTo>
                  <a:pt x="84607" y="103289"/>
                </a:lnTo>
                <a:lnTo>
                  <a:pt x="141142" y="103289"/>
                </a:lnTo>
                <a:lnTo>
                  <a:pt x="141535" y="67881"/>
                </a:lnTo>
                <a:lnTo>
                  <a:pt x="84607" y="67881"/>
                </a:lnTo>
                <a:lnTo>
                  <a:pt x="82969" y="67551"/>
                </a:lnTo>
                <a:close/>
              </a:path>
              <a:path w="154304" h="180975">
                <a:moveTo>
                  <a:pt x="141142" y="103289"/>
                </a:moveTo>
                <a:lnTo>
                  <a:pt x="84607" y="103289"/>
                </a:lnTo>
                <a:lnTo>
                  <a:pt x="84607" y="132803"/>
                </a:lnTo>
                <a:lnTo>
                  <a:pt x="82638" y="135420"/>
                </a:lnTo>
                <a:lnTo>
                  <a:pt x="76072" y="138379"/>
                </a:lnTo>
                <a:lnTo>
                  <a:pt x="145155" y="138379"/>
                </a:lnTo>
                <a:lnTo>
                  <a:pt x="143138" y="134440"/>
                </a:lnTo>
                <a:lnTo>
                  <a:pt x="141397" y="125484"/>
                </a:lnTo>
                <a:lnTo>
                  <a:pt x="141008" y="115417"/>
                </a:lnTo>
                <a:lnTo>
                  <a:pt x="141142" y="103289"/>
                </a:lnTo>
                <a:close/>
              </a:path>
              <a:path w="154304" h="180975">
                <a:moveTo>
                  <a:pt x="141146" y="41643"/>
                </a:moveTo>
                <a:lnTo>
                  <a:pt x="83286" y="41643"/>
                </a:lnTo>
                <a:lnTo>
                  <a:pt x="84607" y="47548"/>
                </a:lnTo>
                <a:lnTo>
                  <a:pt x="84607" y="67881"/>
                </a:lnTo>
                <a:lnTo>
                  <a:pt x="141535" y="67881"/>
                </a:lnTo>
                <a:lnTo>
                  <a:pt x="141444" y="46442"/>
                </a:lnTo>
                <a:lnTo>
                  <a:pt x="141252" y="42889"/>
                </a:lnTo>
                <a:lnTo>
                  <a:pt x="141146" y="41643"/>
                </a:lnTo>
                <a:close/>
              </a:path>
              <a:path w="154304" h="180975">
                <a:moveTo>
                  <a:pt x="78054" y="0"/>
                </a:moveTo>
                <a:lnTo>
                  <a:pt x="57355" y="1942"/>
                </a:lnTo>
                <a:lnTo>
                  <a:pt x="37425" y="7173"/>
                </a:lnTo>
                <a:lnTo>
                  <a:pt x="18787" y="14803"/>
                </a:lnTo>
                <a:lnTo>
                  <a:pt x="1968" y="23939"/>
                </a:lnTo>
                <a:lnTo>
                  <a:pt x="22631" y="59347"/>
                </a:lnTo>
                <a:lnTo>
                  <a:pt x="33575" y="52021"/>
                </a:lnTo>
                <a:lnTo>
                  <a:pt x="45010" y="46442"/>
                </a:lnTo>
                <a:lnTo>
                  <a:pt x="57305" y="42889"/>
                </a:lnTo>
                <a:lnTo>
                  <a:pt x="70827" y="41643"/>
                </a:lnTo>
                <a:lnTo>
                  <a:pt x="141146" y="41643"/>
                </a:lnTo>
                <a:lnTo>
                  <a:pt x="140418" y="36353"/>
                </a:lnTo>
                <a:lnTo>
                  <a:pt x="139039" y="30822"/>
                </a:lnTo>
                <a:lnTo>
                  <a:pt x="131396" y="17568"/>
                </a:lnTo>
                <a:lnTo>
                  <a:pt x="118252" y="7910"/>
                </a:lnTo>
                <a:lnTo>
                  <a:pt x="100256" y="2003"/>
                </a:lnTo>
                <a:lnTo>
                  <a:pt x="78054" y="0"/>
                </a:lnTo>
                <a:close/>
              </a:path>
            </a:pathLst>
          </a:custGeom>
          <a:solidFill>
            <a:srgbClr val="1D1D1B"/>
          </a:solidFill>
        </p:spPr>
        <p:txBody>
          <a:bodyPr wrap="square" lIns="0" tIns="0" rIns="0" bIns="0" rtlCol="0"/>
          <a:lstStyle/>
          <a:p>
            <a:endParaRPr/>
          </a:p>
        </p:txBody>
      </p:sp>
      <p:sp>
        <p:nvSpPr>
          <p:cNvPr id="18" name="bk object 18"/>
          <p:cNvSpPr/>
          <p:nvPr/>
        </p:nvSpPr>
        <p:spPr>
          <a:xfrm>
            <a:off x="9035723" y="6858943"/>
            <a:ext cx="109855" cy="224790"/>
          </a:xfrm>
          <a:custGeom>
            <a:avLst/>
            <a:gdLst/>
            <a:ahLst/>
            <a:cxnLst/>
            <a:rect l="l" t="t" r="r" b="b"/>
            <a:pathLst>
              <a:path w="109854" h="224790">
                <a:moveTo>
                  <a:pt x="70827" y="87883"/>
                </a:moveTo>
                <a:lnTo>
                  <a:pt x="13766" y="87883"/>
                </a:lnTo>
                <a:lnTo>
                  <a:pt x="13851" y="183748"/>
                </a:lnTo>
                <a:lnTo>
                  <a:pt x="17595" y="203538"/>
                </a:lnTo>
                <a:lnTo>
                  <a:pt x="28403" y="216093"/>
                </a:lnTo>
                <a:lnTo>
                  <a:pt x="45174" y="222500"/>
                </a:lnTo>
                <a:lnTo>
                  <a:pt x="66890" y="224294"/>
                </a:lnTo>
                <a:lnTo>
                  <a:pt x="77525" y="223724"/>
                </a:lnTo>
                <a:lnTo>
                  <a:pt x="88247" y="221954"/>
                </a:lnTo>
                <a:lnTo>
                  <a:pt x="99028" y="218894"/>
                </a:lnTo>
                <a:lnTo>
                  <a:pt x="109842" y="214452"/>
                </a:lnTo>
                <a:lnTo>
                  <a:pt x="103646" y="184937"/>
                </a:lnTo>
                <a:lnTo>
                  <a:pt x="88531" y="184937"/>
                </a:lnTo>
                <a:lnTo>
                  <a:pt x="79679" y="183748"/>
                </a:lnTo>
                <a:lnTo>
                  <a:pt x="74269" y="179363"/>
                </a:lnTo>
                <a:lnTo>
                  <a:pt x="71565" y="170551"/>
                </a:lnTo>
                <a:lnTo>
                  <a:pt x="70827" y="156082"/>
                </a:lnTo>
                <a:lnTo>
                  <a:pt x="70827" y="87883"/>
                </a:lnTo>
                <a:close/>
              </a:path>
              <a:path w="109854" h="224790">
                <a:moveTo>
                  <a:pt x="102958" y="181660"/>
                </a:moveTo>
                <a:lnTo>
                  <a:pt x="99352" y="183629"/>
                </a:lnTo>
                <a:lnTo>
                  <a:pt x="93776" y="184937"/>
                </a:lnTo>
                <a:lnTo>
                  <a:pt x="103646" y="184937"/>
                </a:lnTo>
                <a:lnTo>
                  <a:pt x="102958" y="181660"/>
                </a:lnTo>
                <a:close/>
              </a:path>
              <a:path w="109854" h="224790">
                <a:moveTo>
                  <a:pt x="101980" y="50495"/>
                </a:moveTo>
                <a:lnTo>
                  <a:pt x="0" y="50495"/>
                </a:lnTo>
                <a:lnTo>
                  <a:pt x="0" y="87883"/>
                </a:lnTo>
                <a:lnTo>
                  <a:pt x="94437" y="87883"/>
                </a:lnTo>
                <a:lnTo>
                  <a:pt x="101980" y="50495"/>
                </a:lnTo>
                <a:close/>
              </a:path>
              <a:path w="109854" h="224790">
                <a:moveTo>
                  <a:pt x="72466" y="0"/>
                </a:moveTo>
                <a:lnTo>
                  <a:pt x="15735" y="8521"/>
                </a:lnTo>
                <a:lnTo>
                  <a:pt x="13766" y="50495"/>
                </a:lnTo>
                <a:lnTo>
                  <a:pt x="70827" y="50495"/>
                </a:lnTo>
                <a:lnTo>
                  <a:pt x="70908" y="26109"/>
                </a:lnTo>
                <a:lnTo>
                  <a:pt x="71379" y="13285"/>
                </a:lnTo>
                <a:lnTo>
                  <a:pt x="72466" y="0"/>
                </a:lnTo>
                <a:close/>
              </a:path>
            </a:pathLst>
          </a:custGeom>
          <a:solidFill>
            <a:srgbClr val="1D1D1B"/>
          </a:solidFill>
        </p:spPr>
        <p:txBody>
          <a:bodyPr wrap="square" lIns="0" tIns="0" rIns="0" bIns="0" rtlCol="0"/>
          <a:lstStyle/>
          <a:p>
            <a:endParaRPr/>
          </a:p>
        </p:txBody>
      </p:sp>
      <p:sp>
        <p:nvSpPr>
          <p:cNvPr id="19" name="bk object 19"/>
          <p:cNvSpPr/>
          <p:nvPr/>
        </p:nvSpPr>
        <p:spPr>
          <a:xfrm>
            <a:off x="9144284" y="6905166"/>
            <a:ext cx="153670" cy="177800"/>
          </a:xfrm>
          <a:custGeom>
            <a:avLst/>
            <a:gdLst/>
            <a:ahLst/>
            <a:cxnLst/>
            <a:rect l="l" t="t" r="r" b="b"/>
            <a:pathLst>
              <a:path w="153670" h="177800">
                <a:moveTo>
                  <a:pt x="77050" y="0"/>
                </a:moveTo>
                <a:lnTo>
                  <a:pt x="44818" y="6202"/>
                </a:lnTo>
                <a:lnTo>
                  <a:pt x="20575" y="24028"/>
                </a:lnTo>
                <a:lnTo>
                  <a:pt x="5308" y="52302"/>
                </a:lnTo>
                <a:lnTo>
                  <a:pt x="0" y="89852"/>
                </a:lnTo>
                <a:lnTo>
                  <a:pt x="5506" y="126687"/>
                </a:lnTo>
                <a:lnTo>
                  <a:pt x="21678" y="154330"/>
                </a:lnTo>
                <a:lnTo>
                  <a:pt x="47995" y="171705"/>
                </a:lnTo>
                <a:lnTo>
                  <a:pt x="83934" y="177736"/>
                </a:lnTo>
                <a:lnTo>
                  <a:pt x="102169" y="176389"/>
                </a:lnTo>
                <a:lnTo>
                  <a:pt x="119356" y="172121"/>
                </a:lnTo>
                <a:lnTo>
                  <a:pt x="136049" y="164593"/>
                </a:lnTo>
                <a:lnTo>
                  <a:pt x="152806" y="153466"/>
                </a:lnTo>
                <a:lnTo>
                  <a:pt x="142263" y="137731"/>
                </a:lnTo>
                <a:lnTo>
                  <a:pt x="86232" y="137731"/>
                </a:lnTo>
                <a:lnTo>
                  <a:pt x="72020" y="134390"/>
                </a:lnTo>
                <a:lnTo>
                  <a:pt x="63771" y="126253"/>
                </a:lnTo>
                <a:lnTo>
                  <a:pt x="59949" y="116150"/>
                </a:lnTo>
                <a:lnTo>
                  <a:pt x="59016" y="106908"/>
                </a:lnTo>
                <a:lnTo>
                  <a:pt x="153454" y="106908"/>
                </a:lnTo>
                <a:lnTo>
                  <a:pt x="153454" y="92811"/>
                </a:lnTo>
                <a:lnTo>
                  <a:pt x="151014" y="69862"/>
                </a:lnTo>
                <a:lnTo>
                  <a:pt x="59016" y="69862"/>
                </a:lnTo>
                <a:lnTo>
                  <a:pt x="60436" y="55600"/>
                </a:lnTo>
                <a:lnTo>
                  <a:pt x="64469" y="46288"/>
                </a:lnTo>
                <a:lnTo>
                  <a:pt x="70777" y="41219"/>
                </a:lnTo>
                <a:lnTo>
                  <a:pt x="79019" y="39687"/>
                </a:lnTo>
                <a:lnTo>
                  <a:pt x="142759" y="39687"/>
                </a:lnTo>
                <a:lnTo>
                  <a:pt x="135788" y="24641"/>
                </a:lnTo>
                <a:lnTo>
                  <a:pt x="111998" y="6340"/>
                </a:lnTo>
                <a:lnTo>
                  <a:pt x="77050" y="0"/>
                </a:lnTo>
                <a:close/>
              </a:path>
              <a:path w="153670" h="177800">
                <a:moveTo>
                  <a:pt x="130835" y="120675"/>
                </a:moveTo>
                <a:lnTo>
                  <a:pt x="119710" y="128183"/>
                </a:lnTo>
                <a:lnTo>
                  <a:pt x="108529" y="133508"/>
                </a:lnTo>
                <a:lnTo>
                  <a:pt x="97350" y="136680"/>
                </a:lnTo>
                <a:lnTo>
                  <a:pt x="86232" y="137731"/>
                </a:lnTo>
                <a:lnTo>
                  <a:pt x="142263" y="137731"/>
                </a:lnTo>
                <a:lnTo>
                  <a:pt x="130835" y="120675"/>
                </a:lnTo>
                <a:close/>
              </a:path>
              <a:path w="153670" h="177800">
                <a:moveTo>
                  <a:pt x="142759" y="39687"/>
                </a:moveTo>
                <a:lnTo>
                  <a:pt x="79019" y="39687"/>
                </a:lnTo>
                <a:lnTo>
                  <a:pt x="87743" y="41773"/>
                </a:lnTo>
                <a:lnTo>
                  <a:pt x="93451" y="47764"/>
                </a:lnTo>
                <a:lnTo>
                  <a:pt x="96451" y="57261"/>
                </a:lnTo>
                <a:lnTo>
                  <a:pt x="97053" y="69862"/>
                </a:lnTo>
                <a:lnTo>
                  <a:pt x="151014" y="69862"/>
                </a:lnTo>
                <a:lnTo>
                  <a:pt x="149309" y="53824"/>
                </a:lnTo>
                <a:lnTo>
                  <a:pt x="142759" y="39687"/>
                </a:lnTo>
                <a:close/>
              </a:path>
            </a:pathLst>
          </a:custGeom>
          <a:solidFill>
            <a:srgbClr val="1D1D1B"/>
          </a:solidFill>
        </p:spPr>
        <p:txBody>
          <a:bodyPr wrap="square" lIns="0" tIns="0" rIns="0" bIns="0" rtlCol="0"/>
          <a:lstStyle/>
          <a:p>
            <a:endParaRPr/>
          </a:p>
        </p:txBody>
      </p:sp>
      <p:sp>
        <p:nvSpPr>
          <p:cNvPr id="20" name="bk object 20"/>
          <p:cNvSpPr/>
          <p:nvPr/>
        </p:nvSpPr>
        <p:spPr>
          <a:xfrm>
            <a:off x="9309551" y="6904520"/>
            <a:ext cx="112395" cy="174625"/>
          </a:xfrm>
          <a:custGeom>
            <a:avLst/>
            <a:gdLst/>
            <a:ahLst/>
            <a:cxnLst/>
            <a:rect l="l" t="t" r="r" b="b"/>
            <a:pathLst>
              <a:path w="112395" h="174625">
                <a:moveTo>
                  <a:pt x="52451" y="977"/>
                </a:moveTo>
                <a:lnTo>
                  <a:pt x="0" y="9829"/>
                </a:lnTo>
                <a:lnTo>
                  <a:pt x="2753" y="24121"/>
                </a:lnTo>
                <a:lnTo>
                  <a:pt x="4341" y="39269"/>
                </a:lnTo>
                <a:lnTo>
                  <a:pt x="5070" y="55030"/>
                </a:lnTo>
                <a:lnTo>
                  <a:pt x="5245" y="71158"/>
                </a:lnTo>
                <a:lnTo>
                  <a:pt x="5245" y="174117"/>
                </a:lnTo>
                <a:lnTo>
                  <a:pt x="62293" y="174117"/>
                </a:lnTo>
                <a:lnTo>
                  <a:pt x="62293" y="58369"/>
                </a:lnTo>
                <a:lnTo>
                  <a:pt x="66230" y="51485"/>
                </a:lnTo>
                <a:lnTo>
                  <a:pt x="72453" y="46240"/>
                </a:lnTo>
                <a:lnTo>
                  <a:pt x="100330" y="46240"/>
                </a:lnTo>
                <a:lnTo>
                  <a:pt x="107541" y="20980"/>
                </a:lnTo>
                <a:lnTo>
                  <a:pt x="56070" y="20980"/>
                </a:lnTo>
                <a:lnTo>
                  <a:pt x="55998" y="13833"/>
                </a:lnTo>
                <a:lnTo>
                  <a:pt x="54102" y="6883"/>
                </a:lnTo>
                <a:lnTo>
                  <a:pt x="52451" y="977"/>
                </a:lnTo>
                <a:close/>
              </a:path>
              <a:path w="112395" h="174625">
                <a:moveTo>
                  <a:pt x="100330" y="46240"/>
                </a:moveTo>
                <a:lnTo>
                  <a:pt x="88861" y="46240"/>
                </a:lnTo>
                <a:lnTo>
                  <a:pt x="93116" y="47548"/>
                </a:lnTo>
                <a:lnTo>
                  <a:pt x="99021" y="50825"/>
                </a:lnTo>
                <a:lnTo>
                  <a:pt x="100330" y="46240"/>
                </a:lnTo>
                <a:close/>
              </a:path>
              <a:path w="112395" h="174625">
                <a:moveTo>
                  <a:pt x="99021" y="0"/>
                </a:moveTo>
                <a:lnTo>
                  <a:pt x="90817" y="0"/>
                </a:lnTo>
                <a:lnTo>
                  <a:pt x="78748" y="1988"/>
                </a:lnTo>
                <a:lnTo>
                  <a:pt x="69262" y="7051"/>
                </a:lnTo>
                <a:lnTo>
                  <a:pt x="61867" y="13833"/>
                </a:lnTo>
                <a:lnTo>
                  <a:pt x="56070" y="20980"/>
                </a:lnTo>
                <a:lnTo>
                  <a:pt x="107541" y="20980"/>
                </a:lnTo>
                <a:lnTo>
                  <a:pt x="112128" y="4914"/>
                </a:lnTo>
                <a:lnTo>
                  <a:pt x="104267" y="1638"/>
                </a:lnTo>
                <a:lnTo>
                  <a:pt x="99021" y="0"/>
                </a:lnTo>
                <a:close/>
              </a:path>
            </a:pathLst>
          </a:custGeom>
          <a:solidFill>
            <a:srgbClr val="1D1D1B"/>
          </a:solidFill>
        </p:spPr>
        <p:txBody>
          <a:bodyPr wrap="square" lIns="0" tIns="0" rIns="0" bIns="0" rtlCol="0"/>
          <a:lstStyle/>
          <a:p>
            <a:endParaRPr/>
          </a:p>
        </p:txBody>
      </p:sp>
      <p:sp>
        <p:nvSpPr>
          <p:cNvPr id="21" name="bk object 21"/>
          <p:cNvSpPr/>
          <p:nvPr/>
        </p:nvSpPr>
        <p:spPr>
          <a:xfrm>
            <a:off x="9404304" y="6850091"/>
            <a:ext cx="203835" cy="228600"/>
          </a:xfrm>
          <a:custGeom>
            <a:avLst/>
            <a:gdLst/>
            <a:ahLst/>
            <a:cxnLst/>
            <a:rect l="l" t="t" r="r" b="b"/>
            <a:pathLst>
              <a:path w="203834" h="228600">
                <a:moveTo>
                  <a:pt x="134442" y="0"/>
                </a:moveTo>
                <a:lnTo>
                  <a:pt x="73456" y="0"/>
                </a:lnTo>
                <a:lnTo>
                  <a:pt x="0" y="228549"/>
                </a:lnTo>
                <a:lnTo>
                  <a:pt x="61645" y="228549"/>
                </a:lnTo>
                <a:lnTo>
                  <a:pt x="74104" y="184607"/>
                </a:lnTo>
                <a:lnTo>
                  <a:pt x="190329" y="184607"/>
                </a:lnTo>
                <a:lnTo>
                  <a:pt x="176630" y="139357"/>
                </a:lnTo>
                <a:lnTo>
                  <a:pt x="86906" y="139357"/>
                </a:lnTo>
                <a:lnTo>
                  <a:pt x="96075" y="101980"/>
                </a:lnTo>
                <a:lnTo>
                  <a:pt x="98617" y="90987"/>
                </a:lnTo>
                <a:lnTo>
                  <a:pt x="100444" y="81033"/>
                </a:lnTo>
                <a:lnTo>
                  <a:pt x="101611" y="72696"/>
                </a:lnTo>
                <a:lnTo>
                  <a:pt x="102311" y="65582"/>
                </a:lnTo>
                <a:lnTo>
                  <a:pt x="154296" y="65582"/>
                </a:lnTo>
                <a:lnTo>
                  <a:pt x="134442" y="0"/>
                </a:lnTo>
                <a:close/>
              </a:path>
              <a:path w="203834" h="228600">
                <a:moveTo>
                  <a:pt x="190329" y="184607"/>
                </a:moveTo>
                <a:lnTo>
                  <a:pt x="128206" y="184607"/>
                </a:lnTo>
                <a:lnTo>
                  <a:pt x="140017" y="228549"/>
                </a:lnTo>
                <a:lnTo>
                  <a:pt x="203631" y="228549"/>
                </a:lnTo>
                <a:lnTo>
                  <a:pt x="190329" y="184607"/>
                </a:lnTo>
                <a:close/>
              </a:path>
              <a:path w="203834" h="228600">
                <a:moveTo>
                  <a:pt x="154296" y="65582"/>
                </a:moveTo>
                <a:lnTo>
                  <a:pt x="102311" y="65582"/>
                </a:lnTo>
                <a:lnTo>
                  <a:pt x="102793" y="72769"/>
                </a:lnTo>
                <a:lnTo>
                  <a:pt x="103730" y="81195"/>
                </a:lnTo>
                <a:lnTo>
                  <a:pt x="104988" y="89605"/>
                </a:lnTo>
                <a:lnTo>
                  <a:pt x="106578" y="97713"/>
                </a:lnTo>
                <a:lnTo>
                  <a:pt x="116408" y="139357"/>
                </a:lnTo>
                <a:lnTo>
                  <a:pt x="176630" y="139357"/>
                </a:lnTo>
                <a:lnTo>
                  <a:pt x="154296" y="65582"/>
                </a:lnTo>
                <a:close/>
              </a:path>
            </a:pathLst>
          </a:custGeom>
          <a:solidFill>
            <a:srgbClr val="009FE3"/>
          </a:solidFill>
        </p:spPr>
        <p:txBody>
          <a:bodyPr wrap="square" lIns="0" tIns="0" rIns="0" bIns="0" rtlCol="0"/>
          <a:lstStyle/>
          <a:p>
            <a:endParaRPr/>
          </a:p>
        </p:txBody>
      </p:sp>
      <p:sp>
        <p:nvSpPr>
          <p:cNvPr id="22" name="bk object 22"/>
          <p:cNvSpPr/>
          <p:nvPr/>
        </p:nvSpPr>
        <p:spPr>
          <a:xfrm>
            <a:off x="9615796" y="6832707"/>
            <a:ext cx="66040" cy="246379"/>
          </a:xfrm>
          <a:custGeom>
            <a:avLst/>
            <a:gdLst/>
            <a:ahLst/>
            <a:cxnLst/>
            <a:rect l="l" t="t" r="r" b="b"/>
            <a:pathLst>
              <a:path w="66040" h="246379">
                <a:moveTo>
                  <a:pt x="33451" y="0"/>
                </a:moveTo>
                <a:lnTo>
                  <a:pt x="20477" y="2531"/>
                </a:lnTo>
                <a:lnTo>
                  <a:pt x="9839" y="9428"/>
                </a:lnTo>
                <a:lnTo>
                  <a:pt x="2644" y="19647"/>
                </a:lnTo>
                <a:lnTo>
                  <a:pt x="0" y="32143"/>
                </a:lnTo>
                <a:lnTo>
                  <a:pt x="2584" y="44632"/>
                </a:lnTo>
                <a:lnTo>
                  <a:pt x="9598" y="54848"/>
                </a:lnTo>
                <a:lnTo>
                  <a:pt x="19931" y="61743"/>
                </a:lnTo>
                <a:lnTo>
                  <a:pt x="32473" y="64274"/>
                </a:lnTo>
                <a:lnTo>
                  <a:pt x="45396" y="61743"/>
                </a:lnTo>
                <a:lnTo>
                  <a:pt x="55921" y="54848"/>
                </a:lnTo>
                <a:lnTo>
                  <a:pt x="63002" y="44632"/>
                </a:lnTo>
                <a:lnTo>
                  <a:pt x="65595" y="32143"/>
                </a:lnTo>
                <a:lnTo>
                  <a:pt x="63109" y="19647"/>
                </a:lnTo>
                <a:lnTo>
                  <a:pt x="56286" y="9428"/>
                </a:lnTo>
                <a:lnTo>
                  <a:pt x="46082" y="2531"/>
                </a:lnTo>
                <a:lnTo>
                  <a:pt x="33451" y="0"/>
                </a:lnTo>
                <a:close/>
              </a:path>
              <a:path w="66040" h="246379">
                <a:moveTo>
                  <a:pt x="61328" y="74117"/>
                </a:moveTo>
                <a:lnTo>
                  <a:pt x="4267" y="79362"/>
                </a:lnTo>
                <a:lnTo>
                  <a:pt x="4267" y="245935"/>
                </a:lnTo>
                <a:lnTo>
                  <a:pt x="61328" y="245935"/>
                </a:lnTo>
                <a:lnTo>
                  <a:pt x="61328" y="74117"/>
                </a:lnTo>
                <a:close/>
              </a:path>
            </a:pathLst>
          </a:custGeom>
          <a:solidFill>
            <a:srgbClr val="009FE3"/>
          </a:solidFill>
        </p:spPr>
        <p:txBody>
          <a:bodyPr wrap="square" lIns="0" tIns="0" rIns="0" bIns="0" rtlCol="0"/>
          <a:lstStyle/>
          <a:p>
            <a:endParaRPr/>
          </a:p>
        </p:txBody>
      </p:sp>
      <p:sp>
        <p:nvSpPr>
          <p:cNvPr id="23" name="bk object 23"/>
          <p:cNvSpPr/>
          <p:nvPr/>
        </p:nvSpPr>
        <p:spPr>
          <a:xfrm>
            <a:off x="9689255" y="6838611"/>
            <a:ext cx="156845" cy="244475"/>
          </a:xfrm>
          <a:custGeom>
            <a:avLst/>
            <a:gdLst/>
            <a:ahLst/>
            <a:cxnLst/>
            <a:rect l="l" t="t" r="r" b="b"/>
            <a:pathLst>
              <a:path w="156845" h="244475">
                <a:moveTo>
                  <a:pt x="80987" y="66560"/>
                </a:moveTo>
                <a:lnTo>
                  <a:pt x="72783" y="66560"/>
                </a:lnTo>
                <a:lnTo>
                  <a:pt x="40253" y="73995"/>
                </a:lnTo>
                <a:lnTo>
                  <a:pt x="17584" y="94067"/>
                </a:lnTo>
                <a:lnTo>
                  <a:pt x="4319" y="123423"/>
                </a:lnTo>
                <a:lnTo>
                  <a:pt x="0" y="158711"/>
                </a:lnTo>
                <a:lnTo>
                  <a:pt x="4518" y="194769"/>
                </a:lnTo>
                <a:lnTo>
                  <a:pt x="17703" y="221668"/>
                </a:lnTo>
                <a:lnTo>
                  <a:pt x="39004" y="238486"/>
                </a:lnTo>
                <a:lnTo>
                  <a:pt x="67868" y="244297"/>
                </a:lnTo>
                <a:lnTo>
                  <a:pt x="79703" y="243333"/>
                </a:lnTo>
                <a:lnTo>
                  <a:pt x="89687" y="240525"/>
                </a:lnTo>
                <a:lnTo>
                  <a:pt x="97947" y="235992"/>
                </a:lnTo>
                <a:lnTo>
                  <a:pt x="104609" y="229857"/>
                </a:lnTo>
                <a:lnTo>
                  <a:pt x="153668" y="229857"/>
                </a:lnTo>
                <a:lnTo>
                  <a:pt x="151782" y="217606"/>
                </a:lnTo>
                <a:lnTo>
                  <a:pt x="150886" y="201333"/>
                </a:lnTo>
                <a:lnTo>
                  <a:pt x="80987" y="201333"/>
                </a:lnTo>
                <a:lnTo>
                  <a:pt x="71100" y="198239"/>
                </a:lnTo>
                <a:lnTo>
                  <a:pt x="65333" y="189612"/>
                </a:lnTo>
                <a:lnTo>
                  <a:pt x="62640" y="176435"/>
                </a:lnTo>
                <a:lnTo>
                  <a:pt x="61975" y="159689"/>
                </a:lnTo>
                <a:lnTo>
                  <a:pt x="62922" y="135825"/>
                </a:lnTo>
                <a:lnTo>
                  <a:pt x="66113" y="120719"/>
                </a:lnTo>
                <a:lnTo>
                  <a:pt x="72070" y="112805"/>
                </a:lnTo>
                <a:lnTo>
                  <a:pt x="81318" y="110515"/>
                </a:lnTo>
                <a:lnTo>
                  <a:pt x="150507" y="110515"/>
                </a:lnTo>
                <a:lnTo>
                  <a:pt x="150507" y="72466"/>
                </a:lnTo>
                <a:lnTo>
                  <a:pt x="95415" y="72466"/>
                </a:lnTo>
                <a:lnTo>
                  <a:pt x="90830" y="69519"/>
                </a:lnTo>
                <a:lnTo>
                  <a:pt x="80987" y="66560"/>
                </a:lnTo>
                <a:close/>
              </a:path>
              <a:path w="156845" h="244475">
                <a:moveTo>
                  <a:pt x="153668" y="229857"/>
                </a:moveTo>
                <a:lnTo>
                  <a:pt x="104609" y="229857"/>
                </a:lnTo>
                <a:lnTo>
                  <a:pt x="104940" y="232816"/>
                </a:lnTo>
                <a:lnTo>
                  <a:pt x="105587" y="236092"/>
                </a:lnTo>
                <a:lnTo>
                  <a:pt x="107226" y="240029"/>
                </a:lnTo>
                <a:lnTo>
                  <a:pt x="156743" y="240029"/>
                </a:lnTo>
                <a:lnTo>
                  <a:pt x="153695" y="230032"/>
                </a:lnTo>
                <a:lnTo>
                  <a:pt x="153668" y="229857"/>
                </a:lnTo>
                <a:close/>
              </a:path>
              <a:path w="156845" h="244475">
                <a:moveTo>
                  <a:pt x="150507" y="110515"/>
                </a:moveTo>
                <a:lnTo>
                  <a:pt x="86563" y="110515"/>
                </a:lnTo>
                <a:lnTo>
                  <a:pt x="91820" y="113461"/>
                </a:lnTo>
                <a:lnTo>
                  <a:pt x="93459" y="117068"/>
                </a:lnTo>
                <a:lnTo>
                  <a:pt x="93459" y="195757"/>
                </a:lnTo>
                <a:lnTo>
                  <a:pt x="91490" y="198716"/>
                </a:lnTo>
                <a:lnTo>
                  <a:pt x="86906" y="201333"/>
                </a:lnTo>
                <a:lnTo>
                  <a:pt x="150886" y="201333"/>
                </a:lnTo>
                <a:lnTo>
                  <a:pt x="150776" y="198239"/>
                </a:lnTo>
                <a:lnTo>
                  <a:pt x="150546" y="176435"/>
                </a:lnTo>
                <a:lnTo>
                  <a:pt x="150507" y="110515"/>
                </a:lnTo>
                <a:close/>
              </a:path>
              <a:path w="156845" h="244475">
                <a:moveTo>
                  <a:pt x="93459" y="0"/>
                </a:moveTo>
                <a:lnTo>
                  <a:pt x="93459" y="45580"/>
                </a:lnTo>
                <a:lnTo>
                  <a:pt x="93627" y="52685"/>
                </a:lnTo>
                <a:lnTo>
                  <a:pt x="94070" y="60375"/>
                </a:lnTo>
                <a:lnTo>
                  <a:pt x="94696" y="67390"/>
                </a:lnTo>
                <a:lnTo>
                  <a:pt x="95415" y="72466"/>
                </a:lnTo>
                <a:lnTo>
                  <a:pt x="150507" y="72466"/>
                </a:lnTo>
                <a:lnTo>
                  <a:pt x="150507" y="7543"/>
                </a:lnTo>
                <a:lnTo>
                  <a:pt x="93459" y="0"/>
                </a:lnTo>
                <a:close/>
              </a:path>
            </a:pathLst>
          </a:custGeom>
          <a:solidFill>
            <a:srgbClr val="009FE3"/>
          </a:solidFill>
        </p:spPr>
        <p:txBody>
          <a:bodyPr wrap="square" lIns="0" tIns="0" rIns="0" bIns="0" rtlCol="0"/>
          <a:lstStyle/>
          <a:p>
            <a:endParaRPr/>
          </a:p>
        </p:txBody>
      </p:sp>
      <p:sp>
        <p:nvSpPr>
          <p:cNvPr id="24" name="bk object 24"/>
          <p:cNvSpPr/>
          <p:nvPr/>
        </p:nvSpPr>
        <p:spPr>
          <a:xfrm>
            <a:off x="8406928" y="6884803"/>
            <a:ext cx="176530" cy="241300"/>
          </a:xfrm>
          <a:custGeom>
            <a:avLst/>
            <a:gdLst/>
            <a:ahLst/>
            <a:cxnLst/>
            <a:rect l="l" t="t" r="r" b="b"/>
            <a:pathLst>
              <a:path w="176529" h="241300">
                <a:moveTo>
                  <a:pt x="167131" y="0"/>
                </a:moveTo>
                <a:lnTo>
                  <a:pt x="111063" y="8008"/>
                </a:lnTo>
                <a:lnTo>
                  <a:pt x="66610" y="27706"/>
                </a:lnTo>
                <a:lnTo>
                  <a:pt x="33477" y="57264"/>
                </a:lnTo>
                <a:lnTo>
                  <a:pt x="11372" y="94853"/>
                </a:lnTo>
                <a:lnTo>
                  <a:pt x="0" y="138645"/>
                </a:lnTo>
                <a:lnTo>
                  <a:pt x="3216" y="187159"/>
                </a:lnTo>
                <a:lnTo>
                  <a:pt x="22645" y="218678"/>
                </a:lnTo>
                <a:lnTo>
                  <a:pt x="50068" y="235733"/>
                </a:lnTo>
                <a:lnTo>
                  <a:pt x="77266" y="240855"/>
                </a:lnTo>
                <a:lnTo>
                  <a:pt x="104893" y="236284"/>
                </a:lnTo>
                <a:lnTo>
                  <a:pt x="133361" y="219897"/>
                </a:lnTo>
                <a:lnTo>
                  <a:pt x="154063" y="187684"/>
                </a:lnTo>
                <a:lnTo>
                  <a:pt x="156588" y="157342"/>
                </a:lnTo>
                <a:lnTo>
                  <a:pt x="60219" y="157342"/>
                </a:lnTo>
                <a:lnTo>
                  <a:pt x="38915" y="148912"/>
                </a:lnTo>
                <a:lnTo>
                  <a:pt x="26151" y="129611"/>
                </a:lnTo>
                <a:lnTo>
                  <a:pt x="26733" y="103555"/>
                </a:lnTo>
                <a:lnTo>
                  <a:pt x="31431" y="90892"/>
                </a:lnTo>
                <a:lnTo>
                  <a:pt x="53635" y="57978"/>
                </a:lnTo>
                <a:lnTo>
                  <a:pt x="100629" y="25714"/>
                </a:lnTo>
                <a:lnTo>
                  <a:pt x="146764" y="14522"/>
                </a:lnTo>
                <a:lnTo>
                  <a:pt x="154812" y="13766"/>
                </a:lnTo>
                <a:lnTo>
                  <a:pt x="171460" y="13766"/>
                </a:lnTo>
                <a:lnTo>
                  <a:pt x="173062" y="10032"/>
                </a:lnTo>
                <a:lnTo>
                  <a:pt x="176187" y="1943"/>
                </a:lnTo>
                <a:lnTo>
                  <a:pt x="167131" y="0"/>
                </a:lnTo>
                <a:close/>
              </a:path>
              <a:path w="176529" h="241300">
                <a:moveTo>
                  <a:pt x="171460" y="13766"/>
                </a:moveTo>
                <a:lnTo>
                  <a:pt x="154812" y="13766"/>
                </a:lnTo>
                <a:lnTo>
                  <a:pt x="143331" y="29510"/>
                </a:lnTo>
                <a:lnTo>
                  <a:pt x="133292" y="47712"/>
                </a:lnTo>
                <a:lnTo>
                  <a:pt x="125330" y="65921"/>
                </a:lnTo>
                <a:lnTo>
                  <a:pt x="120078" y="81686"/>
                </a:lnTo>
                <a:lnTo>
                  <a:pt x="115158" y="100600"/>
                </a:lnTo>
                <a:lnTo>
                  <a:pt x="108867" y="119956"/>
                </a:lnTo>
                <a:lnTo>
                  <a:pt x="99475" y="137452"/>
                </a:lnTo>
                <a:lnTo>
                  <a:pt x="85255" y="150787"/>
                </a:lnTo>
                <a:lnTo>
                  <a:pt x="60219" y="157342"/>
                </a:lnTo>
                <a:lnTo>
                  <a:pt x="156588" y="157342"/>
                </a:lnTo>
                <a:lnTo>
                  <a:pt x="158394" y="135635"/>
                </a:lnTo>
                <a:lnTo>
                  <a:pt x="156517" y="81963"/>
                </a:lnTo>
                <a:lnTo>
                  <a:pt x="161242" y="44592"/>
                </a:lnTo>
                <a:lnTo>
                  <a:pt x="168209" y="21343"/>
                </a:lnTo>
                <a:lnTo>
                  <a:pt x="171460" y="13766"/>
                </a:lnTo>
                <a:close/>
              </a:path>
            </a:pathLst>
          </a:custGeom>
          <a:solidFill>
            <a:srgbClr val="009FE3"/>
          </a:solidFill>
        </p:spPr>
        <p:txBody>
          <a:bodyPr wrap="square" lIns="0" tIns="0" rIns="0" bIns="0" rtlCol="0"/>
          <a:lstStyle/>
          <a:p>
            <a:endParaRPr/>
          </a:p>
        </p:txBody>
      </p:sp>
    </p:spTree>
  </p:cSld>
  <p:clrMap bg1="lt1" tx1="dk1" bg2="lt2" tx2="dk2" accent1="accent1" accent2="accent2" accent3="accent3" accent4="accent4" accent5="accent5" accent6="accent6" hlink="hlink" folHlink="folHlink"/>
  <p:sldLayoutIdLst>
    <p:sldLayoutId id="2147483662" r:id="rId1"/>
    <p:sldLayoutId id="2147483665" r:id="rId2"/>
    <p:sldLayoutId id="2147483666" r:id="rId3"/>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2.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8598602" y="6850091"/>
            <a:ext cx="288290" cy="228600"/>
          </a:xfrm>
          <a:custGeom>
            <a:avLst/>
            <a:gdLst/>
            <a:ahLst/>
            <a:cxnLst/>
            <a:rect l="l" t="t" r="r" b="b"/>
            <a:pathLst>
              <a:path w="288290" h="228600">
                <a:moveTo>
                  <a:pt x="61975" y="0"/>
                </a:moveTo>
                <a:lnTo>
                  <a:pt x="0" y="0"/>
                </a:lnTo>
                <a:lnTo>
                  <a:pt x="55422" y="228549"/>
                </a:lnTo>
                <a:lnTo>
                  <a:pt x="119367" y="228549"/>
                </a:lnTo>
                <a:lnTo>
                  <a:pt x="131495" y="162305"/>
                </a:lnTo>
                <a:lnTo>
                  <a:pt x="134806" y="143941"/>
                </a:lnTo>
                <a:lnTo>
                  <a:pt x="87883" y="143941"/>
                </a:lnTo>
                <a:lnTo>
                  <a:pt x="87221" y="134728"/>
                </a:lnTo>
                <a:lnTo>
                  <a:pt x="85263" y="118905"/>
                </a:lnTo>
                <a:lnTo>
                  <a:pt x="81334" y="95026"/>
                </a:lnTo>
                <a:lnTo>
                  <a:pt x="74764" y="61645"/>
                </a:lnTo>
                <a:lnTo>
                  <a:pt x="61975" y="0"/>
                </a:lnTo>
                <a:close/>
              </a:path>
              <a:path w="288290" h="228600">
                <a:moveTo>
                  <a:pt x="194167" y="90500"/>
                </a:moveTo>
                <a:lnTo>
                  <a:pt x="142976" y="90500"/>
                </a:lnTo>
                <a:lnTo>
                  <a:pt x="144438" y="103932"/>
                </a:lnTo>
                <a:lnTo>
                  <a:pt x="147070" y="121483"/>
                </a:lnTo>
                <a:lnTo>
                  <a:pt x="150443" y="141494"/>
                </a:lnTo>
                <a:lnTo>
                  <a:pt x="154127" y="162305"/>
                </a:lnTo>
                <a:lnTo>
                  <a:pt x="165925" y="228549"/>
                </a:lnTo>
                <a:lnTo>
                  <a:pt x="228561" y="228549"/>
                </a:lnTo>
                <a:lnTo>
                  <a:pt x="250617" y="143611"/>
                </a:lnTo>
                <a:lnTo>
                  <a:pt x="200685" y="143611"/>
                </a:lnTo>
                <a:lnTo>
                  <a:pt x="199159" y="123798"/>
                </a:lnTo>
                <a:lnTo>
                  <a:pt x="196832" y="106073"/>
                </a:lnTo>
                <a:lnTo>
                  <a:pt x="194167" y="90500"/>
                </a:lnTo>
                <a:close/>
              </a:path>
              <a:path w="288290" h="228600">
                <a:moveTo>
                  <a:pt x="176745" y="0"/>
                </a:moveTo>
                <a:lnTo>
                  <a:pt x="111493" y="0"/>
                </a:lnTo>
                <a:lnTo>
                  <a:pt x="99694" y="63284"/>
                </a:lnTo>
                <a:lnTo>
                  <a:pt x="95454" y="87552"/>
                </a:lnTo>
                <a:lnTo>
                  <a:pt x="92106" y="109394"/>
                </a:lnTo>
                <a:lnTo>
                  <a:pt x="89683" y="128345"/>
                </a:lnTo>
                <a:lnTo>
                  <a:pt x="88214" y="143941"/>
                </a:lnTo>
                <a:lnTo>
                  <a:pt x="134806" y="143941"/>
                </a:lnTo>
                <a:lnTo>
                  <a:pt x="135497" y="140109"/>
                </a:lnTo>
                <a:lnTo>
                  <a:pt x="139003" y="118905"/>
                </a:lnTo>
                <a:lnTo>
                  <a:pt x="141409" y="102366"/>
                </a:lnTo>
                <a:lnTo>
                  <a:pt x="142646" y="90500"/>
                </a:lnTo>
                <a:lnTo>
                  <a:pt x="194167" y="90500"/>
                </a:lnTo>
                <a:lnTo>
                  <a:pt x="191503" y="76403"/>
                </a:lnTo>
                <a:lnTo>
                  <a:pt x="176745" y="0"/>
                </a:lnTo>
                <a:close/>
              </a:path>
              <a:path w="288290" h="228600">
                <a:moveTo>
                  <a:pt x="287908" y="0"/>
                </a:moveTo>
                <a:lnTo>
                  <a:pt x="225285" y="0"/>
                </a:lnTo>
                <a:lnTo>
                  <a:pt x="213804" y="56730"/>
                </a:lnTo>
                <a:lnTo>
                  <a:pt x="210056" y="76856"/>
                </a:lnTo>
                <a:lnTo>
                  <a:pt x="206181" y="100914"/>
                </a:lnTo>
                <a:lnTo>
                  <a:pt x="202920" y="124600"/>
                </a:lnTo>
                <a:lnTo>
                  <a:pt x="201015" y="143611"/>
                </a:lnTo>
                <a:lnTo>
                  <a:pt x="250617" y="143611"/>
                </a:lnTo>
                <a:lnTo>
                  <a:pt x="287908" y="0"/>
                </a:lnTo>
                <a:close/>
              </a:path>
            </a:pathLst>
          </a:custGeom>
          <a:solidFill>
            <a:srgbClr val="1D1D1B"/>
          </a:solidFill>
        </p:spPr>
        <p:txBody>
          <a:bodyPr wrap="square" lIns="0" tIns="0" rIns="0" bIns="0" rtlCol="0"/>
          <a:lstStyle/>
          <a:p>
            <a:endParaRPr/>
          </a:p>
        </p:txBody>
      </p:sp>
      <p:sp>
        <p:nvSpPr>
          <p:cNvPr id="5" name="object 5"/>
          <p:cNvSpPr/>
          <p:nvPr/>
        </p:nvSpPr>
        <p:spPr>
          <a:xfrm>
            <a:off x="8875374" y="6905176"/>
            <a:ext cx="154305" cy="180975"/>
          </a:xfrm>
          <a:custGeom>
            <a:avLst/>
            <a:gdLst/>
            <a:ahLst/>
            <a:cxnLst/>
            <a:rect l="l" t="t" r="r" b="b"/>
            <a:pathLst>
              <a:path w="154304" h="180975">
                <a:moveTo>
                  <a:pt x="138575" y="163626"/>
                </a:moveTo>
                <a:lnTo>
                  <a:pt x="100342" y="163626"/>
                </a:lnTo>
                <a:lnTo>
                  <a:pt x="103578" y="168083"/>
                </a:lnTo>
                <a:lnTo>
                  <a:pt x="108748" y="172970"/>
                </a:lnTo>
                <a:lnTo>
                  <a:pt x="114964" y="177367"/>
                </a:lnTo>
                <a:lnTo>
                  <a:pt x="121335" y="180352"/>
                </a:lnTo>
                <a:lnTo>
                  <a:pt x="138575" y="163626"/>
                </a:lnTo>
                <a:close/>
              </a:path>
              <a:path w="154304" h="180975">
                <a:moveTo>
                  <a:pt x="82969" y="67551"/>
                </a:moveTo>
                <a:lnTo>
                  <a:pt x="75095" y="67551"/>
                </a:lnTo>
                <a:lnTo>
                  <a:pt x="43441" y="71639"/>
                </a:lnTo>
                <a:lnTo>
                  <a:pt x="19840" y="83042"/>
                </a:lnTo>
                <a:lnTo>
                  <a:pt x="5093" y="100469"/>
                </a:lnTo>
                <a:lnTo>
                  <a:pt x="0" y="122631"/>
                </a:lnTo>
                <a:lnTo>
                  <a:pt x="3167" y="143969"/>
                </a:lnTo>
                <a:lnTo>
                  <a:pt x="13284" y="161493"/>
                </a:lnTo>
                <a:lnTo>
                  <a:pt x="31268" y="173358"/>
                </a:lnTo>
                <a:lnTo>
                  <a:pt x="58038" y="177723"/>
                </a:lnTo>
                <a:lnTo>
                  <a:pt x="71940" y="176489"/>
                </a:lnTo>
                <a:lnTo>
                  <a:pt x="83624" y="173256"/>
                </a:lnTo>
                <a:lnTo>
                  <a:pt x="93091" y="168733"/>
                </a:lnTo>
                <a:lnTo>
                  <a:pt x="100342" y="163626"/>
                </a:lnTo>
                <a:lnTo>
                  <a:pt x="138575" y="163626"/>
                </a:lnTo>
                <a:lnTo>
                  <a:pt x="154127" y="148539"/>
                </a:lnTo>
                <a:lnTo>
                  <a:pt x="147094" y="142165"/>
                </a:lnTo>
                <a:lnTo>
                  <a:pt x="145155" y="138379"/>
                </a:lnTo>
                <a:lnTo>
                  <a:pt x="61328" y="138379"/>
                </a:lnTo>
                <a:lnTo>
                  <a:pt x="55422" y="131825"/>
                </a:lnTo>
                <a:lnTo>
                  <a:pt x="55422" y="121970"/>
                </a:lnTo>
                <a:lnTo>
                  <a:pt x="56616" y="114813"/>
                </a:lnTo>
                <a:lnTo>
                  <a:pt x="61037" y="108700"/>
                </a:lnTo>
                <a:lnTo>
                  <a:pt x="69947" y="104552"/>
                </a:lnTo>
                <a:lnTo>
                  <a:pt x="84607" y="103289"/>
                </a:lnTo>
                <a:lnTo>
                  <a:pt x="141142" y="103289"/>
                </a:lnTo>
                <a:lnTo>
                  <a:pt x="141535" y="67881"/>
                </a:lnTo>
                <a:lnTo>
                  <a:pt x="84607" y="67881"/>
                </a:lnTo>
                <a:lnTo>
                  <a:pt x="82969" y="67551"/>
                </a:lnTo>
                <a:close/>
              </a:path>
              <a:path w="154304" h="180975">
                <a:moveTo>
                  <a:pt x="141142" y="103289"/>
                </a:moveTo>
                <a:lnTo>
                  <a:pt x="84607" y="103289"/>
                </a:lnTo>
                <a:lnTo>
                  <a:pt x="84607" y="132803"/>
                </a:lnTo>
                <a:lnTo>
                  <a:pt x="82638" y="135420"/>
                </a:lnTo>
                <a:lnTo>
                  <a:pt x="76072" y="138379"/>
                </a:lnTo>
                <a:lnTo>
                  <a:pt x="145155" y="138379"/>
                </a:lnTo>
                <a:lnTo>
                  <a:pt x="143138" y="134440"/>
                </a:lnTo>
                <a:lnTo>
                  <a:pt x="141397" y="125484"/>
                </a:lnTo>
                <a:lnTo>
                  <a:pt x="141008" y="115417"/>
                </a:lnTo>
                <a:lnTo>
                  <a:pt x="141142" y="103289"/>
                </a:lnTo>
                <a:close/>
              </a:path>
              <a:path w="154304" h="180975">
                <a:moveTo>
                  <a:pt x="141146" y="41643"/>
                </a:moveTo>
                <a:lnTo>
                  <a:pt x="83286" y="41643"/>
                </a:lnTo>
                <a:lnTo>
                  <a:pt x="84607" y="47548"/>
                </a:lnTo>
                <a:lnTo>
                  <a:pt x="84607" y="67881"/>
                </a:lnTo>
                <a:lnTo>
                  <a:pt x="141535" y="67881"/>
                </a:lnTo>
                <a:lnTo>
                  <a:pt x="141444" y="46442"/>
                </a:lnTo>
                <a:lnTo>
                  <a:pt x="141252" y="42889"/>
                </a:lnTo>
                <a:lnTo>
                  <a:pt x="141146" y="41643"/>
                </a:lnTo>
                <a:close/>
              </a:path>
              <a:path w="154304" h="180975">
                <a:moveTo>
                  <a:pt x="78054" y="0"/>
                </a:moveTo>
                <a:lnTo>
                  <a:pt x="57355" y="1942"/>
                </a:lnTo>
                <a:lnTo>
                  <a:pt x="37425" y="7173"/>
                </a:lnTo>
                <a:lnTo>
                  <a:pt x="18787" y="14803"/>
                </a:lnTo>
                <a:lnTo>
                  <a:pt x="1968" y="23939"/>
                </a:lnTo>
                <a:lnTo>
                  <a:pt x="22631" y="59347"/>
                </a:lnTo>
                <a:lnTo>
                  <a:pt x="33575" y="52021"/>
                </a:lnTo>
                <a:lnTo>
                  <a:pt x="45010" y="46442"/>
                </a:lnTo>
                <a:lnTo>
                  <a:pt x="57305" y="42889"/>
                </a:lnTo>
                <a:lnTo>
                  <a:pt x="70827" y="41643"/>
                </a:lnTo>
                <a:lnTo>
                  <a:pt x="141146" y="41643"/>
                </a:lnTo>
                <a:lnTo>
                  <a:pt x="140418" y="36353"/>
                </a:lnTo>
                <a:lnTo>
                  <a:pt x="139039" y="30822"/>
                </a:lnTo>
                <a:lnTo>
                  <a:pt x="131396" y="17568"/>
                </a:lnTo>
                <a:lnTo>
                  <a:pt x="118252" y="7910"/>
                </a:lnTo>
                <a:lnTo>
                  <a:pt x="100256" y="2003"/>
                </a:lnTo>
                <a:lnTo>
                  <a:pt x="78054" y="0"/>
                </a:lnTo>
                <a:close/>
              </a:path>
            </a:pathLst>
          </a:custGeom>
          <a:solidFill>
            <a:srgbClr val="1D1D1B"/>
          </a:solidFill>
        </p:spPr>
        <p:txBody>
          <a:bodyPr wrap="square" lIns="0" tIns="0" rIns="0" bIns="0" rtlCol="0"/>
          <a:lstStyle/>
          <a:p>
            <a:endParaRPr/>
          </a:p>
        </p:txBody>
      </p:sp>
      <p:sp>
        <p:nvSpPr>
          <p:cNvPr id="6" name="object 6"/>
          <p:cNvSpPr/>
          <p:nvPr/>
        </p:nvSpPr>
        <p:spPr>
          <a:xfrm>
            <a:off x="9035723" y="6858943"/>
            <a:ext cx="109855" cy="224790"/>
          </a:xfrm>
          <a:custGeom>
            <a:avLst/>
            <a:gdLst/>
            <a:ahLst/>
            <a:cxnLst/>
            <a:rect l="l" t="t" r="r" b="b"/>
            <a:pathLst>
              <a:path w="109854" h="224790">
                <a:moveTo>
                  <a:pt x="70827" y="87883"/>
                </a:moveTo>
                <a:lnTo>
                  <a:pt x="13766" y="87883"/>
                </a:lnTo>
                <a:lnTo>
                  <a:pt x="13851" y="183748"/>
                </a:lnTo>
                <a:lnTo>
                  <a:pt x="17595" y="203538"/>
                </a:lnTo>
                <a:lnTo>
                  <a:pt x="28403" y="216093"/>
                </a:lnTo>
                <a:lnTo>
                  <a:pt x="45174" y="222500"/>
                </a:lnTo>
                <a:lnTo>
                  <a:pt x="66890" y="224294"/>
                </a:lnTo>
                <a:lnTo>
                  <a:pt x="77525" y="223724"/>
                </a:lnTo>
                <a:lnTo>
                  <a:pt x="88247" y="221954"/>
                </a:lnTo>
                <a:lnTo>
                  <a:pt x="99028" y="218894"/>
                </a:lnTo>
                <a:lnTo>
                  <a:pt x="109842" y="214452"/>
                </a:lnTo>
                <a:lnTo>
                  <a:pt x="103646" y="184937"/>
                </a:lnTo>
                <a:lnTo>
                  <a:pt x="88531" y="184937"/>
                </a:lnTo>
                <a:lnTo>
                  <a:pt x="79679" y="183748"/>
                </a:lnTo>
                <a:lnTo>
                  <a:pt x="74269" y="179363"/>
                </a:lnTo>
                <a:lnTo>
                  <a:pt x="71565" y="170551"/>
                </a:lnTo>
                <a:lnTo>
                  <a:pt x="70827" y="156082"/>
                </a:lnTo>
                <a:lnTo>
                  <a:pt x="70827" y="87883"/>
                </a:lnTo>
                <a:close/>
              </a:path>
              <a:path w="109854" h="224790">
                <a:moveTo>
                  <a:pt x="102958" y="181660"/>
                </a:moveTo>
                <a:lnTo>
                  <a:pt x="99352" y="183629"/>
                </a:lnTo>
                <a:lnTo>
                  <a:pt x="93776" y="184937"/>
                </a:lnTo>
                <a:lnTo>
                  <a:pt x="103646" y="184937"/>
                </a:lnTo>
                <a:lnTo>
                  <a:pt x="102958" y="181660"/>
                </a:lnTo>
                <a:close/>
              </a:path>
              <a:path w="109854" h="224790">
                <a:moveTo>
                  <a:pt x="101980" y="50495"/>
                </a:moveTo>
                <a:lnTo>
                  <a:pt x="0" y="50495"/>
                </a:lnTo>
                <a:lnTo>
                  <a:pt x="0" y="87883"/>
                </a:lnTo>
                <a:lnTo>
                  <a:pt x="94437" y="87883"/>
                </a:lnTo>
                <a:lnTo>
                  <a:pt x="101980" y="50495"/>
                </a:lnTo>
                <a:close/>
              </a:path>
              <a:path w="109854" h="224790">
                <a:moveTo>
                  <a:pt x="72466" y="0"/>
                </a:moveTo>
                <a:lnTo>
                  <a:pt x="15735" y="8521"/>
                </a:lnTo>
                <a:lnTo>
                  <a:pt x="13766" y="50495"/>
                </a:lnTo>
                <a:lnTo>
                  <a:pt x="70827" y="50495"/>
                </a:lnTo>
                <a:lnTo>
                  <a:pt x="70908" y="26109"/>
                </a:lnTo>
                <a:lnTo>
                  <a:pt x="71379" y="13285"/>
                </a:lnTo>
                <a:lnTo>
                  <a:pt x="72466" y="0"/>
                </a:lnTo>
                <a:close/>
              </a:path>
            </a:pathLst>
          </a:custGeom>
          <a:solidFill>
            <a:srgbClr val="1D1D1B"/>
          </a:solidFill>
        </p:spPr>
        <p:txBody>
          <a:bodyPr wrap="square" lIns="0" tIns="0" rIns="0" bIns="0" rtlCol="0"/>
          <a:lstStyle/>
          <a:p>
            <a:endParaRPr/>
          </a:p>
        </p:txBody>
      </p:sp>
      <p:sp>
        <p:nvSpPr>
          <p:cNvPr id="7" name="object 7"/>
          <p:cNvSpPr/>
          <p:nvPr/>
        </p:nvSpPr>
        <p:spPr>
          <a:xfrm>
            <a:off x="9144284" y="6905166"/>
            <a:ext cx="153670" cy="177800"/>
          </a:xfrm>
          <a:custGeom>
            <a:avLst/>
            <a:gdLst/>
            <a:ahLst/>
            <a:cxnLst/>
            <a:rect l="l" t="t" r="r" b="b"/>
            <a:pathLst>
              <a:path w="153670" h="177800">
                <a:moveTo>
                  <a:pt x="77050" y="0"/>
                </a:moveTo>
                <a:lnTo>
                  <a:pt x="44818" y="6202"/>
                </a:lnTo>
                <a:lnTo>
                  <a:pt x="20575" y="24028"/>
                </a:lnTo>
                <a:lnTo>
                  <a:pt x="5308" y="52302"/>
                </a:lnTo>
                <a:lnTo>
                  <a:pt x="0" y="89852"/>
                </a:lnTo>
                <a:lnTo>
                  <a:pt x="5506" y="126687"/>
                </a:lnTo>
                <a:lnTo>
                  <a:pt x="21678" y="154330"/>
                </a:lnTo>
                <a:lnTo>
                  <a:pt x="47995" y="171705"/>
                </a:lnTo>
                <a:lnTo>
                  <a:pt x="83934" y="177736"/>
                </a:lnTo>
                <a:lnTo>
                  <a:pt x="102169" y="176389"/>
                </a:lnTo>
                <a:lnTo>
                  <a:pt x="119356" y="172121"/>
                </a:lnTo>
                <a:lnTo>
                  <a:pt x="136049" y="164593"/>
                </a:lnTo>
                <a:lnTo>
                  <a:pt x="152806" y="153466"/>
                </a:lnTo>
                <a:lnTo>
                  <a:pt x="142263" y="137731"/>
                </a:lnTo>
                <a:lnTo>
                  <a:pt x="86232" y="137731"/>
                </a:lnTo>
                <a:lnTo>
                  <a:pt x="72020" y="134390"/>
                </a:lnTo>
                <a:lnTo>
                  <a:pt x="63771" y="126253"/>
                </a:lnTo>
                <a:lnTo>
                  <a:pt x="59949" y="116150"/>
                </a:lnTo>
                <a:lnTo>
                  <a:pt x="59016" y="106908"/>
                </a:lnTo>
                <a:lnTo>
                  <a:pt x="153454" y="106908"/>
                </a:lnTo>
                <a:lnTo>
                  <a:pt x="153454" y="92811"/>
                </a:lnTo>
                <a:lnTo>
                  <a:pt x="151014" y="69862"/>
                </a:lnTo>
                <a:lnTo>
                  <a:pt x="59016" y="69862"/>
                </a:lnTo>
                <a:lnTo>
                  <a:pt x="60436" y="55600"/>
                </a:lnTo>
                <a:lnTo>
                  <a:pt x="64469" y="46288"/>
                </a:lnTo>
                <a:lnTo>
                  <a:pt x="70777" y="41219"/>
                </a:lnTo>
                <a:lnTo>
                  <a:pt x="79019" y="39687"/>
                </a:lnTo>
                <a:lnTo>
                  <a:pt x="142759" y="39687"/>
                </a:lnTo>
                <a:lnTo>
                  <a:pt x="135788" y="24641"/>
                </a:lnTo>
                <a:lnTo>
                  <a:pt x="111998" y="6340"/>
                </a:lnTo>
                <a:lnTo>
                  <a:pt x="77050" y="0"/>
                </a:lnTo>
                <a:close/>
              </a:path>
              <a:path w="153670" h="177800">
                <a:moveTo>
                  <a:pt x="130835" y="120675"/>
                </a:moveTo>
                <a:lnTo>
                  <a:pt x="119710" y="128183"/>
                </a:lnTo>
                <a:lnTo>
                  <a:pt x="108529" y="133508"/>
                </a:lnTo>
                <a:lnTo>
                  <a:pt x="97350" y="136680"/>
                </a:lnTo>
                <a:lnTo>
                  <a:pt x="86232" y="137731"/>
                </a:lnTo>
                <a:lnTo>
                  <a:pt x="142263" y="137731"/>
                </a:lnTo>
                <a:lnTo>
                  <a:pt x="130835" y="120675"/>
                </a:lnTo>
                <a:close/>
              </a:path>
              <a:path w="153670" h="177800">
                <a:moveTo>
                  <a:pt x="142759" y="39687"/>
                </a:moveTo>
                <a:lnTo>
                  <a:pt x="79019" y="39687"/>
                </a:lnTo>
                <a:lnTo>
                  <a:pt x="87743" y="41773"/>
                </a:lnTo>
                <a:lnTo>
                  <a:pt x="93451" y="47764"/>
                </a:lnTo>
                <a:lnTo>
                  <a:pt x="96451" y="57261"/>
                </a:lnTo>
                <a:lnTo>
                  <a:pt x="97053" y="69862"/>
                </a:lnTo>
                <a:lnTo>
                  <a:pt x="151014" y="69862"/>
                </a:lnTo>
                <a:lnTo>
                  <a:pt x="149309" y="53824"/>
                </a:lnTo>
                <a:lnTo>
                  <a:pt x="142759" y="39687"/>
                </a:lnTo>
                <a:close/>
              </a:path>
            </a:pathLst>
          </a:custGeom>
          <a:solidFill>
            <a:srgbClr val="1D1D1B"/>
          </a:solidFill>
        </p:spPr>
        <p:txBody>
          <a:bodyPr wrap="square" lIns="0" tIns="0" rIns="0" bIns="0" rtlCol="0"/>
          <a:lstStyle/>
          <a:p>
            <a:endParaRPr/>
          </a:p>
        </p:txBody>
      </p:sp>
      <p:sp>
        <p:nvSpPr>
          <p:cNvPr id="8" name="object 8"/>
          <p:cNvSpPr/>
          <p:nvPr/>
        </p:nvSpPr>
        <p:spPr>
          <a:xfrm>
            <a:off x="9309551" y="6904520"/>
            <a:ext cx="112395" cy="174625"/>
          </a:xfrm>
          <a:custGeom>
            <a:avLst/>
            <a:gdLst/>
            <a:ahLst/>
            <a:cxnLst/>
            <a:rect l="l" t="t" r="r" b="b"/>
            <a:pathLst>
              <a:path w="112395" h="174625">
                <a:moveTo>
                  <a:pt x="52451" y="977"/>
                </a:moveTo>
                <a:lnTo>
                  <a:pt x="0" y="9829"/>
                </a:lnTo>
                <a:lnTo>
                  <a:pt x="2753" y="24121"/>
                </a:lnTo>
                <a:lnTo>
                  <a:pt x="4341" y="39269"/>
                </a:lnTo>
                <a:lnTo>
                  <a:pt x="5070" y="55030"/>
                </a:lnTo>
                <a:lnTo>
                  <a:pt x="5245" y="71158"/>
                </a:lnTo>
                <a:lnTo>
                  <a:pt x="5245" y="174117"/>
                </a:lnTo>
                <a:lnTo>
                  <a:pt x="62293" y="174117"/>
                </a:lnTo>
                <a:lnTo>
                  <a:pt x="62293" y="58369"/>
                </a:lnTo>
                <a:lnTo>
                  <a:pt x="66230" y="51485"/>
                </a:lnTo>
                <a:lnTo>
                  <a:pt x="72453" y="46240"/>
                </a:lnTo>
                <a:lnTo>
                  <a:pt x="100330" y="46240"/>
                </a:lnTo>
                <a:lnTo>
                  <a:pt x="107541" y="20980"/>
                </a:lnTo>
                <a:lnTo>
                  <a:pt x="56070" y="20980"/>
                </a:lnTo>
                <a:lnTo>
                  <a:pt x="55998" y="13833"/>
                </a:lnTo>
                <a:lnTo>
                  <a:pt x="54102" y="6883"/>
                </a:lnTo>
                <a:lnTo>
                  <a:pt x="52451" y="977"/>
                </a:lnTo>
                <a:close/>
              </a:path>
              <a:path w="112395" h="174625">
                <a:moveTo>
                  <a:pt x="100330" y="46240"/>
                </a:moveTo>
                <a:lnTo>
                  <a:pt x="88861" y="46240"/>
                </a:lnTo>
                <a:lnTo>
                  <a:pt x="93116" y="47548"/>
                </a:lnTo>
                <a:lnTo>
                  <a:pt x="99021" y="50825"/>
                </a:lnTo>
                <a:lnTo>
                  <a:pt x="100330" y="46240"/>
                </a:lnTo>
                <a:close/>
              </a:path>
              <a:path w="112395" h="174625">
                <a:moveTo>
                  <a:pt x="99021" y="0"/>
                </a:moveTo>
                <a:lnTo>
                  <a:pt x="90817" y="0"/>
                </a:lnTo>
                <a:lnTo>
                  <a:pt x="78748" y="1988"/>
                </a:lnTo>
                <a:lnTo>
                  <a:pt x="69262" y="7051"/>
                </a:lnTo>
                <a:lnTo>
                  <a:pt x="61867" y="13833"/>
                </a:lnTo>
                <a:lnTo>
                  <a:pt x="56070" y="20980"/>
                </a:lnTo>
                <a:lnTo>
                  <a:pt x="107541" y="20980"/>
                </a:lnTo>
                <a:lnTo>
                  <a:pt x="112128" y="4914"/>
                </a:lnTo>
                <a:lnTo>
                  <a:pt x="104267" y="1638"/>
                </a:lnTo>
                <a:lnTo>
                  <a:pt x="99021" y="0"/>
                </a:lnTo>
                <a:close/>
              </a:path>
            </a:pathLst>
          </a:custGeom>
          <a:solidFill>
            <a:srgbClr val="1D1D1B"/>
          </a:solidFill>
        </p:spPr>
        <p:txBody>
          <a:bodyPr wrap="square" lIns="0" tIns="0" rIns="0" bIns="0" rtlCol="0"/>
          <a:lstStyle/>
          <a:p>
            <a:endParaRPr/>
          </a:p>
        </p:txBody>
      </p:sp>
      <p:sp>
        <p:nvSpPr>
          <p:cNvPr id="9" name="object 9"/>
          <p:cNvSpPr/>
          <p:nvPr/>
        </p:nvSpPr>
        <p:spPr>
          <a:xfrm>
            <a:off x="9404304" y="6850091"/>
            <a:ext cx="203835" cy="228600"/>
          </a:xfrm>
          <a:custGeom>
            <a:avLst/>
            <a:gdLst/>
            <a:ahLst/>
            <a:cxnLst/>
            <a:rect l="l" t="t" r="r" b="b"/>
            <a:pathLst>
              <a:path w="203834" h="228600">
                <a:moveTo>
                  <a:pt x="134442" y="0"/>
                </a:moveTo>
                <a:lnTo>
                  <a:pt x="73456" y="0"/>
                </a:lnTo>
                <a:lnTo>
                  <a:pt x="0" y="228549"/>
                </a:lnTo>
                <a:lnTo>
                  <a:pt x="61645" y="228549"/>
                </a:lnTo>
                <a:lnTo>
                  <a:pt x="74104" y="184607"/>
                </a:lnTo>
                <a:lnTo>
                  <a:pt x="190329" y="184607"/>
                </a:lnTo>
                <a:lnTo>
                  <a:pt x="176630" y="139357"/>
                </a:lnTo>
                <a:lnTo>
                  <a:pt x="86906" y="139357"/>
                </a:lnTo>
                <a:lnTo>
                  <a:pt x="96075" y="101980"/>
                </a:lnTo>
                <a:lnTo>
                  <a:pt x="98617" y="90987"/>
                </a:lnTo>
                <a:lnTo>
                  <a:pt x="100444" y="81033"/>
                </a:lnTo>
                <a:lnTo>
                  <a:pt x="101611" y="72696"/>
                </a:lnTo>
                <a:lnTo>
                  <a:pt x="102311" y="65582"/>
                </a:lnTo>
                <a:lnTo>
                  <a:pt x="154296" y="65582"/>
                </a:lnTo>
                <a:lnTo>
                  <a:pt x="134442" y="0"/>
                </a:lnTo>
                <a:close/>
              </a:path>
              <a:path w="203834" h="228600">
                <a:moveTo>
                  <a:pt x="190329" y="184607"/>
                </a:moveTo>
                <a:lnTo>
                  <a:pt x="128206" y="184607"/>
                </a:lnTo>
                <a:lnTo>
                  <a:pt x="140017" y="228549"/>
                </a:lnTo>
                <a:lnTo>
                  <a:pt x="203631" y="228549"/>
                </a:lnTo>
                <a:lnTo>
                  <a:pt x="190329" y="184607"/>
                </a:lnTo>
                <a:close/>
              </a:path>
              <a:path w="203834" h="228600">
                <a:moveTo>
                  <a:pt x="154296" y="65582"/>
                </a:moveTo>
                <a:lnTo>
                  <a:pt x="102311" y="65582"/>
                </a:lnTo>
                <a:lnTo>
                  <a:pt x="102793" y="72769"/>
                </a:lnTo>
                <a:lnTo>
                  <a:pt x="103730" y="81195"/>
                </a:lnTo>
                <a:lnTo>
                  <a:pt x="104988" y="89605"/>
                </a:lnTo>
                <a:lnTo>
                  <a:pt x="106578" y="97713"/>
                </a:lnTo>
                <a:lnTo>
                  <a:pt x="116408" y="139357"/>
                </a:lnTo>
                <a:lnTo>
                  <a:pt x="176630" y="139357"/>
                </a:lnTo>
                <a:lnTo>
                  <a:pt x="154296" y="65582"/>
                </a:lnTo>
                <a:close/>
              </a:path>
            </a:pathLst>
          </a:custGeom>
          <a:solidFill>
            <a:srgbClr val="009FE3"/>
          </a:solidFill>
        </p:spPr>
        <p:txBody>
          <a:bodyPr wrap="square" lIns="0" tIns="0" rIns="0" bIns="0" rtlCol="0"/>
          <a:lstStyle/>
          <a:p>
            <a:endParaRPr/>
          </a:p>
        </p:txBody>
      </p:sp>
      <p:sp>
        <p:nvSpPr>
          <p:cNvPr id="10" name="object 10"/>
          <p:cNvSpPr/>
          <p:nvPr/>
        </p:nvSpPr>
        <p:spPr>
          <a:xfrm>
            <a:off x="9615796" y="6832707"/>
            <a:ext cx="66040" cy="246379"/>
          </a:xfrm>
          <a:custGeom>
            <a:avLst/>
            <a:gdLst/>
            <a:ahLst/>
            <a:cxnLst/>
            <a:rect l="l" t="t" r="r" b="b"/>
            <a:pathLst>
              <a:path w="66040" h="246379">
                <a:moveTo>
                  <a:pt x="33451" y="0"/>
                </a:moveTo>
                <a:lnTo>
                  <a:pt x="20477" y="2531"/>
                </a:lnTo>
                <a:lnTo>
                  <a:pt x="9839" y="9428"/>
                </a:lnTo>
                <a:lnTo>
                  <a:pt x="2644" y="19647"/>
                </a:lnTo>
                <a:lnTo>
                  <a:pt x="0" y="32143"/>
                </a:lnTo>
                <a:lnTo>
                  <a:pt x="2584" y="44632"/>
                </a:lnTo>
                <a:lnTo>
                  <a:pt x="9598" y="54848"/>
                </a:lnTo>
                <a:lnTo>
                  <a:pt x="19931" y="61743"/>
                </a:lnTo>
                <a:lnTo>
                  <a:pt x="32473" y="64274"/>
                </a:lnTo>
                <a:lnTo>
                  <a:pt x="45396" y="61743"/>
                </a:lnTo>
                <a:lnTo>
                  <a:pt x="55921" y="54848"/>
                </a:lnTo>
                <a:lnTo>
                  <a:pt x="63002" y="44632"/>
                </a:lnTo>
                <a:lnTo>
                  <a:pt x="65595" y="32143"/>
                </a:lnTo>
                <a:lnTo>
                  <a:pt x="63109" y="19647"/>
                </a:lnTo>
                <a:lnTo>
                  <a:pt x="56286" y="9428"/>
                </a:lnTo>
                <a:lnTo>
                  <a:pt x="46082" y="2531"/>
                </a:lnTo>
                <a:lnTo>
                  <a:pt x="33451" y="0"/>
                </a:lnTo>
                <a:close/>
              </a:path>
              <a:path w="66040" h="246379">
                <a:moveTo>
                  <a:pt x="61328" y="74117"/>
                </a:moveTo>
                <a:lnTo>
                  <a:pt x="4267" y="79362"/>
                </a:lnTo>
                <a:lnTo>
                  <a:pt x="4267" y="245935"/>
                </a:lnTo>
                <a:lnTo>
                  <a:pt x="61328" y="245935"/>
                </a:lnTo>
                <a:lnTo>
                  <a:pt x="61328" y="74117"/>
                </a:lnTo>
                <a:close/>
              </a:path>
            </a:pathLst>
          </a:custGeom>
          <a:solidFill>
            <a:srgbClr val="009FE3"/>
          </a:solidFill>
        </p:spPr>
        <p:txBody>
          <a:bodyPr wrap="square" lIns="0" tIns="0" rIns="0" bIns="0" rtlCol="0"/>
          <a:lstStyle/>
          <a:p>
            <a:endParaRPr/>
          </a:p>
        </p:txBody>
      </p:sp>
      <p:sp>
        <p:nvSpPr>
          <p:cNvPr id="11" name="object 11"/>
          <p:cNvSpPr/>
          <p:nvPr/>
        </p:nvSpPr>
        <p:spPr>
          <a:xfrm>
            <a:off x="9689255" y="6838611"/>
            <a:ext cx="156845" cy="244475"/>
          </a:xfrm>
          <a:custGeom>
            <a:avLst/>
            <a:gdLst/>
            <a:ahLst/>
            <a:cxnLst/>
            <a:rect l="l" t="t" r="r" b="b"/>
            <a:pathLst>
              <a:path w="156845" h="244475">
                <a:moveTo>
                  <a:pt x="80987" y="66560"/>
                </a:moveTo>
                <a:lnTo>
                  <a:pt x="72783" y="66560"/>
                </a:lnTo>
                <a:lnTo>
                  <a:pt x="40253" y="73995"/>
                </a:lnTo>
                <a:lnTo>
                  <a:pt x="17584" y="94067"/>
                </a:lnTo>
                <a:lnTo>
                  <a:pt x="4319" y="123423"/>
                </a:lnTo>
                <a:lnTo>
                  <a:pt x="0" y="158711"/>
                </a:lnTo>
                <a:lnTo>
                  <a:pt x="4518" y="194769"/>
                </a:lnTo>
                <a:lnTo>
                  <a:pt x="17703" y="221668"/>
                </a:lnTo>
                <a:lnTo>
                  <a:pt x="39004" y="238486"/>
                </a:lnTo>
                <a:lnTo>
                  <a:pt x="67868" y="244297"/>
                </a:lnTo>
                <a:lnTo>
                  <a:pt x="79703" y="243333"/>
                </a:lnTo>
                <a:lnTo>
                  <a:pt x="89687" y="240525"/>
                </a:lnTo>
                <a:lnTo>
                  <a:pt x="97947" y="235992"/>
                </a:lnTo>
                <a:lnTo>
                  <a:pt x="104609" y="229857"/>
                </a:lnTo>
                <a:lnTo>
                  <a:pt x="153668" y="229857"/>
                </a:lnTo>
                <a:lnTo>
                  <a:pt x="151782" y="217606"/>
                </a:lnTo>
                <a:lnTo>
                  <a:pt x="150886" y="201333"/>
                </a:lnTo>
                <a:lnTo>
                  <a:pt x="80987" y="201333"/>
                </a:lnTo>
                <a:lnTo>
                  <a:pt x="71100" y="198239"/>
                </a:lnTo>
                <a:lnTo>
                  <a:pt x="65333" y="189612"/>
                </a:lnTo>
                <a:lnTo>
                  <a:pt x="62640" y="176435"/>
                </a:lnTo>
                <a:lnTo>
                  <a:pt x="61975" y="159689"/>
                </a:lnTo>
                <a:lnTo>
                  <a:pt x="62922" y="135825"/>
                </a:lnTo>
                <a:lnTo>
                  <a:pt x="66113" y="120719"/>
                </a:lnTo>
                <a:lnTo>
                  <a:pt x="72070" y="112805"/>
                </a:lnTo>
                <a:lnTo>
                  <a:pt x="81318" y="110515"/>
                </a:lnTo>
                <a:lnTo>
                  <a:pt x="150507" y="110515"/>
                </a:lnTo>
                <a:lnTo>
                  <a:pt x="150507" y="72466"/>
                </a:lnTo>
                <a:lnTo>
                  <a:pt x="95415" y="72466"/>
                </a:lnTo>
                <a:lnTo>
                  <a:pt x="90830" y="69519"/>
                </a:lnTo>
                <a:lnTo>
                  <a:pt x="80987" y="66560"/>
                </a:lnTo>
                <a:close/>
              </a:path>
              <a:path w="156845" h="244475">
                <a:moveTo>
                  <a:pt x="153668" y="229857"/>
                </a:moveTo>
                <a:lnTo>
                  <a:pt x="104609" y="229857"/>
                </a:lnTo>
                <a:lnTo>
                  <a:pt x="104940" y="232816"/>
                </a:lnTo>
                <a:lnTo>
                  <a:pt x="105587" y="236092"/>
                </a:lnTo>
                <a:lnTo>
                  <a:pt x="107226" y="240029"/>
                </a:lnTo>
                <a:lnTo>
                  <a:pt x="156743" y="240029"/>
                </a:lnTo>
                <a:lnTo>
                  <a:pt x="153695" y="230032"/>
                </a:lnTo>
                <a:lnTo>
                  <a:pt x="153668" y="229857"/>
                </a:lnTo>
                <a:close/>
              </a:path>
              <a:path w="156845" h="244475">
                <a:moveTo>
                  <a:pt x="150507" y="110515"/>
                </a:moveTo>
                <a:lnTo>
                  <a:pt x="86563" y="110515"/>
                </a:lnTo>
                <a:lnTo>
                  <a:pt x="91820" y="113461"/>
                </a:lnTo>
                <a:lnTo>
                  <a:pt x="93459" y="117068"/>
                </a:lnTo>
                <a:lnTo>
                  <a:pt x="93459" y="195757"/>
                </a:lnTo>
                <a:lnTo>
                  <a:pt x="91490" y="198716"/>
                </a:lnTo>
                <a:lnTo>
                  <a:pt x="86906" y="201333"/>
                </a:lnTo>
                <a:lnTo>
                  <a:pt x="150886" y="201333"/>
                </a:lnTo>
                <a:lnTo>
                  <a:pt x="150776" y="198239"/>
                </a:lnTo>
                <a:lnTo>
                  <a:pt x="150546" y="176435"/>
                </a:lnTo>
                <a:lnTo>
                  <a:pt x="150507" y="110515"/>
                </a:lnTo>
                <a:close/>
              </a:path>
              <a:path w="156845" h="244475">
                <a:moveTo>
                  <a:pt x="93459" y="0"/>
                </a:moveTo>
                <a:lnTo>
                  <a:pt x="93459" y="45580"/>
                </a:lnTo>
                <a:lnTo>
                  <a:pt x="93627" y="52685"/>
                </a:lnTo>
                <a:lnTo>
                  <a:pt x="94070" y="60375"/>
                </a:lnTo>
                <a:lnTo>
                  <a:pt x="94696" y="67390"/>
                </a:lnTo>
                <a:lnTo>
                  <a:pt x="95415" y="72466"/>
                </a:lnTo>
                <a:lnTo>
                  <a:pt x="150507" y="72466"/>
                </a:lnTo>
                <a:lnTo>
                  <a:pt x="150507" y="7543"/>
                </a:lnTo>
                <a:lnTo>
                  <a:pt x="93459" y="0"/>
                </a:lnTo>
                <a:close/>
              </a:path>
            </a:pathLst>
          </a:custGeom>
          <a:solidFill>
            <a:srgbClr val="009FE3"/>
          </a:solidFill>
        </p:spPr>
        <p:txBody>
          <a:bodyPr wrap="square" lIns="0" tIns="0" rIns="0" bIns="0" rtlCol="0"/>
          <a:lstStyle/>
          <a:p>
            <a:endParaRPr/>
          </a:p>
        </p:txBody>
      </p:sp>
      <p:sp>
        <p:nvSpPr>
          <p:cNvPr id="12" name="object 12"/>
          <p:cNvSpPr/>
          <p:nvPr/>
        </p:nvSpPr>
        <p:spPr>
          <a:xfrm>
            <a:off x="8406928" y="6884803"/>
            <a:ext cx="176530" cy="241300"/>
          </a:xfrm>
          <a:custGeom>
            <a:avLst/>
            <a:gdLst/>
            <a:ahLst/>
            <a:cxnLst/>
            <a:rect l="l" t="t" r="r" b="b"/>
            <a:pathLst>
              <a:path w="176529" h="241300">
                <a:moveTo>
                  <a:pt x="167131" y="0"/>
                </a:moveTo>
                <a:lnTo>
                  <a:pt x="111063" y="8008"/>
                </a:lnTo>
                <a:lnTo>
                  <a:pt x="66610" y="27706"/>
                </a:lnTo>
                <a:lnTo>
                  <a:pt x="33477" y="57264"/>
                </a:lnTo>
                <a:lnTo>
                  <a:pt x="11372" y="94853"/>
                </a:lnTo>
                <a:lnTo>
                  <a:pt x="0" y="138645"/>
                </a:lnTo>
                <a:lnTo>
                  <a:pt x="3216" y="187159"/>
                </a:lnTo>
                <a:lnTo>
                  <a:pt x="22645" y="218678"/>
                </a:lnTo>
                <a:lnTo>
                  <a:pt x="50068" y="235733"/>
                </a:lnTo>
                <a:lnTo>
                  <a:pt x="77266" y="240855"/>
                </a:lnTo>
                <a:lnTo>
                  <a:pt x="104893" y="236284"/>
                </a:lnTo>
                <a:lnTo>
                  <a:pt x="133361" y="219897"/>
                </a:lnTo>
                <a:lnTo>
                  <a:pt x="154063" y="187684"/>
                </a:lnTo>
                <a:lnTo>
                  <a:pt x="156588" y="157342"/>
                </a:lnTo>
                <a:lnTo>
                  <a:pt x="60219" y="157342"/>
                </a:lnTo>
                <a:lnTo>
                  <a:pt x="38915" y="148912"/>
                </a:lnTo>
                <a:lnTo>
                  <a:pt x="26151" y="129611"/>
                </a:lnTo>
                <a:lnTo>
                  <a:pt x="26733" y="103555"/>
                </a:lnTo>
                <a:lnTo>
                  <a:pt x="31431" y="90892"/>
                </a:lnTo>
                <a:lnTo>
                  <a:pt x="53635" y="57978"/>
                </a:lnTo>
                <a:lnTo>
                  <a:pt x="100629" y="25714"/>
                </a:lnTo>
                <a:lnTo>
                  <a:pt x="146764" y="14522"/>
                </a:lnTo>
                <a:lnTo>
                  <a:pt x="154812" y="13766"/>
                </a:lnTo>
                <a:lnTo>
                  <a:pt x="171460" y="13766"/>
                </a:lnTo>
                <a:lnTo>
                  <a:pt x="173062" y="10032"/>
                </a:lnTo>
                <a:lnTo>
                  <a:pt x="176187" y="1943"/>
                </a:lnTo>
                <a:lnTo>
                  <a:pt x="167131" y="0"/>
                </a:lnTo>
                <a:close/>
              </a:path>
              <a:path w="176529" h="241300">
                <a:moveTo>
                  <a:pt x="171460" y="13766"/>
                </a:moveTo>
                <a:lnTo>
                  <a:pt x="154812" y="13766"/>
                </a:lnTo>
                <a:lnTo>
                  <a:pt x="143331" y="29510"/>
                </a:lnTo>
                <a:lnTo>
                  <a:pt x="133292" y="47712"/>
                </a:lnTo>
                <a:lnTo>
                  <a:pt x="125330" y="65921"/>
                </a:lnTo>
                <a:lnTo>
                  <a:pt x="120078" y="81686"/>
                </a:lnTo>
                <a:lnTo>
                  <a:pt x="115158" y="100600"/>
                </a:lnTo>
                <a:lnTo>
                  <a:pt x="108867" y="119956"/>
                </a:lnTo>
                <a:lnTo>
                  <a:pt x="99475" y="137452"/>
                </a:lnTo>
                <a:lnTo>
                  <a:pt x="85255" y="150787"/>
                </a:lnTo>
                <a:lnTo>
                  <a:pt x="60219" y="157342"/>
                </a:lnTo>
                <a:lnTo>
                  <a:pt x="156588" y="157342"/>
                </a:lnTo>
                <a:lnTo>
                  <a:pt x="158394" y="135635"/>
                </a:lnTo>
                <a:lnTo>
                  <a:pt x="156517" y="81963"/>
                </a:lnTo>
                <a:lnTo>
                  <a:pt x="161242" y="44592"/>
                </a:lnTo>
                <a:lnTo>
                  <a:pt x="168209" y="21343"/>
                </a:lnTo>
                <a:lnTo>
                  <a:pt x="171460" y="13766"/>
                </a:lnTo>
                <a:close/>
              </a:path>
            </a:pathLst>
          </a:custGeom>
          <a:solidFill>
            <a:srgbClr val="009FE3"/>
          </a:solidFill>
        </p:spPr>
        <p:txBody>
          <a:bodyPr wrap="square" lIns="0" tIns="0" rIns="0" bIns="0" rtlCol="0"/>
          <a:lstStyle/>
          <a:p>
            <a:endParaRPr/>
          </a:p>
        </p:txBody>
      </p:sp>
      <p:sp>
        <p:nvSpPr>
          <p:cNvPr id="3" name="AutoShape 4" descr="data:image/png;base64,iVBORw0KGgoAAAANSUhEUgAAAfgAAAD5CAYAAADLAyduAAAAAXNSR0IArs4c6QAAAARnQU1BAACxjwv8YQUAAAAJcEhZcwAAIdUAACHVAQSctJ0AAFbtSURBVHhe7d0HeBTVFgfwf3rvvRdCgCQkJIFAgNClIyCCKFVQsWBH1GdX9NkVEQErSLEAijSl904ICb0G0knvPeHNXYYnIVtnZ2vOz28/5k5iymZ3ztx2DgghhBBCCCGEEEIIIYQQogsm/L8t3Lx502TnlcJP157O61ZaXZ+UW16H2sZm3OT+I4RoHntjWpubwdvRCs7WpofHRvoevCfc81UTE5P6W5+hOQ1NTfP+8/d5m/qm5heuFlWjtLYRDc3N/EcJIZpmYWoKR2tzhLrawswEn8+7p32Rva31B/yHldYqwO+7XPj6TylZ7/2cnIXGZgrohOgDM1MTTI71w7RY33kDwr3e4E+L6uj10tDs8uorj/91FjfKa/izhBBd87K3xNdjouBgYx04tL1bJn9aoRYB/r87L33x6pbzz1FHnRD99c6gDkveGhz+ON8Uxfjfb5rVVx9r/OvsDf4MIUTfDG7vjsSwHhbv9Ddp5E/JZcr/i1c2nv3h/Z2XKLgTouc+3nN51rN/nVrJN9V386ZJes7eAgruhOi3rZcKsePsgQa+qZAkwB+6VvTBoiPXZ1TWN0lOEkL0V1VDE74/mvnQzov5n/CnBLteWhM6Y/XJ5uM55S78KUKIHtt/vQQjlh6tOZtf6cOfksn0SFaZ2zPrz7xaVqdUj58QogdYkH9p87k5my/mePCnBPnm4LURPx7P4luEEEPw99kb1p/vvjKEb8pk+tXey8OOZZXxTUKIoUjOKce3B7PG8k1BzuWUf8UfEkIMBNvTcupG2U+3WrKZBjrbLOePCSEGJsDZZgl/qLKD1wo/3Xgxn28RQgzJkcwyrEzJeo1vSmW6/UIhf0gIMTTbLwl//35z6LqkJ0AIMUxf7r/KH0lnerqwgj8khBiaS4WVaG5u9uSbKtmTXsofEUIM0bAOHvP4Q6lMaxroHp4QQ9V4EyitbVjIN1WSVVrFHxFCDFFlnfz4/f998ISQtuUm3dsTYtQowBNCCCFGiAI8IYQQYoQowBNCCCFGiAI8IYQQYoQowBNCCCFGiAI8IYQQYoQowBNCCCFGiAI8IYQQYoQowBNCCCFGiAI8IYQQYoQowBNCCCFGiAI8IYQQYoQowBsxMxNgaicfmJtwB4S0YfeGuGPhgA4yHwP8XPjPJMR4UIA3YouGRmLptDh8NzySP0NI2xTj74Qnh7SX+Qj3duA/kxDjQQHeSH0zNAKP9guBCdd7n94nGN+NoCBPdMDMFFEudlp9wJwua4QwJpi74SZ/TIwAu7Sxnvtj/UNunbjDT3uv4bHNZ9B4k/7kxqT47cFrXG2txvNN5c1Z/ylMTV7kWxrR18cZu5/rzbe0Y9ySo/jjaj7fuuWNpHZ4d2QnvtXaE7+nYXFyBt8ixDC8kBSKz0dFypyDpVtdI8L+yj8Nkx7cmYe5nvyy4VGSzyOEEGLcKMAbkcVccJ/aT3pwv+2hPkH4fmQU3yKEEGKsKMAbiUXDIvCYguB+24ykYHxPc/KEEGLUKMAbOLYF7nuu5/54v1D+jHJm9gnBshGdYWFKA/aEEGKMKMAbuO+GRmBG32C+pZopSYH4aTgN1xNCiDGiVfQGbPGwCMxSsecuzQ97r+GRTaf5FjE0+ryK3t3eCnMSgviWbJampnisTzDsrMz5M619z71Oi2rq+ZZsC05kIbu0mm/dQqvoiTFStIqeAryBWiQZllduzl0ZP+67hpkbKcgbIn0O8MpytDTDlbkD4O5gxZ9prfPHu3C6qIpvqYYCPDFGtE3OyLA596UiB3eGLbxbOZLm5Enb1NjUzB/d4mFjgehQNywa2BEnHuuFs0/1QfbcgZJj9v4bGOwGL1tL/rPFYWNuCn8Ha8yK9seK4VGS75UxZwBufjRScrxlYjzeTgxFuLstXOSMdBByGwV4A7NkaASmCpxzV+TB3oGSBXuEtDXZJf8O6S8ZGYXLLw9A6qxEPD44DLHtXNAp0BG+bjaS42nczfW2x3tIPmc9F3RhqX6wnRnpi3Mv9OO+Zn8sntQFk7j3OPteAR62ko+z48GxPnhrTATOvdgfV7jvvWpsjORjhMhCAd6AsDn3GdzFhaWf1QT2daf2CaZ98qTNYfOUblyv/cTjvfBYUjAcuWN52HvF3toco7igm/18X/T2duI/opoob0ecnp2Eb6fEIsjNFlYWZvxHZDM1NYGLnSUe7BGA0reGYFaMP/8RQlqiAG8AWDhfItKCOmXM5C5wP3FBnlWjI6QtaGq6iR3TEhAbonpVOV9XG2yc1QMhTjb8GeWM7uCJ47N7ITLACaYCb9qdbC2w+KEueK2Xdq4NxLBQgNdzbEp82bAoPKal4H7bdC7Irx7dhYI8aRM+Hx2FGAHB/TYWaLdNT5C8X5XR3ccJq6d2VarHrox590bg1QRx1+UQw0cBXs8tHhqJKf00M+euyNhEf6wYQ/N8xPhFBQobYr9TO18HjAr35FuyedpYYOPMBFgoUfUuu7Aap66VorGx5SJAaf4zogPMafEduQMFeD22aPitkq+6NLFHAJaPieZbhLQNyVeKMX9vOv7zz3l8tOsyjl4u5j8i37gIb/5Itk/v6SR3O2BNXSNe+OM0vN/dBv9PdiJ60X5YvPE3Riw5zP0cRfxntcbWBOyYGHdrTo8QDgV4PSRJPzs8Eo/31Y95tcmJgfh9bBdY0hY6YuQKyusQs+AAun57EM9tOoP/csH9FS7Id//uIGavTEFdQxP/mdINaO/BH0nX2c0eU3oF8q3WyqvrEf35Xnxx5BpuVNXxZznNN7H5aiF6/XAYh6/KDvJ9IjwR7W7Pt0hbRwFeD/04NBIz+uhmWF6W+7v74fcxXfgWIcanvLoB7T/dibSsEv5MSwvTsvHzoUy+JZ2fmw2CHa35Vmv3RMvv4X93IAOX78rCd6dGLtD3XHIIVTWN/JnW+oa68UekraMAr2eWDI+QzLlraiucUOznGc0F+RVjabieGKevd11BWZ38HvrL286jXsF8uJuV7C12k+TM0dc3NOG/+67wLdnYlr6/Lty41ZBiQkfF0wSkbaAAr0cWD4/EYyIOy5/Nq0C793cgLaecP6O+ST0CsYLm5ImRYfPerx1O51uyldQ34nyW/PdTB5dbyWlaMTdF50BnvtFa6rVSFNU18C35zmTK/hnYtjtCGArweoClh2VV3Wb1FW9B3YUblYhcdABXy2sQs/ggznHBXiyTEgPx57hYWNIeOmIkzrCgXS+/937b1WLZQ+jyjPR1kbtyPreyDu24mwNlHqXc58ri4mAJK0txtt8Rw0YBXg98OyQS0/oorrilrIKyWsQuOQjU8vN0XO8kjmsXlNbeaotgdDdfrBpNW+iIcbjOvWeUVXtX3nplRXo78EfSjYjxwdk5/ZR6zJ8gfxStvb3sdQCk7aAAr2NLhkdiuohz7tlFNeiwYD9qqlqW1aytbkDYgn24kFfJn1EP+3nHdfenOXliFC6WC+uVq8LbWX6mOzNTE1hyPXxlHuZmdOkmitGrRIe+lcy5izcsfzq3Av5f7UVJhfTeSHllHTou2Itj10v5M+pjc/Ks6IWerQkkRCU1ChbXEWKIKMDrANvnvnx4FB4VMbinF1Sj82I2LK9gkU5jMxK+PYgL3M2AWFjRi7/ui6VSs8RgFZTJntMmxFBRgNeBxcMiMUnEOfdC7uIUu+SA4uB+Gxfkuy05iKxC8YYlRyX4YTmltSWEEL1BAV7L2Fa4mX3Fm3O/XFCFkK/2oqxCtR5IRU0D2nP/X1pWGX9GfQ9098dympMnRCq2z12e+buvIOnLfaI8TpfV8F+VtGUU4LWE7Sj7jgvuYm6FY3Pu7b/eh0o5W2bkqa1rRMyiAzieId6c/OQegfjtvhgarifkLmcU5KNgJWP355aJ8oDAlf7EuFCA1wIW6pYOi8IjIgb3vJIadOaC8/+3wgnFhusXH8D1/Cr+hPomdA/A2rFdqOYFIXc4kCd/tKyrlyN/RIg4KMBrAeu5T+4rXm55Nuce8Q0X3LkeuCiabkoqVok9J7+S68kTQm65UlaDDDk30t3au6KPD2WhI+KhAK9hbCvcTBF77ufyKuH7xW6UlIuXtIZhhTYCua+bLOJw/YNcT56CPCH/2nCxgD9qje1tf2dYR74lEGWXJHegAK8hkvSzI8TdCsdyy7Oee0ONkqvlVXSzsRldFx9ESqZ4Qf4hLsj/Ma4LrOjCQwjWnMzmj6Tr18EDXw7oAGsVEtmwz41wt8PioRH4pEc7/iwhFOA15vuhkZiWJOJWuNI6dGH73JUsRiFYUzO6Lzkk6nD9mG5++I220BGCPZklOHxBdj135pnBYTj3XD/08HXhz0gX6GKLhQM6Iue1QUh9oS9m9Q+lhFOkBQrwGsCG5aeKuBUur7QW4Qv3aaznfreGhiZEfr0Pl0VMazs6wR8raQsdaeNYqdeJf6aipl72+hn2fgn2tMX+p3sie+5AJD/ZCwdn9ZQ8TjzZGxee64vyt4bg+isD8OSQMLjYWVLqWiIVvSpExoK7mMPyp3Ir4PO5+HPuipSzffKStLYl/Bn1PcTS2tKcPGnjrpdU45FVJ1GnYF88y03v62aDuCAXJIa6Sh6xQc4I93GAg63smvOE3EYBXiRszv1nkdPPXs6vRPQiNiwv0mp5VUnS2h7CmWzx6smzhXcb7o+DJe2TJ23YqnN5eGPLRdQqWaKWECEowItkybAITBa15CtLP6uFOXdFuCDf/duDyCoQb05+JCs1S3PypI37ZN8VDFtyCFXq5rIgRAYK8CJYMiIKD/cJEW3OPb2gCmEL9qKysmXJV11hF6AOX+/FaRF78qzULG2hI23d7qxSuM7bhml/npastRGKJaqa988FfJ2axZ8hhCVZm7uBrfsgArC7o2+54D6zj3hJbNJyyhGz+JDue+7SmJniyKxEJATJX92rit+PZGHSulQ0NtPLUKjitwevcbW1Gs83lTdn/acwNXmRb+mUjZkJFoyOgoO17LnlOevPIFNgWuZxHb0wIc6Pb7X2/aHr2JYuf3X7bc90D0Kvdm58q7Wvdl3BAZYuVlWmJpjU3guDO3shwsMe7rYWkufDnHtunOwsJTfabEi/oakZpdUNyKqqw4W8Svx9Og+bMoqBm/QeamteSArF56MiZfYsKcALxLZ1LxvWGZP6ijcsn1lcg8Av9+huzl0Z3C9+6Zm+CPO250+ob+OxbIxZexJNdIESxBgCPCFEdYoCPA3RC/Tt8ChRg3thaS2ixUw/qylNNxG3+ICo++RHdvOjLXSEECIyCvACfDsiEjNEHJY/f6MSAfP3orRCu1vhhGKlZkO+3IMTIqa1fYCltaUgTwghoqEArwLz2+ln+4i3FY6VfO3E9dxrq/VjQZ2yGhuaEL/koKi569k++bXjusCS0toSQojaKMCrgJV8FTX9bFkdoiUlX/VwQZ0yWKlZLsiLOVw/tpsf1t7XhW8RQggRigK8kn4eE41JfYJE2wrHgnv4gn24qe9z7gqwAjUsrW16vnhpbUd29cMvtIWOEELUQgFeCctGd8aUxEC+pT42LO/x2S6UGMicuyIsrW3olyytrXjD9RO7B1BaW0IIUQMFeDlYOtU1XJCZ2lO8YXm2oK7zYgNYLa+qJpbW9iBSMwXs/5WBpbVdf38srKiQBiGEqIyunHKsHB2D+xL8+Zb6CkprEcdKvhprakqW1va7Q8gsqOJPqG9kV1/8SmltCSFEZRTgZVg2Ohr39/AXbc79emE12n+9DzUGtlpeVXV1jYhYuA9ncyr4M+phz/+YBD8arieEEBVRgJdi+ZhoTO0p3px7ak45gr/ah7IKYWk2DU1lTSMiuSB/VMRSs2y4/rdxMZIMgoQQQhSjAH8Hts/9r/tiMVnEBXWscEwXfagKp21suH7JIZzLFqcnz0xICMC6++MkpXkJIYTIRwH+DstHR+Pe7rILUqiqoLQOXYx5zl0RycK7A6LPya8aS8P1hBCiCAV4HtsKN7FHAN9S37ncSgR/tRflAqtfGYtK7uYmjHseUjLEW11/fwKVmiWEEEXafIBnw/K/jGVz7uJthWM52iO+3ovqKt0G9xgPe5iY6/5PXF/fhLglB3Dsmnhz8g91D8AaltaWhusJIUSqNh3gWWhYOyaG67mLN+d+Pb8K8Wyfe2Mzf0Y3hge54eScfsh8vj9MLPTgz8w9H2yf/LUbVbgpUlnYcVxP/o/7ukj+joQQQlpq0wF+6b1RuLe7ePvcswurEcNyyzfptq75fe088Mv0rpJjP3cb7JnRA7Awk7R1inteohftFzV3/YhufviV68kTQghpqc0GeFbydWov8Uq+nswsQ9CXe1Cm433uw4PdsHRKHBxtLfgzQFKoK/6Z2k0vgjwrNRv4xR5Rh+sncD35FWOo1Cwxfu42FtgxpRv2Pdy9xcPV1pL/DEL+1eYCvLkJ8EX/DqKWfGXBPXbxATQ1NPFndGN4iBs2PZEIB+4icLch4e448mgizC31oSfPhusPiVpqdlJiIJYM6URb6IhRG9XeCwOivNC7o0eLh5uFOf8ZhPyrzQX4mdH+eGZwO76lvuyCaiSwfe46nnMfHeKOvx7tzrek6xbohPNPJbGVhfwZHeKCfA8uyGdyz59YHukXgue6ireeghB98/noCP6IEMXaVIAfEeWDrx+IhqmpOL92en4VIr/ZjwYd99zvC/XAsilxMFdQlIWlfW3nbY/t07kbAT0Yrm/knjeW1vZirjilZtnf9cOxUbi/i3jrKgjRF339XeBsT0PxRHltJsB393PGqnHRCoOgstjwcuh8PZhzD3HD8unxcLJT/o0/sL0btrI5eXPdB/nKmgZ0+Hovjog0J29qaoKfxkSid7Arf4YQ4zAsyos/IkQ5bSLA23O91bWTWy48U8eZ7HJ01YNhecmc++OJsLVSff7tnnB3nH6qNyz0YU6eex57fHcIp7LK+RPqsbexwB8PxcHVSg9+N2LUXLj3npetJQIcrRHmZvv/R6iLLfy5c67cx8VYF8LydTwcq/2RKWdLc3hznQf2u7RztUWws43k2N3aArY6mupz5K5Zfg5Wkuc80Mla8vOwazxpzQRzN+h2T5eGWZiZ4NzzfdHOw54/o56sgmp0/Hofqmp1m1t+bDsPrJzeFTZqBGi2Hz2Nu1mRpNPV8TQDY2ttjvOz+yDAw5Y/o57c0hqEfbob1Xrwu2lS8duD17jaWo3nm8qbs/5TmJq8yLc04rcHY5EQ6MK3Whu/9DiO35B/Y8cu6Edm94a1got4yEc7+SPZXLjAdGR2L+66ID04Ld2TjncOp/Mt6SJc7PBEXACGx/tIvh77Wuw6Y8kFvNvVJ5uab6KxqRk19U0oqm7A3yfz8Na+SyiuE5a2etNDXTE8xptvtZbFvdYbue8py8hvj+BMiZIpo7mn5pkof8wa0A7eXCC14n4vc+73s+D+bea+B/vdahuaUdvYhJPXy/Dl7qv4J6uI/5+V1y/IFT9NbL3F9dCFIjy0LpVv/cuR+/uvmRiP2GAn2HE3Huy+iT3f7Dr2DfczvLD9Av+ZbccLSaH4fFSkzDtIo+/BfzCgA0Ld7fiWes7lVKDTQt0H93tD3PHT5Fi1gjvD3hwx/k7Ywobr9aAnX13biA4L9iItU5y0tj5cb+OTIR35FtGFoxeLEMx6fjIeoX6O/GfK5mNvhXbce1ja/3/nI8FT8dca28kb7bmbfWn/fyD3ellx4Qb/mS15cj8Dey2dfroP0ub2w+zBYQh1s4ML17u1525Mrbjgczu4M2Zc9GHnnLmPt/Oww+x72iH79XuwYmw0915TcsSN+3ozov2Q9fJAucGd8ed+dmm/0+2HlZJTk6/3C8O1F/pj/qQuiPBxgKu9Jez438+U+3nYFCc7drK1gBfXcx7S2QubnuqBE0/0wn3hqk0h2HJfR9rPOibOt+VCYO7m4uOBHZDLPX/3RHnCnftbsGsf+znYTRX792KeOOt4jI1RB/gHInwwZ1BYizeeUMevl0oWhLE5Y10aEeKGtY8mcG8w8RbbDA53x67pCXqxur6G6+GwZEGH08WZk38yKQSPdhGvgBBRzWenc1AnZwRlFvceVSTC10lmj/tOcYHO/JFszyTITkldWFGHnIpavvWvAAdrXJs7AHMGhCHS31ESvIWw5oLSpB6ByHq+L2IVjCjGeTti9/Tu+GFSLPxcbfizmsOGuk8+0RvvDeuIIO6GRBVs3UtssAvWzuyG//Zrz58VzsbKDL09HG41uK+97sF4vDS4vWSET5bStlatU0lGG+DZcN7CsVF8Sz1XblShmx7MuY8MdsPGxxNFWyh4p37t3JD5XD+Yc8+bzjU1I/G7g7iYK06p2U9GRao92kEE4m7YzmTIHoJP5G4uFb2aZ3RSfBPAJMmZCmAC7KwQEyr7JuAaF9xrpLzHM7nzf53I5lvqYwH7xJx+8JRzk/7F6Ej07ejOtzQryNEGZ5/vh5hgxTdIirwyrAN+HtlZ7cASH+Qs+RrJj/bE6M7yRy+YTO7mjLRmlAGeXcp3cD1SN0erWyfUUFBai/hvueDOBR1dGsfSzz58K/2sprC0tnsf0Z+0tvHcTVV+Seselaqc7C1x4JFEWKg/kEME2H5d9vws660NC3LjW1JwPbh7YpQb+u2moAffyYvvFcrw15Es/qi1jw/Jn5cX4qNBHfgjHTI3xd8Pd4OdjXiJcib1CsRTsepV5uwZ6IqHo/3QJUS5m46TheJ0BoyNUQb4qdwLIyFE/t28Mq4XVyP0q70o03HJV9Zz/3FKHOytxdkFIAubykgMdtGbtLZsOsTni924lK/+/Fp0gBNmxotXMZAo7+Bl+QuwBkZ48ket9fF2ksyxKqO9jwOC7GXf1HeXcwNQV9+ExWmye+kpNyqw85T0+fnLuRXYwX3s58MZ+GjPVaw8konkKyWSBWnyTOoegA6u4qwPEmr5qCh08pW/diH1eile3noBD69KweOr0/DB7svIK67hP9oaG7L/dFxnhDoJn1oY2skTn46OlMz7K6NKx6Or+sroVtG3c7bB5VcH8i3hCspr0W/hIZwtVXLlqYYMD3XDplmJfEt72L70Pj8clpR61bUw7kKx/8me8OL+tuqK+HgXzhXp9m8qNn1eRS9hYYq6t4dKFkRJs+9ioeS1Jg1bJfzZyJbZ29gq7h1pNzC4S+uh2+d/TcOXKRl8qyU2xyxrGPpEesmtKpBy2Dhao/TlAZLV8efyKrH+ZA53U5CD/Erpo0wzY/wx/74oySI1Wd7adA7v7r3Ct/4V6WIHpzsW4y0ZH40o7iZVlge/O4YMKesHbjvIerh3jUJ62ljgyssDYS+j985+z7c2nscHB6/yZ1r6fUIsxsfLXt/y/s7LeH3Leb7V2vAwD2xSkH1TFvYaqKxp5J5bMxSW1cHnox38R9qWNreKfv7gTvyRemasOqnz4D6Kzbk/1oNvaVdCkDMyXuwPUz1YeHe5rAZTVqTwLfUsHEapPrWuoRnbUqX3fpkOnrJ7sYMDWo/EsYJFD26VHjgGdZYxnG9ljugg2QFyS5biRZ013E3/C6tPwX7ednT9Zj/e5QKfrODO/JCahQ92XOJb0sUHSR9pZFvaDt4o+/+jXMGNdnJBRYvPv/shbYpxwaBOMoM78+U/l2QGd2bC7ynYnpbHt1p7KkHctNH13OtoIfczhXy4Cxb/2QSXd7fA8rXN6Pr1fv4zyN2MKsA/EOmDYXHKLciRhe2pnP7rSWxML+TP6Aabc18+rasoOwCEYN/Xy9kaeyUFasSbnxNqW2YxHvg5WXLnro5+UZ6YSavqtW752Rz+qDVPZxv09ZMe6LpIWThXUteI0uJK3JCyPqODux2kvWOeivCR+146er6AP5Jv4clM3KxXfi/7NgVf189O/XVCQnjZWGJCb9kBuLSqHv89onjdwXt7Wo8+3MbS6rLrmLrY9MmLa0/B572tmL3rAq5xNz/cZRrsSsD+za6iBXayGFWAf/uecKXnbGRZk5yNn1PFWzErxMgQNyybGi/Za6prvYJdsHV6Asz0IMj/fjYXyw5nSG7ChGIX+f8MVH8rD1HN6dxyuX+3GVLqB3T0dICXizXf+tfeMwVg93mXC1uvzfB2tJZ6DUgMk72Qr5q7YdiZUcy3xHVMweIvZfeni41l25PnxPVSpZLy7M0uRWml7HTdfdqpvxNgzNJj+PzodcFJgtoyownwH/UJQ0cf+atkFTmdWYYJq0/ippq9RHWMCHXDhscT5c7baVv/dq5Ie7IXrAWkxBUV92eZ+dcpHFNzj3yopz2+HiTOVA5RzpmSajTIWQg1qIsXWzDfwoxI6aNxG87fGu5Pzmu9/Y4NOQ8IbF2HIN5H9kKy3dwNg6IhcMF0eC2Rx0fBjoJNqbn8kQLcTdtZOYmpIuVMiyjj/Q3n8c8V3Y6mGjKjCPAeNhaY1V+9ErAsGUePn4/xLd0YG+qBP2Yk8C390snbHqdnJ8FMD1bX9+f+TlVq3s0/3CcI/g66GR5tk7hAt2qf9MVvjJOlGbzv2hfeX8rq+qqaRqy9nC853nde+oX/+W537Zbgvna4nJv/r04JH7G7P8QTbyaEYPODXSWPnVO7I/+Ne1o89NE4GVMitz0Q7///30nRw1/OaADLxS9UcWUd3j8sew0AUcwoAvzcPu3hqOY+zlfWn0VVufp7roViueV/mhILS5ECaC3XIxm7MgXbUmUvglEFG9pu52mHnTO6w0zHPfnqmgY8s/YU3xKGJb55q1843yLa8N5B2fO1NpbmcHD5d5eEOdebD3RsPTx/vfDfha+7c0r5o5YGxXrD5o6h71c6B0i2bknTzPVAr+UqV+SIfcUnYwOw+eEEZM0dgOYPR2D14wl4Z1wkhnXxljz6R3rAw96qxUMfdVAw2pkQ7vb/30nRI1DOIkl1pkwzuOtxLW1/U4vBB/j2LraYMyBUrcVo28/m48tjsnsXmjYi1F2SxEas9LNsNGLcryexLi0bg1cdx2Zlh9uU0CfUFbu5C5yue/I/pmZjw0nhvxd7vTzSOwgxnupN6xDlXa2oRa6M/dMsAD/XyZdvAe7ce0FaoqqU/H/ntAur63E+s3VwZkVRQu7Ygz2F+zvLwrZaXSiVvadbgru0TI/2Q+Hrg7FwYgyGdfSEH9drVeeao2uKCvfoA5Y6WD8nOAyHwQf4J3oE80fCsKHe6X+k3lqOqQOjQtyxcVYPpZN5KFLf2ISePx7D5jP/Br8Rq5Lxj0g9eaZ3iCvSn+8Lax0vvJuxLg0lVerV439KzdcPUc3JYtlbT/u0/3dB1ivxwVJzvidfa7n+Yt9V6Ul02A4QhpU79XWW3Yteuvua/Pc+9yOsuK8LfpoUCxcH8eo/EMWu51fzR0Qogw7wDjYWeKKXetnJPtp0Edk6ymMsdvpZtp0kdskRnLjaem5y3O8nsP6YeLsD/F1tcPjxnlxPXndBvrCmAa+tO8u3hJmW4A8f+9ZDwUQz9si50YwIcoKr1a2dI/HB0ueI96a3XO2+SUYa3O4+txZ3OVmbw8Zc9s3zm4dkTxswi0dF4aFuwrdVFpXRFi6iOwYd4OcNaK/WUFNyRineO6KbRRz3hrjhx8lxsBNpPpvNuY/+5STOytjuU93YjInrUrHuuDhBng1Pxvg5YtvD3XS6hW5RWhZ2XRa+ypateZg3mObiteWXs/KnVUIcrWFtZoreka33T7PtWCyhy52yCqSPCPTlE+TY2llyf2Ppl7msomqUydnT7mFrgUnxfgqH4g9dLMLM31ORNH8fQuftgMnLG///cP9gG/9ZhoWl3hXjsVdBmmKiWQYd4MdGKK4yJAtbXPPedvlZpjRlZKg71s3qAUeR9rmzOfd7V6Vgi4KLJ6uUNXZ1Cv5MFq8n37+dGw482gMWOpzTe3/rRTQ1CZ9iGdFB/WQcRDkZlXVIlbPNkdUD95eR/GXXudZJY67KmD+P8r/Vgx8b6CYzQCcrqHHwQnywwvoPr607g54/HMKPyZnYn1OG9AoF8/l6gqXilmfs7ycwaMUxtR/P/K3eCBtRj8EG+FmdfBHgLj9ZgzxbU2/grwuy02dqysgQd2zggrtYC3TquaAdtfgwtp1Tfo79vt9TsO6Y7MpZqmJFPLLmDNBZkN9xvRirj2TyLdWxHPevxFIhGm1ZfkV2djdW0dBLRhXI5ddaj9SUcD3wI+db9xL9PWxhYmWBpODWe+Jv254i/4b4/th/F/1JsyU5Fx9ooMqcNlxUcHMzIkBOhT9iMAwywLMtMPPui+RbwryzR/u99/vbeWDVtHi+pT42LN/7h6O4rEQe7btNXncKf6gRFO/m6WyF/Y8m6my4ft4B+XOpirw2uhMcdTgK0ZZclNOD7+RsJ3Nk60au9Kxwa05KH5Ea5GmP3hHSR2fYqNcyOelzmTA/+TssZv19mj+SLVrH1eJk2SinhC8zvYe4eeSJbhhkgG/nbgdnO+HD27vP5uNwjuzsS5rAal7/NCVOsjBQDCy43/frSRyTsqBOGVWNTXhwXRr+OC5eT54VqNk2TTelZs8UVmHNUeG/C6tKpW4mRKKcI9nS968zndzs0NNHesW3rHLpw99LLuRJnaKJ9nWGvYyMkCeulqCCC/KyBCqx8DK/toE/kq1XO+30hG3MVBsRvHRDfg++d7gbvO1o14ChM8gA/0xsAMwF5nCu5d7U49ee5FvaMSDABZufTIS9SMGdpfwcuuIE/r5jK5wQ9c03MW71SS7IizgnH+aGIzMTJXuRtW36+jRUVCu+6ErDpkxeiKNeizbk1zRgh4zqciyNcCcpmdFYYZkMGbtdGuoaUSyl4Ei/ANn1339RcGOcIadK3G12clbnM2xE6Knu2pn6CfOw54+Uc7akCoXlslf421lbYPmYGO53VP19zG41OnI3ao4K1i8QzTO8AM+9aWb2DeEbqjt9owKFcoojiC3UyQYbHhNW81gaFtzDvj6APSKuH5iwJgV/HBGvJ98t2AnbH+J68lpW1dCMQxnC89SP7x4Ae13n228j5h67xh+15O9ug07erfPG/3ZIdiKq+uZm3KhqfWPXg+uFynLhquLiMiwJjjzLRnbmj1pjmfh2cDe6kXJquKsir07+NWv+6EhJ3X2puNd0jNtdNwA3gdE/yU/NPSjaC+snqraN974wT1x6vh9OvdgXcVyQJ7plcAF+eoS3zLSTynjkjzP8kRZwP+ZfDyfAVqR5aTYsP2hZMjJyxZ1eYKObUzecwjo1hrjvxHrDfSI98FF/7W8/e3L9GTRxF3wh2OtqWmf5C6uIOIq5G202mnY39tph++Hv9tVJ2etFWD2Xc1Km3NydpA+z19Y1Yb+MNLd32nRC/sjW8K6+WD85HqOCuRsJ1tPlHoP9XfHhoHBcmTMAXUNkjyCo6lKm/Kp0LB98yauDsG5Gd/w5tSv+nNYVR5/ohYyXBqDhrcEYE9l6x9FB7jk4cFfioLsN6OyJgtfuwYqJcXg0yhdJ3k5I8HSUPMZzwfy5+ED8dF+05HsVvT4Yax9NQDtve8EjrERcBvdXGBAufEtTCvdiTs0W3sNThRUXLHZNS0CUSPO6LLiz9LN7L2pm5X8Vd7Edu5YN14vXk39xcBjGR2o3YF4pqsIOGUVIlDFYjdcXUV5+dT2qude0Msqq6hXW/N6kQqbGv0/mSvJCKPL58UzuZlH+9stRnX2w/olE3Hx/uOSx5emeePmecASqscNHmj/4CnryONtZYnQHD0kwH8N1hLoFu0h2GskLtnPXnZY7VM+4O1phUqwvvp0Sh73PJ+HIi30kj9+5YP7FhGhM7x4o+V6ulOlP7xhWgOd6xCPUuAD/liZ/1ayYxnE9wb4dxQkWLP1s36XHW6Sf1RQ2J/+nSFvozExN8c3oSEm6UG1akyr879wvzF2tAhlEOSzAbkpW7u+UV1mPxib5AXnZ1Xw0KwjGDKtJ/4aM6YG7nckvR06Jevva2c+9/ECG5Puq4yjX2z6VoXjUQVUHc8vw5LpTckv5EsNlUAH+wXBvuMrYI6uMr1LEW0wmT6K3I5Y9ECPKXne2nSfim0M4KmfvsNge/DMNaw+Ls4XO3ckK+57seWvljZb8fCpH6vCvMhztLPBolPDUpER5Tx9QLovk5YIqNCqKjw3NyMiXnef+tuq6JhQXK5fjvIoLeg+uPIF67msL9crfFzB1QxouZcsfYlfG3E3n+SNxrT6Th6SFByTXGmJcDCrAT+zuzx+p7s9j2aip1s7iuo9GRogyB8XmCketTMEVOduKNKGO63WwOXmxevIRXg54ONKHb2ke+/m/3Ss8AckDarzOiPLKSquRU6Q42LJtrco4c0elOVmKuWsAmx5Q1gHuvTd7TZrKQZ71iJ/68zQ+239FsqBt/O8nBa8Nue2f64V4/M9TCkczhDiSU4a4z/ZglUjv+YLSWhQrsY2QaJbBBHi2zTNSxa0gd/rqhHbKwc7pHoykO6piCcXupkf/mqJShjoxsSHU+9acxFoR5uTZ4rUF42Pg4yB89EVVy0/nKDVkK017N1tYqbivmAhzpkD+fmw2B77yvHLvgYNZim+EfzmYKVlUqorvTmYhhuvh7r9cxAV6+b3cmrpGbD+Xj/4LDuCbw6xS3a3zaTfKkV6gZnU07mstOXwd4747imMZpUoFerZtdMulQqV2l5wtqcYk7j0f9eU+rOV69VmF1QrXINwpnwvq287n46lfUhH08U6kFSkeUSGaZYK5G4RdBbXM0twUZW8NgbWl6klU2PxXwHvbkK1maVGFuJiQOac//N3V2x5SxwXX2MWHcS5T8VYebfjj/i4Y2039Xu3ruy7j/X80M8x4N0fudVLw5mBJMRlVsd6Xx3tbUVYrf5uUvih+e/AaV1ur8XxTeXPWfwpTkxf5FlGGhSme7uiLEVHe8HG1gY2lKa7mVaGgvA7bLxVg2WXuZkT8DrZUXqyaZrQ/YgOd4edqCx83a5xKv7Wb4CR3A7DxSiH256k3+udrb4WJYZ5IDHaDg405gr3s4GJviZNXSyRVdq8VViGde8w/n4vaGuqxa9sLSaH4fFSkzN6IwQT4R6L88N2UWL6lmuRLxej6/UG+pTkf9u+AuUPC1Jp7Z6vle/xwFKnX9KcKky13c7VydDTGJKgX5NnvFv7RLmQqkUREDH/eF4sx3YXNp89ZfQqfHb/Ot/QbBXhC2iZFAd5ghugfSxCeEeqZbRf4I83xtLPEc4NC1QrubI7ukTVpehXcGTZcz9LaKjsXKgsbffl4WCe+pXmv7LogeJh+atcA/ogQQgyTQQR4SzNTdOsguyqUPJU1DTiSofmAOaCjt+TnVMfr689hZap2VvqrqrapGf1/Pork6+oN+Q3p6M696oTfBKniQkk1CmWkN1UkOsQZVgLSdBJCiL4wiCtYmKPiwg+yZJTUSDJdadqSkZ3U6r0fPl+ID/W99CT3PI5dflytVbwsGceXvdvzLc07r8QqbVkiXSjVJiHEcBlEgPd1seGPVJeWW3F7IavGPNDRS2aJS2XkltVi4Er5eaH1RWZFLR5elcK3VMdugh4fHAYnLVWcS1VjxMHPTfjrjhBCdM0gAnyQh/B0r7vPqTdvrIyhnYXv8WbbUJ7666zSaTv1wS9n83D8ivAV/lYWpojwbV1QRBO2nxeeIChUjdcdIYTomkEE+KG+wioysQVWv1zWcAY4rkd6bwdPvqG63VwA+vOM9lLoioHdlCQtPYIqNbaRzdRSjvr11wskqX6FGOQjTiUwQgjRBYMI8F0ChVVlyi6uQXmNZve+T2rvpVaRhc/3XOGPDAvb8rbrkvCiLlrLFncTuJwrP5mKLJ1FKvVJCCG6oP8B3tREklxBiCs3hF3YVTE+QXje8oMXCrFZz7bEqWL2+tNc71jYgjt7awsMCnDhW5p1Jk9YHnBWiQtaWitACCFi0/sA38HRRnBe9xNFmg3w5iZApKfwedpX91zmjwzT9fJabFZjb3yPdm78kWbtLxAW4FmK3Vju9UcIIYZI7wN8OyfhF9h0NbZIKYPdeHgJzK/efPMmzmXdSitpyDaeEZ4rP95HOwvtiouFl/wMU2MHByGE6JLeB/gAF1v+SHWFZZpNiWpqbwV7G2G1zveeLkBBneHnbv7lovAefJSXdlapF1QIfx0EutJeeEKIYdL7AO/lJLwCGdtfrknPhXkKTm7z4m7DHp6/rbq6HkcuCltsF+DG3bxpIaldTrnwhZaeLsKTLBEDYG6Kl3qG4PdJ8Tj3dB8UvnYPbn408v+PqneGIvOlATj0aCLmj4vG47EB8LeVs6jW1ATTo3yxcHwMUp/ojfz/DGrx9ermDUP2ywNx4vFeWDYxTvK949xpOybRDL0P8I72whPIZAhMU6qsvu08+CPVsO1lJ7L0o1KcGH45fYM/Uo2VpRk6u2n+4pZeLfx14GgrbISG6DkuEE+N9kXVm0Pw8ehIjI/2QUd/R7g5tuxQ2Fqbw9/dFj3C3PBMQiAWTYzBV2M68x9tKTHAGRe4m4SfpsThya4BiA52hodTyxtEVt3Q19UGsSEumBrrK/ne255MhJOAKpmEKKL3Ad7CUvgFNr1Ws1vkogKFbaPKL9dONTVtOZxdLLioSy8vzc/DV9Y2SEoGC2FmJfwGk+ivD4d2xLJJcbC1Uj2wbpUyLRXh74z9T/ZCuK/qN6wp6aUoM6BEV8Rw6H2A9xZ4gW1k27caNPimMYGk/rIQORrem69tZdWNkkWDQoSyYXotKKkUtt7BX40bTKKfJoR54oVeIXxLdb/clR0zytUOxx9LlOy6EGL6P+f4I0LEpfcB3lng0FVRpWaDqL2FueD5dxYQjUllfSPXQ+YbKvJ21s4q9YJSYaMmduY0dGpMLLgg/PaoTrAQWClwW+oNlFW1nPKZlhAIGwEjAczVG5XIEriNkxBF9D7AmwoMonUaHvJyUKOUaFG5ZtcGaFtNQxOE1pdzViMLoCqq64S9Hsy0sAiQaI+DpTmCldj6yComVlQ3oOGORE5smue1g60zTz4UrVzaZVa6uuau1+HfVw030ZWYPu8fjhUjO7d4ODrQFlV16X2AF3qBreDeTJpkaSr8qSuvMq4h+trmm4LnuK21lCmuXmCJW2uqCW9UhgW5cb1t+dMum07kwPHdbfCYtw1Ob/2D8A934pONF5CRX43sgir+s26J93CAr4Kqg9e5/8eW+1ru722D67tb4Pb2P3j51zSkppfgb+57tXUdXe3w3JD2mJQU1OLRxV74Dipyi95fvYReYBubBI4ZE61Sp4a+KoQWxtHWz0e0I15B7oVL2RWYuDYVNbUNqONuCmu4HvylkmrM3XcJwZ/vQs5dw/MdnOWvIWFTQz2/OYCaijrJ16vlvl5xTSM+TslAl8UHsCmDevCfDO1E7zMNMdruidChfWUJXVTGWBvZwi0L7rkW+nQ3COxZq4quH4TxdpS/MPblbRdRqUL1QVc7+YuA/zqfj5xq4xqxE5ODpRm6h2inJkVbpPcBnt3xCmGm4ZHfaoElSBlXJ+3MO2sLG2XhQjzfUk3FXT0iTbFVMCwri7ZuQIh2hHvL78HvvqZa0qYAN/mZDi8VtxzSJy0FeTrA467cA0Q8eh/ghY60s2plmlSsxoXf3s64Ajy7CxfaQy6o0E7vxsZC4FSPwP39hBDFVo2M4o+IJphg7ga9voJtntwVwzp78y3llXCBw3XeVr6lGRXvDOVuJFTvGZ7PKUen+Xv5luGL83HEsWeSBO0Dnvv7KXySfJ1vac6V5/oh1Meebylv1/kCDPjpCN/ST8VvD17jams1nm8qb876T2Fq8iLf0h3uZTMyyB3Dor0Rx/WwPeys4MC9r1ztLVHX2CxZP3GjvBY5VfU4er0E60/l4Xih6lvLAp1scODRRPh7yJ43X34iS+qCTPYzPLvxLN/imZti04RYDI/x4U+0diyzFGl55Xyrpc93X8XZQuUqXsZ6OGBslDd6B7vC294KbtxzY2dlLtmeV1hehwru58utqEPqjQpsTMvFP9fFm9t35b7PAxE+6NfBA2HONpJpDnMzE7g6WErKRVfWNKKqrgn5lbVILanGmaslWHo2D+UK8n3MjgvEggei+VZrm07nIU/O15i/8wpOtfERkheSQvH5qEiZF169D/A/PxCLKXGq11xnc+Rmr24CNPjbHZuZiK7hqpc8LeLeiO7ztvEtwzc6ygfrpsTzLdUM/OoAdmaX8C3NKXtrMBzl5RCXYR13sRy7Mplv6SdDDvCDwz3xfr8wdG3nyp9RrKm5GetP5OKdPZeRmq840Md7O3LXEH880TMYlgJHcoq5DoMb32EI4G4URsf44r8D2gsuNsUMWXIYW6/KnxLo7uMkyVc/Ot5XpbLZJ9JL8Mq2C9jBfX2hg1AdXWwxo2sgHu8ZBAdb1UdEN3B/o/8euopDGS3f35Gudnh7WEfcHy37xkgZIxYewuY2vkhRUYDX+yH6EoEV19giOwtLzQ7TH00Xlk+e9UwsBQQbfTU13Is/Ug3bWrczX3rvRlTcy19IcGcK1FhrQWSzNDfB1sndsGVmgkrBnTEzNcXYrn44+WJfPNZZ9s2/KRcQtz/UFcef74Nn+4YKDu53+rB/B2T8ZyAWjOikVnBXhA2GzU4MweHnkjAuwV+l4M7Ehbhg62M98N3gCJirOLLGPruTrxNOvNAXLw0KExTcmVFxPnixVyjfAqy4Xv+83mFIfamf2sGdKEfvA3ytwO1NTHsNB9FlF4QVWWFbQub3bMe3DBz3ph0Wq/oUCnODZZfTZDphnoeN8NdBQ63hl/TVN67W5kh5qg8GRXnyZ4RbMDEGb/eS/l4KtrPCwBhhr01pWE6O0V3E+3ry/DwuFvPvjeBbws0YEIrfxnXhW8qZxfXaTz3dGzYiFMB54o40vLO6B+G1UR25GzTVbjiIcHof4MuqhF9g/TScKCEtvwJ1AgPU5KQgWKt4V66PRgS6cRcCYT2Z83nKzT+qK5C70AtVKjCHPZGBu7j/PjEeEb4Ooux9tjQ3xesjOmK8wFEkvcM9JZ/d0xEPxvsKzm1/t/u6+mHR8Ei+Jd/0WH8sGBslShA+cbUYBSXVfAuC0wMT4fT+Gc9To6a7112lGsXW1NSMokph27zY4rwID9UXfembQZHCL6wHb2hheJ7jo2Dvszy5JcZV+U/XPuzTHgM7yS+znFdai62XC7BodzqWHs7A3vRiuZkpzbiu9bIpcXBRY6RGXwwKdMULg8LkBvfy6gYcuFaCpYcysGDnFWy5WCB5zuR5pHcQQhRs6XOzssBnIzrBXKRAvORkNn9EdEXvF9kN9HPB9md68S3VvLTxLD7dd5Vvaca+p3qhd6CwRA0/cBewR/4+w7cMU9HrgyWraYWYvCwZK8/m8i3Nmd7FHz89qNow5W2jFx3GehX3RmubIS2yK3lzMJzlbBP9ef91TNtwim+1dOHZvnLLsb70zwV8uusS3+KYmWJ0QMtFsB+PikC4v+yvMfnH46iUUreghruZ35pZhCRfF7jeMWI1Jd4f4xJkrwNYxgXhP09Kf43vyytF8V1TQOdm90HHANkllNPzqxDz1V5USBk5/OXeaEzsFci3WrtSUIWwz3bJXHh8cGYiEpVYNHzyagne3XoRO3NK4GpnhQRXe0yO8cPIhJY5+du/vwOXy2v4FtDO0QZR3Ofe9liPQAyPlT0X/+aa00i7KzXwnf7KLQHqjKtwl6oMfpHdubJ/h3hUFeKi+VKk21OEB6hJPQMR6qDZUQZNejcpTHBwZ7scNihYQSwWH1fhRSvO3THESNTzRb9wucH9t0OZeGTTab7VWpeF+3D8iuyFrc92DeCPeFxQ/utaQYuHohoVbFX23f8Pe7Dgzuzjgtqd56+Uyn99nC2pavH5dz7uDu5jwzzkBvczWWXoLCO4M5M3pGEVd4MkS4CLDdrJuCYGO9kgLsSZb0mXV1yD2Pn7ELvkAP5ML0AZF1zTi6vw2+UbGLX2BFze+AfduI8v3ZOONdzf8s7gzlzh2nf+/pcVvLf2ZJW2+Py7H209uCtD7wN8TmUdagVWhot11/wQ+DcpmahvEJb0xtrSDM/1/neVqSFhC5If7hnEt1S390wByrW0gC3RQ/ZFUx5WSexSRcuLFBHG0coczw5tz7daq+ReC89tPYcGOXu6WF7417df5Fut+bvbYmCAaivy9cmEu29Q7vLB9kuokrPmhyUFm7ThFG6USn/NsvUKstYq3NPBE1ZyCj+x6nr9fjqKkzll/JnWSusbcZz7+MObz2D8ulT+LNElvQ/wzMVsYfWSw7w0H+ALuB7BMYHb5ZgZ3QPgaYCZ7d7tFQZ/NXrG7yVn8EeaF+UjPz2pLJdzudcdZbITRXsFo2mXblQhT4mc7VuuFcld2DoiXP2V+bqSFCi7B80Sd606l8e35DuYLTsIj42QvgvgiS7+/JF0G5NzcUGJnANEvxhEgD+ZVcofqcbdyQrtnDQ/TL/2jHJvPGnsbCywcVo3yd5TQ9HFwwFzh3fgW8Jcviv5hcZwvZYgb/mLi2Q5m0MXNLE4ecj/G6w7puSCLO6G62yG7MWZ0QqGmfWWrSV85dww77uQzx8pdjVH9u6U+PatRzjYNtIuofKftwc3y546IfrLIAL8lhxhAZ5twxnfUfN39KtO50pW1AsV5++EZ+NlL47RK6Ym+O7+aLW28Ow/V4AMgbsPVDWtvZck6ZEQW7SQYa+tmBLgKndbXKSfI97t216ph7xKjs4Ciwrp2qwQd7nPj5eTjdTnQtqjvavsTg3b/uZ5V36QMEdrud+b1bOvVbB2gegngwjwWUXCFzolhrvzR5pzgwtWSw8KH3I2MzPFFxOikRig/2UTFw+PQNdg4T9nfUMTJqzR3vxc347yt2TJk1lElcDE0tFb/jqICYkBeGN4B6Ue8WGy59mtuPeS8FtP3Ynxl9+D7t7eTepzIe1xb3zL1ex3czBvOdfu5yx/qq1EQU55or8MIsBnlwhf6BThYaeVX/KLw+lq9eKZzdO7wUmNpCyaxC6ac+ICMSsp5NYJgVKzy5Fbqb295dFytlUpkllEC+zE4mij2bTRhs5ZYDpYMSjKWFdMq9UNlkEE+PSKGsmKZiH8XWxhooXf8hzX2ztxRb0hXWd7Sxx7rMetaKpnxrf3wgfjlMuGJc/H2+7Yp6wFYQqSe8jChoHPl1EPnpBygbuYiO4ZRIBnC5l3pgnL+862oj0coXo1OlWxn3HcrymoVHOuqr23Ay4/3w9uerQ/fnZ8AFbNiIfFXUN7qtp5rgBrLiu/WEhdvfyc4SRwh8K+MwVsGzUhRs/JjkZXjJVBBHhm/tHrkupjQrw+uL1WesWZVbX487TwFfW3tfOyx+Xn+qCXrufkTU3w0YBwLJgQI6ngpY5m7g7ovTuzjGnBx4M78keq+/qI5mvUk39dyq0Q5XG1sEqTFaJ1JrekRurvK+RRddedq6J6H/L2xxP9pvepam+z4IJN0RuDBZcuDP9gBy6VaWFO1dwUpa/dAyeR5tRe+eMMPj6SrvWLlrOlOQ7N6omO/sKSxNyJ3Zit2p+ByRulpyDVBG9bS2S+cY/KpTKZ6tpGeL+/DRUGMjRpCKlqj8xMRIKcNKimL2/Uymv8+CM9pW4Vu8317S0oUWEU7qOBHTCXdSBkeHnzOXy85wrfkm3xkAjMGiA76dX9y49jrQidB2kmR/lg+ZR4vtXakfRi9Fh8kG+JZ/6QTnhmgOyqmn2/3I+9ucJ2ULUVBp+q9rYmrgeYqUaADg7Q0v7YxmbM+Uu8/PLvj4nA0dm9EaCFtLu3zYoPxMU5/dDBT/gCtTtV1TfiuR3n+ZZ2hLDFlQJHbW5U1KFO4JoPIt0ZORnQmFFBmt/tos9OZMoPZD29NXf9ylVQ0CtAjWJNRLcMJsCzy+2JTPkXCXne7R7MH2ne92nZ2JwqThEVtm+1K3dzcvHFvlg0MhKdNBXoTUxwf7gX9j6aiMUTouHhJH9vrLJY1rHxPx1HoZb30c5NCBa8//1UTjnq2aIKIpq/M+UvQJ0cLz+TmrH7I72AP5JucLjw7Z6KpCuoROflYoMYN8OvfNkWGUyAZ749KHwevke4GyIFrqhWGRccpv6ZprCEoyqsLczweFIIUrme9ap7o9HFxxEOIsyN+dpZYVwnL5x7KgmrZ3ZDUpjialKqWHo0E/+k3yrUoS0u9lYK9wLLwl5f3xy4xreIWM7llct97w6N9oLXXQlY2hJ2A3yRu7GUJSrICeM1lIb3akUN8uWURWadjO/vi4aZivfLlkKH0HhWqn5D0opBBfh9uaXILBSe9OYhLfYSirg3bNDC/YK398liYW6KB3sFIvmZJOS8MQhrxnZBOwFFdWZ28kXqE71x7T8DsXpaV7lVrIQ6drkYT67XforLmTG+gnvvucW12HJduzckbcGZYvnvW3trc3w+QL30x4LnZPTEPwrSN78xSM3nR85+9y1p8kccY0OdER2oQiEf7mZt4wOy5/WVEacgORJRzKACPLPmvLDtcszkaGG9OqHqy2vx/FrNLCxjqWLtrSwwroc/Lr/UD2VvDcGl5/th/6ye+Gt6N6yc0AVLx8VIHmsnx2HTjO448VRvZL88EHXvD8f30+MQHewsuWEQYyj+bqw4xr2/nZBMrWjb5Bjh2yI3XNHv2u+G6mbzTTzw43G+1Rp7DT6UFITFwyL4M8rp6eOEpVzvMveVQRjga6B56Hk/KRg56sz14g8+mggHBYlp7hTkYINPuBuDi9y14Y0Y2dXqPkjOkFSMk4Xtotk/IwFv9Anjz0jBfc6MSF9sfKQH6l4bhA4KkkxdqZKfrvrpe8JgJStBEnf9i3cXZ42QMTOYVfS3jQnzwJ+PdudbqntsRQq+O6VkYQuRfNCvPV4dpubdtwEp4t64cQsOIEMHtdQHhrhj++M9+JbqpixLxoqz4qyf0BZDWEV/W+qzfRDtK79ndiWvEh8fvoYLGaWSctGN/HoId+5i78Q9At1t0cvPBf3D3BByR8XIgdxrbmeW/F6wvq6iv23BvZ0xu5f8MszlVQ1YcOga9l0qREZpDWr5wGxvYQYHK3O087RHRy8HDA5yRVyoy//rRry55jTeOyb9JsLazBSpTychXInKizlFNdjDfe/bdektzEwk1QJjgpxb7HLKyK9C0Ge7+FZrYzt64Y+Hu/Et6cqq6rHweBZy+br7HZxtEc/17KMDnXDoUjHuWXlMcr6tUrSK3uACPLtzK32DbUMTNl93vqASkZ/tliSm0aalI6MwmXvjsvksY1ZWU49BCw/heIH2K7GxZ/bQ7F7oLjB/AEtS5PDe1luFtQ2IIQX4+9t5YPn0rpIEVGIzhgAf4miNk8/3haMGUtfKC/BMkrcztj/dU1I3XgyKAjxbE3V6bn++pbrtaTcowBvLNrn/4yLzx1sv8w3VsUpLHh7aH9p5eNNpLN1v3MlTGpqaMGzJEZ0Ed8bewQqxPk58S3WL96YbXHA3NGuuFHB9irN8i9wtvbwW4Z/sQk2t9vO/78srxfeHhRfNUtWZoiqkXaN97ppkeAGes+ZCHhdMhM3ussptByfFcwfa7UmzBcSPcEF+3mbt7gfXFpYNK3HBQRzKFb6VUS3cn3Pv5G6Cex8s9/yK04Y1NG+oFhy7jsd/TxV9AaqxuFFdj6E/HkWWGguKhXpq8xn8lqy9Kcypq0+iSgc3M22FQQb4iyXVuFYgvBBIqLc9BofoJrHGG3su49EVKaitN54XdWpGKdw/24VkXQV3Tk9/Z3QJFr7IKr+0FmmFlXyLaBR3s7skORMjFx3GkWvqFWi6jU2vVPFzwsZg7/ViDPj2ENacypWkeVZXfWOTZGePQk03MXF1Cj7ddkntwJtXLn8RHZPKvefe5r4Xy5dBxGeQAZ5dIKatOinpdQn1xZCO2u7E/9/3p7Jh8+Eu5KlRBlcfsAvP+hM56LJwPxqrdFczmv0ZP1Mj7zzbnz2du+liK72J9mzNKkaPRQfQc8kRFHKvH3aRVyXPRX1jMwoq6vDNtivwe387jtyQvY/cELHU2uNXJMNs3nbJTXQ11ylQ5flhq+IruCC9MSUXXT/bi29OK9kz577FS9svwH7eNknCrmoVysWyjKNl1Q344u+L6P7DIf6sfJ/uv4LR3x6RrH1Q5prOvkd5bQPO5ulmKtCQGN4iuzuceboPItTIlf7Sn6fx6WHdJTXxsLHAghGReKCb4WXxYheP+1amYMu5PJ1nfZsR44fvH+wieLvf1fxKtPtsN98yPIa0yE4WttI70MEa7d3tMDrYHXEBzrCzNoe/u41kQe25zDLJwtis4mpkltbgp8v5KOJukPMq61CpQu8v3NUWNlbmfKu103nlKi3D8LG3gqeDFd9qLbe8Fvki3fz6cd/Ly9EaE8I8Ee3tAD/ud3G0MUewtz0y8qtRyn0f1uu+cKMCG68X40x+OQoq61HEBUN1+NpZwtvJGjM6+SLM0w4+TjYI8bKTrJhPSy+V3OizVMRXuL/HrxdvSG66CgV8T1aXPtzFFo9E+SE2wAnu3Osh3M8eF7MrJTd/F3IrcCy3DJszipHDvQZK1Py9jIHxraK/w5tJYXhnpPCeW0ZhNYI+5y7sAufzRcH9aaZF+eLjURHw5N5EhmDjqTy8tvkc0or1oF469/yde6YPOirYeiXPJ9suY+52w10bYQwBnhCiOuNbRX+Hdw9eRYGCQgnysP20a8dEs513usPdXi07lQOv/26XrGAtr9bPu1I2NJieX4VpK05g1Irj+hHcOYsGd1IruJdwvY25uy7yLUIIMR4GHeBZz/u1fVf5hjAsZ7mQVK+i4wL9o3+mIeTDHdh/pkASUFWZb9MU9jPU1DXi+VVpCP1sF37mbkb0RYCTNR5OUq+I0DsHr+l2BIcQQjTEsAM8Z/XxTLVWYJqbmWL7tG5wsJQ9L6dNxVwwTfr5CCI/2Y33t19GrQ5rkqfnVeLBFSkI/GAH5qdl8mf1BPu7PZwAKzUK7rB1BCuO6tnvRQghIjH4AF9a04Dn151Vq7cb6GGHdweE8y39cK6oCm9svwCfedswe3Ua/jmbjyoNLyphzyHbe8uq9g1ffBjtvtiN307nCFowo2nz+rRDuI/woXn2u7684RyKKsWr+EcIIfrE4AM8szI1C3lqzMUzz/UPxYhQzdVcFqqU69EvPJ6BYcuOwv697Zi94iT2XCpCRlG12vtU2XaT4sp6nL1RgeUHM9DvywMI+GQnZv11Cn+nF7JZA72U6OeCV4eod0NWUtWAZSnUeyeEGC+DXkV/p6kdvLFsRle+JcwN7ibB+4PtfEu/WZmZwsrcFHZW5pjW3gs9glzRyd8RQV623Hnpw9alFfW4kluBlMxSrL5aiOPZpZK9xDXco0kP5vuVlfnSAPi72/ItYZ5YfgKLT+vPegJ10Cp6Qtomo94md7edj/RA//bqZai7kF2OhEUHUG7ImZW44M+qQ9nw+8LLm7kA3sj9Pgb+l7blfqc9jyaia4iwYjK3sexpLMGKsaAAT0jbZNTb5O722t/nJSkZ1RHu64Dn2Hy8LrfOqaupWZIKt6SuQfJoYjcrRnAb91S/MMSrkY6WYTUMXtl8jm8RQojxMqoAfyi7FF/tUG/bHMuG9s6Adnixh3rbr4i4ZncLxMeDwwVnq7vtuz3p2H29mG8RQojxMqoAz7x54ApqRCjk8v6ITpjUwYtvEV26L9QDn46O5FvCsdGdl/YKLzVMCCGGxOgCPEvKMnjRIdSpuX+c7a/+5sEu6KVGfXGivlh3e3w3qYta+92Z+oYmjPz2CKqVqahFCCFGwOgCPLM/pwyrUtSvaexoY4HdT/dCoi8FeV2I9XLAkReS4Govu5iHstadzsM2GponhLQhRhngmRl/pOFspvr1yVmmuz2zeyHWw4E/Q7SBVZU6MLs3LMzU67kzl/Mq8MCvKXyLEELaBqMN8MzkNamSdKTqsuCC/NbHe6CXF/XktSHe3QF7nuwpKR+pLlZfeurvqXyLEELaDqMO8Cl55XjqtzTJRV5d7vZW+OeJHhjbTv+y3RmTIUGu2P5kIrwdxSmd++LaU5LdFYQQ0tYYdYBnvk3Lwh8peaJUZrO3scAfj3XH43EB/BkipunRvviH67k721nyZ4Rjf+8tZ/Lx5fEM/gwhhLQtRh/gWYKX8b8lI1WE+fjbFk6IxmfD1d+2Rf713sBw/PBQLN9S36W8Sgz/+ahRJPghhBAhjD/A8+5ddgzXblTyLfWYmpjg2aRg7HqkB9yt9aPMrKFysjTD39O64dVB7SXPqxiyi6ox5McjoCrvhJC2rM0E+MzKOoz7NQUV1eLsgzYzNUG/9u44+mRvdPdXL31qW9XFxwlHH++NoRFekudTDNW1jbif+ztfK6cysISQtq3NBHjmRE4Zunx/BLUiFpIJ8bLHgSd74pWEENa1588Subin6ZnYABx7uhfC/cTbftjQ2ISEH4/icEYJf4YQQtquNhXgmavZpRjzwzE0NYs3gGtmZor3x0bg/HP94Gur/gIxY+ZlbYFTzybhiwnRkhwDYmG17ScvO4GzlMyGEEIk2lyAZ7akF+Lp30+JGuRNud57By87nH6hH17tG8afJXd6oVcIzrzYD1E+TpLnSyxsG+TLf57B7xdv0Jo6QgjhtckAzyxKycTTq0+hmev5icnFwRIfDO+ItKd6Y2CQKytPx3+k7eob4IKjs3rhs3sj4eaoftrZO7HtcK//dRafHb3GnyGEEMK02QDPLDqRiRk/J4uS7e5unQOdsf3Jntg+qSucrC34s22LI/d7b3wgDrtn90K3UBf+rHjY3+3ZX9Lw30Pp/BlCCCG3tekAz/x8Lg8PLUtGQ6NmNlUN7OyFrFcH4q+H4uHcRrbUOViZ44+Jcch8ZQBGxPnyZ8XVwAX3GStSsDA1kz9DCCHkTm0+wLMB+tUXbmDYz8dRqaFSovZcYL83xgfZrw7Cd6M7o7u3I/8R4xLn6YjF90Yh9z+DMDbWV1KNTxOqahsxYWUKlp/Npb3uhBAiQ5sP8LftuJCPhMWHUFhex58Rny0X6B/pGYSDzyZh1+QE9A12g5OlYffqHSzM0DPIFf9M7Iqjz/fGrF7BsNPgSEVJZT2SvjuMdWdy+TOEEEKkoQB/h3N55fB4fxsyCqtEyV0vC1tB3q+zJ3Y/kYj8Nwdj/oCOsDCwxXjshTOvV5jk52d5AIbEesPMVHMvJ/b3yC2pgfcH25CSRcVjCCFEEQrwUsQv2I9Vx7P5lmZZWpjimSFhKHtnCJKfTsIX93SCn4M4ldTE5mNvjY8HdMBx7ueseHcoXru3I6xFKOmqjLUncxHz5V7UN9FGOEIIUYYJ5m6gK6Y0XI/69d6heHNYB0k9eG1iW/cu51Zi89VCJF8vwemccpwsrtR64ZRIFzt08XNEXJALRoS6I8zXXqO9dGnYHvf3/7mAN/deYQ3+LLlT8duD17jaWo3nm8qbs/5TmJq8yLcIIQbmhaRQfD4qUubwLwV4BXp6OWHVtHgEudnyZ3SjoqYe+84WYiMX9A/llKKyphGVdY2oaGhClRqpd23MTSXrAOy4nriDjQUSfJ0xIsQNfSM84WSn2+19WSU1eHBpMvbn0ZC8PBTgCWmbKMCLgAXBNfd3wfBYzWz5UhWbj25ouonG5mbucRM19U3IKqpBDvfILeX+LatFbWMziqsb0MR9rrW5CRysLCSp8oNcbOHrYgMfF2sEeNjC2sIMFtwHWNpYCzMTmOjJWoAdp29g1K/JqGmgdfKKUIAnpG2iAC8SVu1sbCdv/HB/ZzhSvnmNqa5vxGNrTmH16VzUayABkTGiAE9I26QowNMiOyWxYiZrzuQi7JPdWHsiW9Q89uTWuoP1qbkI/2gXVqZmU3AnhBA1UYBXUUF1Pe7/LQUJS44gv6JOo9vp2gL2/BVW1qH390cxelUysrljQggh6qMAL9CJa0Vo99FO/OePM6ineWJB6hub8ea6c5Ln8dCVAv4sIYQQMVCAV0NlQxM+PHoNHT/dhbd3XRG9Mp0x+3hvOqI+24N5h6+ivF74LgBCCCHSUYAXQXppDd755xy839+O1SeyUaGhnPaGjm3t++NkLtp9sBMvbzqDS8VV/EcIIYSIjQK8iAoq6zDhtxT4/XcHNhzLQR3Xw2/rc/Ts92fPw9bUPO552Y5xvyTjalk1/1FCCCGaQgFeAyrqGnHvmhOSFeHPrz2NIg0WsNFnxdzvPffPM+jw8S4MWXUc5dzzQgghRDsowGtQRkUt5h+7juCPdmDaihNYfzJXUurUmNVwQXxjai4eXpmCkI934tMj13C9vJb/KCGEEG2hAK8FlY3N+PlUDkb/kgz//+7Ah39fwOnsMlQbSY+2pq4JZ3PK8dnWSwj6706MWpWMpWnZKFcjhS4hhBD1UIDXstLaBry6+xJivtoH53e24Plf05BfYpg93KLyesz5/RSc3vkHnefvxZwdF1BQU89/lBBCiC5RgNcRtnOe5ZP/MiUD3h9uR9gHOzDo28OYv+Myrudrth69EOznySqoxqJdV3HP94cRzv28nh9sxWfJ1yW/B2UCIIQQ/UK56PWUn70V+vq7IDLACdGeDghztYW/mw3sbTRf4Y2tE8gqqkZ6SQ1OFlTi9PUS7MkqRVYFzaXrI8pFT0jbRMVmjIyTky0eCnBBBy7oh/vYI8jbDlamprDmq8FZcv+amrCqcJD8yyrIsfw7rK46GxRg/zY0NaOe63XXNjejjvs3M78SF7IrcTG/Ar9klqCYtrEZFArwhLRNFODbAHMuiltwwZz9y6rescDO3ArytwL87RF/FuBZ4RxWZraBO2b/EsNGAZ6QtomqybUBkprwXK+8oqEJpXWNKK5tkDyKahpQUH3r39vn2MfZ57HPp+BOCCHGiwI8IYQQYoQowBNCCCFGiAI8IYQQYoQowBNCCCFGiAI8IYQQYoQowBNCCCFGiAI8IYQQYoQowBNCCCFGiAI8IYQQYoQowBNCCCFGiAI8IW0VvfsJMWqmrEAJIcQwsXevo43ltlst1XjYWfFHhBBDZGtpxh9JZ9rBw54/JIQYmmAnG5ibmHzLN1XSK8iFPyKEGKLVqTmv84dSmdKbnBDD1SvUlT9S3dRufvwRIcQQPRwXwB9JZxrubvsTf0wIMTDBrrYr+UOVjWzvs7arvxPfIoQYklBXW0yJD/ybb0plOizCa2mAozXfJIQYCm97K0yI8l7GN1VmaWl66NGEoAN8kxBiINjam+d7+u/yc7E6ceuMdKaRno57t8xMqDSntXaEGAwz7v3619RuldF+zoIW2N32UIzvW508HfgWIcQQ+DpY3hwW7f8S35RJslFmX/Yl1+eS2l2WnCGE6L1ne4VmFdUXuPNNwRxsLHZ8N7Fzz2AXG/4MIUSfsffqB8M7J4Q52yXzp2Rq0W9/dG3q/mXHM3vVN93kzxBC9ImZiQmmdPU/unR8l+78KVH8cPTa5CVHMpYfzSzjzxBC9E2cryNGdPS8/72hndbyp+RqNTD/16ncPa9uOd/nQkElKM4Toh9Yugq2pfXtAWF7H4gL6MufFlV2UfVDU39PffFEXllcSU0Df5YQomuOVubo6GJ39IcHY+Z19nHawJ9WSOrM+/HjNy3q3Yu3fLrrav8/zuXxZwkhujCigyf+MzDsyOlC16RZXU00G3lv3jSJ/zbZ/OEo1/qPd15BRkUt/wFCiLb5OVjjxaRgrLxQZpk8q6vK732pAf5ORZW1w49kl6Ogqg5NTfxJQohGmZndyjTX1c8RnvbWm/nTWlVUXR1wvaim89WSOpTX0ZufEG1xtDJDkIsdAl3MTnjZ21MvmxBCCCGEEEIIIYQQQgghhBBCCNEp4H+Xa9aVpvPhMQAAAABJRU5ErkJggg=="/>
          <p:cNvSpPr>
            <a:spLocks noChangeAspect="1" noChangeArrowheads="1"/>
          </p:cNvSpPr>
          <p:nvPr/>
        </p:nvSpPr>
        <p:spPr bwMode="auto">
          <a:xfrm>
            <a:off x="2451100" y="225742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5466"/>
          <a:stretch/>
        </p:blipFill>
        <p:spPr>
          <a:xfrm>
            <a:off x="-1" y="-28575"/>
            <a:ext cx="10693401" cy="6629400"/>
          </a:xfrm>
          <a:prstGeom prst="rect">
            <a:avLst/>
          </a:prstGeom>
        </p:spPr>
      </p:pic>
      <p:pic>
        <p:nvPicPr>
          <p:cNvPr id="13" name="picture"/>
          <p:cNvPicPr/>
          <p:nvPr/>
        </p:nvPicPr>
        <p:blipFill>
          <a:blip r:embed="rId4" cstate="print">
            <a:extLst>
              <a:ext uri="{28A0092B-C50C-407E-A947-70E740481C1C}">
                <a14:useLocalDpi xmlns:a14="http://schemas.microsoft.com/office/drawing/2010/main" val="0"/>
              </a:ext>
            </a:extLst>
          </a:blip>
          <a:stretch>
            <a:fillRect/>
          </a:stretch>
        </p:blipFill>
        <p:spPr>
          <a:xfrm>
            <a:off x="8182894" y="352425"/>
            <a:ext cx="2076450" cy="1026160"/>
          </a:xfrm>
          <a:prstGeom prst="rect">
            <a:avLst/>
          </a:prstGeom>
        </p:spPr>
      </p:pic>
      <p:sp>
        <p:nvSpPr>
          <p:cNvPr id="2" name="Rectangle 1"/>
          <p:cNvSpPr/>
          <p:nvPr/>
        </p:nvSpPr>
        <p:spPr>
          <a:xfrm rot="16200000">
            <a:off x="9584702" y="55822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7"/>
          <p:cNvSpPr/>
          <p:nvPr/>
        </p:nvSpPr>
        <p:spPr>
          <a:xfrm>
            <a:off x="6261100" y="809625"/>
            <a:ext cx="3886200" cy="3581400"/>
          </a:xfrm>
          <a:custGeom>
            <a:avLst/>
            <a:gdLst/>
            <a:ahLst/>
            <a:cxnLst/>
            <a:rect l="l" t="t" r="r" b="b"/>
            <a:pathLst>
              <a:path w="2952115" h="1417954">
                <a:moveTo>
                  <a:pt x="2843999" y="0"/>
                </a:moveTo>
                <a:lnTo>
                  <a:pt x="108000" y="0"/>
                </a:lnTo>
                <a:lnTo>
                  <a:pt x="45562" y="1687"/>
                </a:lnTo>
                <a:lnTo>
                  <a:pt x="13500" y="13500"/>
                </a:lnTo>
                <a:lnTo>
                  <a:pt x="1687" y="45562"/>
                </a:lnTo>
                <a:lnTo>
                  <a:pt x="0" y="108000"/>
                </a:lnTo>
                <a:lnTo>
                  <a:pt x="0" y="1309649"/>
                </a:lnTo>
                <a:lnTo>
                  <a:pt x="1687" y="1372087"/>
                </a:lnTo>
                <a:lnTo>
                  <a:pt x="13500" y="1404150"/>
                </a:lnTo>
                <a:lnTo>
                  <a:pt x="45562" y="1415962"/>
                </a:lnTo>
                <a:lnTo>
                  <a:pt x="108000" y="1417650"/>
                </a:lnTo>
                <a:lnTo>
                  <a:pt x="2843999" y="1417650"/>
                </a:lnTo>
                <a:lnTo>
                  <a:pt x="2906437" y="1415962"/>
                </a:lnTo>
                <a:lnTo>
                  <a:pt x="2938500" y="1404150"/>
                </a:lnTo>
                <a:lnTo>
                  <a:pt x="2950313" y="1372087"/>
                </a:lnTo>
                <a:lnTo>
                  <a:pt x="2952000" y="1309649"/>
                </a:lnTo>
                <a:lnTo>
                  <a:pt x="2952000" y="108000"/>
                </a:lnTo>
                <a:lnTo>
                  <a:pt x="2950313" y="45562"/>
                </a:lnTo>
                <a:lnTo>
                  <a:pt x="2938500" y="13500"/>
                </a:lnTo>
                <a:lnTo>
                  <a:pt x="2906437" y="1687"/>
                </a:lnTo>
                <a:lnTo>
                  <a:pt x="2843999" y="0"/>
                </a:lnTo>
                <a:close/>
              </a:path>
            </a:pathLst>
          </a:custGeom>
          <a:solidFill>
            <a:srgbClr val="C63527"/>
          </a:solidFill>
        </p:spPr>
        <p:txBody>
          <a:bodyPr wrap="square" lIns="0" tIns="0" rIns="0" bIns="0" rtlCol="0"/>
          <a:lstStyle/>
          <a:p>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2763" r="16554"/>
          <a:stretch/>
        </p:blipFill>
        <p:spPr>
          <a:xfrm>
            <a:off x="698500" y="809625"/>
            <a:ext cx="5410200" cy="5943600"/>
          </a:xfrm>
          <a:prstGeom prst="rect">
            <a:avLst/>
          </a:prstGeom>
        </p:spPr>
      </p:pic>
      <p:sp>
        <p:nvSpPr>
          <p:cNvPr id="11" name="TextBox 10"/>
          <p:cNvSpPr txBox="1"/>
          <p:nvPr/>
        </p:nvSpPr>
        <p:spPr>
          <a:xfrm>
            <a:off x="6637656" y="1190625"/>
            <a:ext cx="3200400" cy="2862322"/>
          </a:xfrm>
          <a:prstGeom prst="rect">
            <a:avLst/>
          </a:prstGeom>
          <a:noFill/>
        </p:spPr>
        <p:txBody>
          <a:bodyPr wrap="square" rtlCol="0">
            <a:spAutoFit/>
          </a:bodyPr>
          <a:lstStyle/>
          <a:p>
            <a:r>
              <a:rPr lang="en-GB" sz="3600" b="1" dirty="0" smtClean="0">
                <a:solidFill>
                  <a:schemeClr val="bg1"/>
                </a:solidFill>
                <a:latin typeface="Arial" panose="020B0604020202020204" pitchFamily="34" charset="0"/>
                <a:cs typeface="Arial" panose="020B0604020202020204" pitchFamily="34" charset="0"/>
              </a:rPr>
              <a:t>Thank you so much for supporting The Water Effect Appeal</a:t>
            </a:r>
            <a:endParaRPr lang="en-GB" sz="3600" b="1" dirty="0">
              <a:solidFill>
                <a:schemeClr val="bg1"/>
              </a:solidFill>
              <a:latin typeface="Arial" panose="020B0604020202020204" pitchFamily="34" charset="0"/>
              <a:cs typeface="Arial" panose="020B0604020202020204" pitchFamily="34" charset="0"/>
            </a:endParaRPr>
          </a:p>
        </p:txBody>
      </p:sp>
      <p:sp>
        <p:nvSpPr>
          <p:cNvPr id="5" name="Rectangle 4"/>
          <p:cNvSpPr/>
          <p:nvPr/>
        </p:nvSpPr>
        <p:spPr>
          <a:xfrm rot="16200000">
            <a:off x="5078540" y="16198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53296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3771" y="2105025"/>
            <a:ext cx="3416129" cy="4133851"/>
          </a:xfrm>
          <a:prstGeom prst="rect">
            <a:avLst/>
          </a:prstGeom>
          <a:solidFill>
            <a:srgbClr val="854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bject 4"/>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5" name="object 5"/>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9" name="object 9"/>
          <p:cNvSpPr txBox="1"/>
          <p:nvPr/>
        </p:nvSpPr>
        <p:spPr>
          <a:xfrm>
            <a:off x="1070014" y="2413104"/>
            <a:ext cx="3209886" cy="3770263"/>
          </a:xfrm>
          <a:prstGeom prst="rect">
            <a:avLst/>
          </a:prstGeom>
        </p:spPr>
        <p:txBody>
          <a:bodyPr vert="horz" wrap="square" lIns="0" tIns="12700" rIns="0" bIns="0" rtlCol="0">
            <a:spAutoFit/>
          </a:bodyPr>
          <a:lstStyle/>
          <a:p>
            <a:pPr marL="12700" marR="5080">
              <a:lnSpc>
                <a:spcPct val="100000"/>
              </a:lnSpc>
              <a:spcBef>
                <a:spcPts val="100"/>
              </a:spcBef>
            </a:pPr>
            <a:r>
              <a:rPr sz="1600" b="1" spc="-5" dirty="0">
                <a:solidFill>
                  <a:srgbClr val="FFFFFF"/>
                </a:solidFill>
                <a:latin typeface="Arial" panose="020B0604020202020204" pitchFamily="34" charset="0"/>
                <a:cs typeface="Arial" panose="020B0604020202020204" pitchFamily="34" charset="0"/>
              </a:rPr>
              <a:t>Clean </a:t>
            </a:r>
            <a:r>
              <a:rPr sz="1600" b="1" dirty="0">
                <a:solidFill>
                  <a:srgbClr val="FFFFFF"/>
                </a:solidFill>
                <a:latin typeface="Arial" panose="020B0604020202020204" pitchFamily="34" charset="0"/>
                <a:cs typeface="Arial" panose="020B0604020202020204" pitchFamily="34" charset="0"/>
              </a:rPr>
              <a:t>water, decent</a:t>
            </a:r>
            <a:r>
              <a:rPr sz="1600" b="1" spc="-90" dirty="0">
                <a:solidFill>
                  <a:srgbClr val="FFFFFF"/>
                </a:solidFill>
                <a:latin typeface="Arial" panose="020B0604020202020204" pitchFamily="34" charset="0"/>
                <a:cs typeface="Arial" panose="020B0604020202020204" pitchFamily="34" charset="0"/>
              </a:rPr>
              <a:t> </a:t>
            </a:r>
            <a:r>
              <a:rPr sz="1600" b="1" spc="-5" dirty="0">
                <a:solidFill>
                  <a:srgbClr val="FFFFFF"/>
                </a:solidFill>
                <a:latin typeface="Arial" panose="020B0604020202020204" pitchFamily="34" charset="0"/>
                <a:cs typeface="Arial" panose="020B0604020202020204" pitchFamily="34" charset="0"/>
              </a:rPr>
              <a:t>toilets  </a:t>
            </a:r>
            <a:endParaRPr lang="en-GB" sz="1600" b="1" spc="-5" dirty="0" smtClean="0">
              <a:solidFill>
                <a:srgbClr val="FFFFFF"/>
              </a:solidFill>
              <a:latin typeface="Arial" panose="020B0604020202020204" pitchFamily="34" charset="0"/>
              <a:cs typeface="Arial" panose="020B0604020202020204" pitchFamily="34" charset="0"/>
            </a:endParaRPr>
          </a:p>
          <a:p>
            <a:pPr marL="12700" marR="5080">
              <a:lnSpc>
                <a:spcPct val="100000"/>
              </a:lnSpc>
              <a:spcBef>
                <a:spcPts val="100"/>
              </a:spcBef>
            </a:pPr>
            <a:r>
              <a:rPr sz="1600" b="1" spc="-5" dirty="0" smtClean="0">
                <a:solidFill>
                  <a:srgbClr val="FFFFFF"/>
                </a:solidFill>
                <a:latin typeface="Arial" panose="020B0604020202020204" pitchFamily="34" charset="0"/>
                <a:cs typeface="Arial" panose="020B0604020202020204" pitchFamily="34" charset="0"/>
              </a:rPr>
              <a:t>and </a:t>
            </a:r>
            <a:r>
              <a:rPr sz="1600" b="1" dirty="0">
                <a:solidFill>
                  <a:srgbClr val="FFFFFF"/>
                </a:solidFill>
                <a:latin typeface="Arial" panose="020B0604020202020204" pitchFamily="34" charset="0"/>
                <a:cs typeface="Arial" panose="020B0604020202020204" pitchFamily="34" charset="0"/>
              </a:rPr>
              <a:t>good </a:t>
            </a:r>
            <a:r>
              <a:rPr sz="1600" b="1" spc="-5" dirty="0">
                <a:solidFill>
                  <a:srgbClr val="FFFFFF"/>
                </a:solidFill>
                <a:latin typeface="Arial" panose="020B0604020202020204" pitchFamily="34" charset="0"/>
                <a:cs typeface="Arial" panose="020B0604020202020204" pitchFamily="34" charset="0"/>
              </a:rPr>
              <a:t>hygiene should </a:t>
            </a:r>
            <a:r>
              <a:rPr sz="1600" b="1" dirty="0" smtClean="0">
                <a:solidFill>
                  <a:srgbClr val="FFFFFF"/>
                </a:solidFill>
                <a:latin typeface="Arial" panose="020B0604020202020204" pitchFamily="34" charset="0"/>
                <a:cs typeface="Arial" panose="020B0604020202020204" pitchFamily="34" charset="0"/>
              </a:rPr>
              <a:t>be</a:t>
            </a:r>
            <a:endParaRPr lang="en-GB" sz="1600" b="1" dirty="0" smtClean="0">
              <a:solidFill>
                <a:srgbClr val="FFFFFF"/>
              </a:solidFill>
              <a:latin typeface="Arial" panose="020B0604020202020204" pitchFamily="34" charset="0"/>
              <a:cs typeface="Arial" panose="020B0604020202020204" pitchFamily="34" charset="0"/>
            </a:endParaRPr>
          </a:p>
          <a:p>
            <a:pPr marL="12700" marR="5080">
              <a:lnSpc>
                <a:spcPct val="100000"/>
              </a:lnSpc>
              <a:spcBef>
                <a:spcPts val="100"/>
              </a:spcBef>
            </a:pPr>
            <a:r>
              <a:rPr sz="1600" b="1" dirty="0" smtClean="0">
                <a:solidFill>
                  <a:srgbClr val="FFFFFF"/>
                </a:solidFill>
                <a:latin typeface="Arial" panose="020B0604020202020204" pitchFamily="34" charset="0"/>
                <a:cs typeface="Arial" panose="020B0604020202020204" pitchFamily="34" charset="0"/>
              </a:rPr>
              <a:t>a </a:t>
            </a:r>
            <a:r>
              <a:rPr sz="1600" b="1" spc="-5" dirty="0">
                <a:solidFill>
                  <a:srgbClr val="FFFFFF"/>
                </a:solidFill>
                <a:latin typeface="Arial" panose="020B0604020202020204" pitchFamily="34" charset="0"/>
                <a:cs typeface="Arial" panose="020B0604020202020204" pitchFamily="34" charset="0"/>
              </a:rPr>
              <a:t>normal </a:t>
            </a:r>
            <a:r>
              <a:rPr sz="1600" b="1" dirty="0">
                <a:solidFill>
                  <a:srgbClr val="FFFFFF"/>
                </a:solidFill>
                <a:latin typeface="Arial" panose="020B0604020202020204" pitchFamily="34" charset="0"/>
                <a:cs typeface="Arial" panose="020B0604020202020204" pitchFamily="34" charset="0"/>
              </a:rPr>
              <a:t>part </a:t>
            </a:r>
            <a:r>
              <a:rPr sz="1600" b="1" spc="-5" dirty="0">
                <a:solidFill>
                  <a:srgbClr val="FFFFFF"/>
                </a:solidFill>
                <a:latin typeface="Arial" panose="020B0604020202020204" pitchFamily="34" charset="0"/>
                <a:cs typeface="Arial" panose="020B0604020202020204" pitchFamily="34" charset="0"/>
              </a:rPr>
              <a:t>of </a:t>
            </a:r>
            <a:r>
              <a:rPr sz="1600" b="1" spc="-5" dirty="0" smtClean="0">
                <a:solidFill>
                  <a:srgbClr val="FFFFFF"/>
                </a:solidFill>
                <a:latin typeface="Arial" panose="020B0604020202020204" pitchFamily="34" charset="0"/>
                <a:cs typeface="Arial" panose="020B0604020202020204" pitchFamily="34" charset="0"/>
              </a:rPr>
              <a:t>everyone’s </a:t>
            </a:r>
            <a:endParaRPr lang="en-GB" sz="1600" b="1" spc="-5" dirty="0" smtClean="0">
              <a:solidFill>
                <a:srgbClr val="FFFFFF"/>
              </a:solidFill>
              <a:latin typeface="Arial" panose="020B0604020202020204" pitchFamily="34" charset="0"/>
              <a:cs typeface="Arial" panose="020B0604020202020204" pitchFamily="34" charset="0"/>
            </a:endParaRPr>
          </a:p>
          <a:p>
            <a:pPr marL="12700" marR="5080">
              <a:lnSpc>
                <a:spcPct val="100000"/>
              </a:lnSpc>
              <a:spcBef>
                <a:spcPts val="100"/>
              </a:spcBef>
            </a:pPr>
            <a:r>
              <a:rPr sz="1600" b="1" dirty="0" smtClean="0">
                <a:solidFill>
                  <a:srgbClr val="FFFFFF"/>
                </a:solidFill>
                <a:latin typeface="Arial" panose="020B0604020202020204" pitchFamily="34" charset="0"/>
                <a:cs typeface="Arial" panose="020B0604020202020204" pitchFamily="34" charset="0"/>
              </a:rPr>
              <a:t>daily</a:t>
            </a:r>
            <a:r>
              <a:rPr sz="1600" b="1" spc="-95" dirty="0" smtClean="0">
                <a:solidFill>
                  <a:srgbClr val="FFFFFF"/>
                </a:solidFill>
                <a:latin typeface="Arial" panose="020B0604020202020204" pitchFamily="34" charset="0"/>
                <a:cs typeface="Arial" panose="020B0604020202020204" pitchFamily="34" charset="0"/>
              </a:rPr>
              <a:t> </a:t>
            </a:r>
            <a:r>
              <a:rPr sz="1600" b="1" spc="-5" dirty="0" smtClean="0">
                <a:solidFill>
                  <a:srgbClr val="FFFFFF"/>
                </a:solidFill>
                <a:latin typeface="Arial" panose="020B0604020202020204" pitchFamily="34" charset="0"/>
                <a:cs typeface="Arial" panose="020B0604020202020204" pitchFamily="34" charset="0"/>
              </a:rPr>
              <a:t>li</a:t>
            </a:r>
            <a:r>
              <a:rPr lang="en-GB" sz="1600" b="1" spc="-5" dirty="0" err="1" smtClean="0">
                <a:solidFill>
                  <a:srgbClr val="FFFFFF"/>
                </a:solidFill>
                <a:latin typeface="Arial" panose="020B0604020202020204" pitchFamily="34" charset="0"/>
                <a:cs typeface="Arial" panose="020B0604020202020204" pitchFamily="34" charset="0"/>
              </a:rPr>
              <a:t>fe</a:t>
            </a:r>
            <a:r>
              <a:rPr lang="en-GB" sz="1600" b="1" spc="-5" dirty="0" smtClean="0">
                <a:solidFill>
                  <a:srgbClr val="FFFFFF"/>
                </a:solidFill>
                <a:latin typeface="Arial" panose="020B0604020202020204" pitchFamily="34" charset="0"/>
                <a:cs typeface="Arial" panose="020B0604020202020204" pitchFamily="34" charset="0"/>
              </a:rPr>
              <a:t>; but for many people,</a:t>
            </a:r>
          </a:p>
          <a:p>
            <a:pPr marL="12700" marR="5080">
              <a:lnSpc>
                <a:spcPct val="100000"/>
              </a:lnSpc>
              <a:spcBef>
                <a:spcPts val="100"/>
              </a:spcBef>
            </a:pPr>
            <a:r>
              <a:rPr lang="en-GB" sz="1600" b="1" spc="-5" dirty="0" smtClean="0">
                <a:solidFill>
                  <a:srgbClr val="FFFFFF"/>
                </a:solidFill>
                <a:latin typeface="Arial" panose="020B0604020202020204" pitchFamily="34" charset="0"/>
                <a:cs typeface="Arial" panose="020B0604020202020204" pitchFamily="34" charset="0"/>
              </a:rPr>
              <a:t>it isn’t.</a:t>
            </a:r>
          </a:p>
          <a:p>
            <a:pPr marL="12700" marR="5080">
              <a:lnSpc>
                <a:spcPct val="100000"/>
              </a:lnSpc>
              <a:spcBef>
                <a:spcPts val="100"/>
              </a:spcBef>
            </a:pPr>
            <a:endParaRPr sz="1600" dirty="0">
              <a:latin typeface="Arial" panose="020B0604020202020204" pitchFamily="34" charset="0"/>
              <a:cs typeface="Arial" panose="020B0604020202020204" pitchFamily="34" charset="0"/>
            </a:endParaRPr>
          </a:p>
          <a:p>
            <a:pPr marL="12700" marR="135255">
              <a:lnSpc>
                <a:spcPct val="100000"/>
              </a:lnSpc>
            </a:pPr>
            <a:r>
              <a:rPr lang="en-GB" sz="1600" b="1" spc="-5" dirty="0" smtClean="0">
                <a:solidFill>
                  <a:srgbClr val="FFFFFF"/>
                </a:solidFill>
                <a:latin typeface="Arial" panose="020B0604020202020204" pitchFamily="34" charset="0"/>
                <a:cs typeface="Arial" panose="020B0604020202020204" pitchFamily="34" charset="0"/>
              </a:rPr>
              <a:t>Around the world, more than </a:t>
            </a:r>
          </a:p>
          <a:p>
            <a:pPr marL="12700" marR="135255">
              <a:lnSpc>
                <a:spcPct val="100000"/>
              </a:lnSpc>
            </a:pPr>
            <a:r>
              <a:rPr lang="en-GB" sz="1600" b="1" spc="-5" dirty="0" smtClean="0">
                <a:solidFill>
                  <a:srgbClr val="FFFFFF"/>
                </a:solidFill>
                <a:latin typeface="Arial" panose="020B0604020202020204" pitchFamily="34" charset="0"/>
                <a:cs typeface="Arial" panose="020B0604020202020204" pitchFamily="34" charset="0"/>
              </a:rPr>
              <a:t>1 in 3 health centres do not have clean water. In Mali, West Africa, it’s 4 out of every 5. </a:t>
            </a:r>
          </a:p>
          <a:p>
            <a:pPr marL="12700" marR="135255"/>
            <a:endParaRPr lang="en-GB" sz="1600" b="1" spc="-5" dirty="0">
              <a:solidFill>
                <a:srgbClr val="FFFFFF"/>
              </a:solidFill>
              <a:latin typeface="Arial" panose="020B0604020202020204" pitchFamily="34" charset="0"/>
              <a:cs typeface="Arial" panose="020B0604020202020204" pitchFamily="34" charset="0"/>
            </a:endParaRPr>
          </a:p>
          <a:p>
            <a:pPr marL="12700" marR="135255"/>
            <a:r>
              <a:rPr lang="en-GB" sz="1600" b="1" spc="-5" dirty="0" smtClean="0">
                <a:solidFill>
                  <a:srgbClr val="FFFFFF"/>
                </a:solidFill>
                <a:latin typeface="Arial" panose="020B0604020202020204" pitchFamily="34" charset="0"/>
                <a:cs typeface="Arial" panose="020B0604020202020204" pitchFamily="34" charset="0"/>
              </a:rPr>
              <a:t>As </a:t>
            </a:r>
            <a:r>
              <a:rPr lang="en-GB" sz="1600" b="1" spc="-5" dirty="0">
                <a:solidFill>
                  <a:srgbClr val="FFFFFF"/>
                </a:solidFill>
                <a:latin typeface="Arial" panose="020B0604020202020204" pitchFamily="34" charset="0"/>
                <a:cs typeface="Arial" panose="020B0604020202020204" pitchFamily="34" charset="0"/>
              </a:rPr>
              <a:t>a result, diseases can </a:t>
            </a:r>
            <a:r>
              <a:rPr lang="en-GB" sz="1600" b="1" spc="-5" dirty="0" smtClean="0">
                <a:solidFill>
                  <a:srgbClr val="FFFFFF"/>
                </a:solidFill>
                <a:latin typeface="Arial" panose="020B0604020202020204" pitchFamily="34" charset="0"/>
                <a:cs typeface="Arial" panose="020B0604020202020204" pitchFamily="34" charset="0"/>
              </a:rPr>
              <a:t>spread fast, </a:t>
            </a:r>
            <a:r>
              <a:rPr lang="en-GB" sz="1600" b="1" spc="-5" dirty="0">
                <a:solidFill>
                  <a:srgbClr val="FFFFFF"/>
                </a:solidFill>
                <a:latin typeface="Arial" panose="020B0604020202020204" pitchFamily="34" charset="0"/>
                <a:cs typeface="Arial" panose="020B0604020202020204" pitchFamily="34" charset="0"/>
              </a:rPr>
              <a:t>and simple, treatable conditions can kill. </a:t>
            </a:r>
          </a:p>
          <a:p>
            <a:pPr marL="12700" marR="135255">
              <a:lnSpc>
                <a:spcPct val="100000"/>
              </a:lnSpc>
            </a:pPr>
            <a:r>
              <a:rPr lang="en-GB" sz="1600" b="1" spc="-5" dirty="0" smtClean="0">
                <a:solidFill>
                  <a:srgbClr val="FFFFFF"/>
                </a:solidFill>
                <a:latin typeface="Arial" panose="020B0604020202020204" pitchFamily="34" charset="0"/>
                <a:cs typeface="Arial" panose="020B0604020202020204" pitchFamily="34" charset="0"/>
              </a:rPr>
              <a:t> </a:t>
            </a:r>
            <a:endParaRPr sz="1400" dirty="0">
              <a:latin typeface="Arial" panose="020B0604020202020204" pitchFamily="34" charset="0"/>
              <a:cs typeface="Arial" panose="020B0604020202020204" pitchFamily="34" charset="0"/>
            </a:endParaRPr>
          </a:p>
        </p:txBody>
      </p:sp>
      <p:sp>
        <p:nvSpPr>
          <p:cNvPr id="18" name="object 18"/>
          <p:cNvSpPr txBox="1"/>
          <p:nvPr/>
        </p:nvSpPr>
        <p:spPr>
          <a:xfrm>
            <a:off x="833300" y="792143"/>
            <a:ext cx="9013190" cy="689932"/>
          </a:xfrm>
          <a:prstGeom prst="rect">
            <a:avLst/>
          </a:prstGeom>
        </p:spPr>
        <p:txBody>
          <a:bodyPr vert="horz" wrap="square" lIns="0" tIns="12700" rIns="0" bIns="0" rtlCol="0">
            <a:spAutoFit/>
          </a:bodyPr>
          <a:lstStyle/>
          <a:p>
            <a:pPr>
              <a:lnSpc>
                <a:spcPct val="100000"/>
              </a:lnSpc>
              <a:spcBef>
                <a:spcPts val="20"/>
              </a:spcBef>
            </a:pPr>
            <a:r>
              <a:rPr lang="en-GB" sz="4400" b="1" dirty="0" smtClean="0">
                <a:solidFill>
                  <a:srgbClr val="00A3DB"/>
                </a:solidFill>
                <a:latin typeface="Arial" panose="020B0604020202020204" pitchFamily="34" charset="0"/>
                <a:cs typeface="Arial" panose="020B0604020202020204" pitchFamily="34" charset="0"/>
              </a:rPr>
              <a:t>The Water Effect Appeal</a:t>
            </a:r>
            <a:endParaRPr sz="5400" b="1" dirty="0">
              <a:solidFill>
                <a:srgbClr val="00A3DB"/>
              </a:solidFill>
              <a:latin typeface="Times New Roman"/>
              <a:cs typeface="Times New Roman"/>
            </a:endParaRPr>
          </a:p>
        </p:txBody>
      </p:sp>
      <p:pic>
        <p:nvPicPr>
          <p:cNvPr id="17" name="Picture 2" descr="https://northeurope1-mediap.svc.ms/transform/thumbnail?provider=spo&amp;inputFormat=jpg&amp;cs=fFNQTw&amp;docid=https%3A%2F%2Fwateraid.sharepoint.com%3A443%2F_api%2Fv2.0%2Fdrives%2Fb!qyLRyopTF0Oa4mw9sgIWH7RztUTjYHFEsI_8uJOJxW06WLVc9sflSb2XIs1toFpl%2Fitems%2F01Z23KYOVH4YZ5TNRX3VHJW7DAZC67KE5N%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0MTA3OTk3MyIsImV4cCI6IjE1NDExMDE1NzMiLCJlbmRwb2ludHVybCI6InJ1UkptVndwd0VkaDZBR2p4STZOOHdZSVZPbmwvOVFXTExQUEVOdkZ6WDA9IiwiZW5kcG9pbnR1cmxMZW5ndGgiOiIxMTUiLCJpc2xvb3BiYWNrIjoiVHJ1ZSIsImNpZCI6Ik16RXhZamxsT1dVdE1EQXpZUzAzTURBd0xUWXpPRFV0WmpnelpUZzVNekZpTldWbS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Q01qTFNMem5PZFYyZzM5MHNzRWh1OFZoTElaenc2VkxjaUl0VktUNG0zMD0&amp;encodeFailures=1&amp;width=999&amp;height=666&amp;srcWidth=999&amp;srcHeight=666"/>
          <p:cNvPicPr>
            <a:picLocks noChangeAspect="1" noChangeArrowheads="1"/>
          </p:cNvPicPr>
          <p:nvPr/>
        </p:nvPicPr>
        <p:blipFill rotWithShape="1">
          <a:blip r:embed="rId3">
            <a:extLst>
              <a:ext uri="{28A0092B-C50C-407E-A947-70E740481C1C}">
                <a14:useLocalDpi xmlns:a14="http://schemas.microsoft.com/office/drawing/2010/main" val="0"/>
              </a:ext>
            </a:extLst>
          </a:blip>
          <a:srcRect l="3686" t="290" r="7834" b="-290"/>
          <a:stretch/>
        </p:blipFill>
        <p:spPr bwMode="auto">
          <a:xfrm>
            <a:off x="4432300" y="2116993"/>
            <a:ext cx="5486400" cy="413385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rot="16200000">
            <a:off x="8879828" y="5310051"/>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 y="10972"/>
            <a:ext cx="10693562" cy="7551878"/>
          </a:xfrm>
          <a:prstGeom prst="rect">
            <a:avLst/>
          </a:prstGeom>
        </p:spPr>
      </p:pic>
      <p:sp>
        <p:nvSpPr>
          <p:cNvPr id="3" name="object 16"/>
          <p:cNvSpPr/>
          <p:nvPr/>
        </p:nvSpPr>
        <p:spPr>
          <a:xfrm>
            <a:off x="4997450" y="5076825"/>
            <a:ext cx="5149850" cy="2003469"/>
          </a:xfrm>
          <a:custGeom>
            <a:avLst/>
            <a:gdLst/>
            <a:ahLst/>
            <a:cxnLst/>
            <a:rect l="l" t="t" r="r" b="b"/>
            <a:pathLst>
              <a:path w="4464050" h="2952115">
                <a:moveTo>
                  <a:pt x="4355998" y="0"/>
                </a:moveTo>
                <a:lnTo>
                  <a:pt x="108000" y="0"/>
                </a:lnTo>
                <a:lnTo>
                  <a:pt x="45562" y="1687"/>
                </a:lnTo>
                <a:lnTo>
                  <a:pt x="13500" y="13500"/>
                </a:lnTo>
                <a:lnTo>
                  <a:pt x="1687" y="45562"/>
                </a:lnTo>
                <a:lnTo>
                  <a:pt x="0" y="108000"/>
                </a:lnTo>
                <a:lnTo>
                  <a:pt x="0" y="2843999"/>
                </a:lnTo>
                <a:lnTo>
                  <a:pt x="1687" y="2906437"/>
                </a:lnTo>
                <a:lnTo>
                  <a:pt x="13500" y="2938500"/>
                </a:lnTo>
                <a:lnTo>
                  <a:pt x="45562" y="2950313"/>
                </a:lnTo>
                <a:lnTo>
                  <a:pt x="108000" y="2952000"/>
                </a:lnTo>
                <a:lnTo>
                  <a:pt x="4355998" y="2952000"/>
                </a:lnTo>
                <a:lnTo>
                  <a:pt x="4418436" y="2950313"/>
                </a:lnTo>
                <a:lnTo>
                  <a:pt x="4450499" y="2938500"/>
                </a:lnTo>
                <a:lnTo>
                  <a:pt x="4462311" y="2906437"/>
                </a:lnTo>
                <a:lnTo>
                  <a:pt x="4463999" y="2843999"/>
                </a:lnTo>
                <a:lnTo>
                  <a:pt x="4463999" y="108000"/>
                </a:lnTo>
                <a:lnTo>
                  <a:pt x="4462311" y="45562"/>
                </a:lnTo>
                <a:lnTo>
                  <a:pt x="4450499" y="13500"/>
                </a:lnTo>
                <a:lnTo>
                  <a:pt x="4418436" y="1687"/>
                </a:lnTo>
                <a:lnTo>
                  <a:pt x="4355998" y="0"/>
                </a:lnTo>
                <a:close/>
              </a:path>
            </a:pathLst>
          </a:custGeom>
          <a:solidFill>
            <a:srgbClr val="85431E"/>
          </a:solidFill>
        </p:spPr>
        <p:txBody>
          <a:bodyPr wrap="square" lIns="0" tIns="0" rIns="0" bIns="0" rtlCol="0"/>
          <a:lstStyle/>
          <a:p>
            <a:endParaRPr/>
          </a:p>
        </p:txBody>
      </p:sp>
      <p:sp>
        <p:nvSpPr>
          <p:cNvPr id="4" name="object 18"/>
          <p:cNvSpPr txBox="1"/>
          <p:nvPr/>
        </p:nvSpPr>
        <p:spPr>
          <a:xfrm>
            <a:off x="5378450" y="5270645"/>
            <a:ext cx="4172585" cy="1540230"/>
          </a:xfrm>
          <a:prstGeom prst="rect">
            <a:avLst/>
          </a:prstGeom>
        </p:spPr>
        <p:txBody>
          <a:bodyPr vert="horz" wrap="square" lIns="0" tIns="76200" rIns="0" bIns="0" rtlCol="0">
            <a:spAutoFit/>
          </a:bodyPr>
          <a:lstStyle/>
          <a:p>
            <a:pPr marL="12700" marR="26034">
              <a:lnSpc>
                <a:spcPts val="6000"/>
              </a:lnSpc>
              <a:spcBef>
                <a:spcPts val="600"/>
              </a:spcBef>
            </a:pPr>
            <a:r>
              <a:rPr lang="en-GB" sz="4000" b="1" spc="-160" dirty="0" err="1" smtClean="0">
                <a:solidFill>
                  <a:srgbClr val="FFFFFF"/>
                </a:solidFill>
                <a:latin typeface="Arial" panose="020B0604020202020204" pitchFamily="34" charset="0"/>
                <a:cs typeface="Arial" panose="020B0604020202020204" pitchFamily="34" charset="0"/>
              </a:rPr>
              <a:t>Talo</a:t>
            </a:r>
            <a:r>
              <a:rPr lang="en-GB" sz="4000" b="1" spc="-160" dirty="0" smtClean="0">
                <a:solidFill>
                  <a:srgbClr val="FFFFFF"/>
                </a:solidFill>
                <a:latin typeface="Arial" panose="020B0604020202020204" pitchFamily="34" charset="0"/>
                <a:cs typeface="Arial" panose="020B0604020202020204" pitchFamily="34" charset="0"/>
              </a:rPr>
              <a:t> Health Centre Mali, West Africa</a:t>
            </a:r>
            <a:endParaRPr sz="4000" dirty="0">
              <a:latin typeface="Arial" panose="020B0604020202020204" pitchFamily="34" charset="0"/>
              <a:cs typeface="Arial" panose="020B0604020202020204" pitchFamily="34" charset="0"/>
            </a:endParaRPr>
          </a:p>
        </p:txBody>
      </p:sp>
      <p:sp>
        <p:nvSpPr>
          <p:cNvPr id="5" name="Rectangle 4"/>
          <p:cNvSpPr/>
          <p:nvPr/>
        </p:nvSpPr>
        <p:spPr>
          <a:xfrm rot="16200000">
            <a:off x="-492772" y="64204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662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7"/>
          <p:cNvSpPr/>
          <p:nvPr/>
        </p:nvSpPr>
        <p:spPr>
          <a:xfrm>
            <a:off x="6073389" y="581024"/>
            <a:ext cx="3906342" cy="4038601"/>
          </a:xfrm>
          <a:custGeom>
            <a:avLst/>
            <a:gdLst/>
            <a:ahLst/>
            <a:cxnLst/>
            <a:rect l="l" t="t" r="r" b="b"/>
            <a:pathLst>
              <a:path w="2952115" h="1417954">
                <a:moveTo>
                  <a:pt x="2843999" y="0"/>
                </a:moveTo>
                <a:lnTo>
                  <a:pt x="108000" y="0"/>
                </a:lnTo>
                <a:lnTo>
                  <a:pt x="45562" y="1687"/>
                </a:lnTo>
                <a:lnTo>
                  <a:pt x="13500" y="13500"/>
                </a:lnTo>
                <a:lnTo>
                  <a:pt x="1687" y="45562"/>
                </a:lnTo>
                <a:lnTo>
                  <a:pt x="0" y="108000"/>
                </a:lnTo>
                <a:lnTo>
                  <a:pt x="0" y="1309649"/>
                </a:lnTo>
                <a:lnTo>
                  <a:pt x="1687" y="1372087"/>
                </a:lnTo>
                <a:lnTo>
                  <a:pt x="13500" y="1404150"/>
                </a:lnTo>
                <a:lnTo>
                  <a:pt x="45562" y="1415962"/>
                </a:lnTo>
                <a:lnTo>
                  <a:pt x="108000" y="1417650"/>
                </a:lnTo>
                <a:lnTo>
                  <a:pt x="2843999" y="1417650"/>
                </a:lnTo>
                <a:lnTo>
                  <a:pt x="2906437" y="1415962"/>
                </a:lnTo>
                <a:lnTo>
                  <a:pt x="2938500" y="1404150"/>
                </a:lnTo>
                <a:lnTo>
                  <a:pt x="2950313" y="1372087"/>
                </a:lnTo>
                <a:lnTo>
                  <a:pt x="2952000" y="1309649"/>
                </a:lnTo>
                <a:lnTo>
                  <a:pt x="2952000" y="108000"/>
                </a:lnTo>
                <a:lnTo>
                  <a:pt x="2950313" y="45562"/>
                </a:lnTo>
                <a:lnTo>
                  <a:pt x="2938500" y="13500"/>
                </a:lnTo>
                <a:lnTo>
                  <a:pt x="2906437" y="1687"/>
                </a:lnTo>
                <a:lnTo>
                  <a:pt x="2843999" y="0"/>
                </a:lnTo>
                <a:close/>
              </a:path>
            </a:pathLst>
          </a:custGeom>
          <a:solidFill>
            <a:srgbClr val="E87722"/>
          </a:solidFill>
        </p:spPr>
        <p:txBody>
          <a:bodyPr wrap="square" lIns="0" tIns="0" rIns="0" bIns="0" rtlCol="0"/>
          <a:lstStyle/>
          <a:p>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5098" r="20000"/>
          <a:stretch/>
        </p:blipFill>
        <p:spPr>
          <a:xfrm>
            <a:off x="854710" y="581025"/>
            <a:ext cx="4831976" cy="5867399"/>
          </a:xfrm>
          <a:prstGeom prst="rect">
            <a:avLst/>
          </a:prstGeom>
        </p:spPr>
      </p:pic>
      <p:sp>
        <p:nvSpPr>
          <p:cNvPr id="3" name="TextBox 2"/>
          <p:cNvSpPr txBox="1"/>
          <p:nvPr/>
        </p:nvSpPr>
        <p:spPr>
          <a:xfrm>
            <a:off x="6389546" y="778720"/>
            <a:ext cx="3284613" cy="3766512"/>
          </a:xfrm>
          <a:prstGeom prst="rect">
            <a:avLst/>
          </a:prstGeom>
          <a:noFill/>
        </p:spPr>
        <p:txBody>
          <a:bodyPr wrap="square" rtlCol="0">
            <a:spAutoFit/>
          </a:bodyPr>
          <a:lstStyle/>
          <a:p>
            <a:r>
              <a:rPr lang="en-GB" b="1" dirty="0" smtClean="0">
                <a:solidFill>
                  <a:schemeClr val="bg1"/>
                </a:solidFill>
                <a:latin typeface="Arial" panose="020B0604020202020204" pitchFamily="34" charset="0"/>
                <a:cs typeface="Arial" panose="020B0604020202020204" pitchFamily="34" charset="0"/>
              </a:rPr>
              <a:t>The </a:t>
            </a:r>
            <a:r>
              <a:rPr lang="en-GB" b="1" dirty="0" err="1" smtClean="0">
                <a:solidFill>
                  <a:schemeClr val="bg1"/>
                </a:solidFill>
                <a:latin typeface="Arial" panose="020B0604020202020204" pitchFamily="34" charset="0"/>
                <a:cs typeface="Arial" panose="020B0604020202020204" pitchFamily="34" charset="0"/>
              </a:rPr>
              <a:t>Talo</a:t>
            </a:r>
            <a:r>
              <a:rPr lang="en-GB" b="1" dirty="0" smtClean="0">
                <a:solidFill>
                  <a:schemeClr val="bg1"/>
                </a:solidFill>
                <a:latin typeface="Arial" panose="020B0604020202020204" pitchFamily="34" charset="0"/>
                <a:cs typeface="Arial" panose="020B0604020202020204" pitchFamily="34" charset="0"/>
              </a:rPr>
              <a:t> Health Centre serves more than 5,000 patients from seven surrounding villages; </a:t>
            </a:r>
          </a:p>
          <a:p>
            <a:r>
              <a:rPr lang="en-GB" b="1" dirty="0" smtClean="0">
                <a:solidFill>
                  <a:schemeClr val="bg1"/>
                </a:solidFill>
                <a:latin typeface="Arial" panose="020B0604020202020204" pitchFamily="34" charset="0"/>
                <a:cs typeface="Arial" panose="020B0604020202020204" pitchFamily="34" charset="0"/>
              </a:rPr>
              <a:t>from pregnant women </a:t>
            </a:r>
          </a:p>
          <a:p>
            <a:r>
              <a:rPr lang="en-GB" b="1" dirty="0" smtClean="0">
                <a:solidFill>
                  <a:schemeClr val="bg1"/>
                </a:solidFill>
                <a:latin typeface="Arial" panose="020B0604020202020204" pitchFamily="34" charset="0"/>
                <a:cs typeface="Arial" panose="020B0604020202020204" pitchFamily="34" charset="0"/>
              </a:rPr>
              <a:t>to </a:t>
            </a:r>
            <a:r>
              <a:rPr lang="en-GB" b="1" dirty="0" err="1" smtClean="0">
                <a:solidFill>
                  <a:schemeClr val="bg1"/>
                </a:solidFill>
                <a:latin typeface="Arial" panose="020B0604020202020204" pitchFamily="34" charset="0"/>
                <a:cs typeface="Arial" panose="020B0604020202020204" pitchFamily="34" charset="0"/>
              </a:rPr>
              <a:t>newborn</a:t>
            </a:r>
            <a:r>
              <a:rPr lang="en-GB" b="1" dirty="0" smtClean="0">
                <a:solidFill>
                  <a:schemeClr val="bg1"/>
                </a:solidFill>
                <a:latin typeface="Arial" panose="020B0604020202020204" pitchFamily="34" charset="0"/>
                <a:cs typeface="Arial" panose="020B0604020202020204" pitchFamily="34" charset="0"/>
              </a:rPr>
              <a:t> babies, adults and the elderly.</a:t>
            </a:r>
          </a:p>
          <a:p>
            <a:endParaRPr lang="en-GB" b="1" dirty="0">
              <a:solidFill>
                <a:schemeClr val="bg1"/>
              </a:solidFill>
              <a:latin typeface="Arial" panose="020B0604020202020204" pitchFamily="34" charset="0"/>
              <a:cs typeface="Arial" panose="020B0604020202020204" pitchFamily="34" charset="0"/>
            </a:endParaRPr>
          </a:p>
          <a:p>
            <a:r>
              <a:rPr lang="en-GB" b="1" dirty="0" smtClean="0">
                <a:solidFill>
                  <a:schemeClr val="bg1"/>
                </a:solidFill>
                <a:latin typeface="Arial" panose="020B0604020202020204" pitchFamily="34" charset="0"/>
                <a:cs typeface="Arial" panose="020B0604020202020204" pitchFamily="34" charset="0"/>
              </a:rPr>
              <a:t>Without clean water, staff have to make choices that compromise the health and care of their patients every single day.</a:t>
            </a:r>
            <a:endParaRPr lang="en-GB"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6489700" y="5153025"/>
            <a:ext cx="3200400" cy="923330"/>
          </a:xfrm>
          <a:prstGeom prst="rect">
            <a:avLst/>
          </a:prstGeom>
          <a:noFill/>
        </p:spPr>
        <p:txBody>
          <a:bodyPr wrap="square" rtlCol="0">
            <a:spAutoFit/>
          </a:bodyPr>
          <a:lstStyle/>
          <a:p>
            <a:pPr algn="ctr"/>
            <a:r>
              <a:rPr lang="en-GB" i="1" dirty="0" smtClean="0">
                <a:latin typeface="Arial" panose="020B0604020202020204" pitchFamily="34" charset="0"/>
                <a:cs typeface="Arial" panose="020B0604020202020204" pitchFamily="34" charset="0"/>
              </a:rPr>
              <a:t>“Our job is to help save lives, it is a very difficult job for us with our conditions.”</a:t>
            </a:r>
            <a:endParaRPr lang="en-GB" i="1" dirty="0">
              <a:latin typeface="Arial" panose="020B0604020202020204" pitchFamily="34" charset="0"/>
              <a:cs typeface="Arial" panose="020B0604020202020204" pitchFamily="34" charset="0"/>
            </a:endParaRPr>
          </a:p>
        </p:txBody>
      </p:sp>
      <p:sp>
        <p:nvSpPr>
          <p:cNvPr id="8" name="Rectangle 7"/>
          <p:cNvSpPr/>
          <p:nvPr/>
        </p:nvSpPr>
        <p:spPr>
          <a:xfrm rot="16200000">
            <a:off x="345428" y="54298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6803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6" name="object 6"/>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11" name="object 7"/>
          <p:cNvSpPr/>
          <p:nvPr/>
        </p:nvSpPr>
        <p:spPr>
          <a:xfrm>
            <a:off x="6032500" y="3857625"/>
            <a:ext cx="3806190" cy="2530954"/>
          </a:xfrm>
          <a:custGeom>
            <a:avLst/>
            <a:gdLst/>
            <a:ahLst/>
            <a:cxnLst/>
            <a:rect l="l" t="t" r="r" b="b"/>
            <a:pathLst>
              <a:path w="2952115" h="1417954">
                <a:moveTo>
                  <a:pt x="2843999" y="0"/>
                </a:moveTo>
                <a:lnTo>
                  <a:pt x="108000" y="0"/>
                </a:lnTo>
                <a:lnTo>
                  <a:pt x="45562" y="1687"/>
                </a:lnTo>
                <a:lnTo>
                  <a:pt x="13500" y="13500"/>
                </a:lnTo>
                <a:lnTo>
                  <a:pt x="1687" y="45562"/>
                </a:lnTo>
                <a:lnTo>
                  <a:pt x="0" y="108000"/>
                </a:lnTo>
                <a:lnTo>
                  <a:pt x="0" y="1309649"/>
                </a:lnTo>
                <a:lnTo>
                  <a:pt x="1687" y="1372087"/>
                </a:lnTo>
                <a:lnTo>
                  <a:pt x="13500" y="1404150"/>
                </a:lnTo>
                <a:lnTo>
                  <a:pt x="45562" y="1415962"/>
                </a:lnTo>
                <a:lnTo>
                  <a:pt x="108000" y="1417650"/>
                </a:lnTo>
                <a:lnTo>
                  <a:pt x="2843999" y="1417650"/>
                </a:lnTo>
                <a:lnTo>
                  <a:pt x="2906437" y="1415962"/>
                </a:lnTo>
                <a:lnTo>
                  <a:pt x="2938500" y="1404150"/>
                </a:lnTo>
                <a:lnTo>
                  <a:pt x="2950313" y="1372087"/>
                </a:lnTo>
                <a:lnTo>
                  <a:pt x="2952000" y="1309649"/>
                </a:lnTo>
                <a:lnTo>
                  <a:pt x="2952000" y="108000"/>
                </a:lnTo>
                <a:lnTo>
                  <a:pt x="2950313" y="45562"/>
                </a:lnTo>
                <a:lnTo>
                  <a:pt x="2938500" y="13500"/>
                </a:lnTo>
                <a:lnTo>
                  <a:pt x="2906437" y="1687"/>
                </a:lnTo>
                <a:lnTo>
                  <a:pt x="2843999" y="0"/>
                </a:lnTo>
                <a:close/>
              </a:path>
            </a:pathLst>
          </a:custGeom>
          <a:solidFill>
            <a:srgbClr val="C63527"/>
          </a:solidFill>
        </p:spPr>
        <p:txBody>
          <a:bodyPr wrap="square" lIns="0" tIns="0" rIns="0" bIns="0" rtlCol="0"/>
          <a:lstStyle/>
          <a:p>
            <a:endParaRPr/>
          </a:p>
        </p:txBody>
      </p:sp>
      <p:sp>
        <p:nvSpPr>
          <p:cNvPr id="12" name="object 8"/>
          <p:cNvSpPr txBox="1"/>
          <p:nvPr/>
        </p:nvSpPr>
        <p:spPr>
          <a:xfrm>
            <a:off x="6213157" y="4298911"/>
            <a:ext cx="3303911" cy="2259593"/>
          </a:xfrm>
          <a:prstGeom prst="rect">
            <a:avLst/>
          </a:prstGeom>
        </p:spPr>
        <p:txBody>
          <a:bodyPr vert="horz" wrap="square" lIns="0" tIns="12700" rIns="0" bIns="0" rtlCol="0">
            <a:spAutoFit/>
          </a:bodyPr>
          <a:lstStyle/>
          <a:p>
            <a:pPr>
              <a:spcBef>
                <a:spcPts val="600"/>
              </a:spcBef>
              <a:spcAft>
                <a:spcPts val="600"/>
              </a:spcAft>
            </a:pPr>
            <a:r>
              <a:rPr lang="en-GB" b="1" dirty="0">
                <a:solidFill>
                  <a:schemeClr val="bg1"/>
                </a:solidFill>
                <a:latin typeface="Arial" panose="020B0604020202020204" pitchFamily="34" charset="0"/>
                <a:cs typeface="Arial" panose="020B0604020202020204" pitchFamily="34" charset="0"/>
              </a:rPr>
              <a:t>“When we came here to see </a:t>
            </a:r>
            <a:r>
              <a:rPr lang="en-GB" b="1" dirty="0" smtClean="0">
                <a:solidFill>
                  <a:schemeClr val="bg1"/>
                </a:solidFill>
                <a:latin typeface="Arial" panose="020B0604020202020204" pitchFamily="34" charset="0"/>
                <a:cs typeface="Arial" panose="020B0604020202020204" pitchFamily="34" charset="0"/>
              </a:rPr>
              <a:t>the doctor </a:t>
            </a:r>
            <a:r>
              <a:rPr lang="en-GB" b="1" dirty="0">
                <a:solidFill>
                  <a:schemeClr val="bg1"/>
                </a:solidFill>
                <a:latin typeface="Arial" panose="020B0604020202020204" pitchFamily="34" charset="0"/>
                <a:cs typeface="Arial" panose="020B0604020202020204" pitchFamily="34" charset="0"/>
              </a:rPr>
              <a:t>we were really afraid</a:t>
            </a:r>
            <a:r>
              <a:rPr lang="en-GB" b="1" dirty="0" smtClean="0">
                <a:solidFill>
                  <a:schemeClr val="bg1"/>
                </a:solidFill>
                <a:latin typeface="Arial" panose="020B0604020202020204" pitchFamily="34" charset="0"/>
                <a:cs typeface="Arial" panose="020B0604020202020204" pitchFamily="34" charset="0"/>
              </a:rPr>
              <a:t>. My </a:t>
            </a:r>
            <a:r>
              <a:rPr lang="en-GB" b="1" dirty="0">
                <a:solidFill>
                  <a:schemeClr val="bg1"/>
                </a:solidFill>
                <a:latin typeface="Arial" panose="020B0604020202020204" pitchFamily="34" charset="0"/>
                <a:cs typeface="Arial" panose="020B0604020202020204" pitchFamily="34" charset="0"/>
              </a:rPr>
              <a:t>husband and I and all </a:t>
            </a:r>
            <a:r>
              <a:rPr lang="en-GB" b="1" dirty="0" smtClean="0">
                <a:solidFill>
                  <a:schemeClr val="bg1"/>
                </a:solidFill>
                <a:latin typeface="Arial" panose="020B0604020202020204" pitchFamily="34" charset="0"/>
                <a:cs typeface="Arial" panose="020B0604020202020204" pitchFamily="34" charset="0"/>
              </a:rPr>
              <a:t>the children</a:t>
            </a:r>
            <a:r>
              <a:rPr lang="en-GB" b="1" dirty="0">
                <a:solidFill>
                  <a:schemeClr val="bg1"/>
                </a:solidFill>
                <a:latin typeface="Arial" panose="020B0604020202020204" pitchFamily="34" charset="0"/>
                <a:cs typeface="Arial" panose="020B0604020202020204" pitchFamily="34" charset="0"/>
              </a:rPr>
              <a:t>, everybody thought </a:t>
            </a:r>
            <a:r>
              <a:rPr lang="en-GB" b="1" dirty="0" smtClean="0">
                <a:solidFill>
                  <a:schemeClr val="bg1"/>
                </a:solidFill>
                <a:latin typeface="Arial" panose="020B0604020202020204" pitchFamily="34" charset="0"/>
                <a:cs typeface="Arial" panose="020B0604020202020204" pitchFamily="34" charset="0"/>
              </a:rPr>
              <a:t>that </a:t>
            </a:r>
            <a:r>
              <a:rPr lang="en-GB" b="1" dirty="0" err="1" smtClean="0">
                <a:solidFill>
                  <a:schemeClr val="bg1"/>
                </a:solidFill>
                <a:latin typeface="Arial" panose="020B0604020202020204" pitchFamily="34" charset="0"/>
                <a:cs typeface="Arial" panose="020B0604020202020204" pitchFamily="34" charset="0"/>
              </a:rPr>
              <a:t>Drissa</a:t>
            </a:r>
            <a:r>
              <a:rPr lang="en-GB" b="1" dirty="0" smtClean="0">
                <a:solidFill>
                  <a:schemeClr val="bg1"/>
                </a:solidFill>
                <a:latin typeface="Arial" panose="020B0604020202020204" pitchFamily="34" charset="0"/>
                <a:cs typeface="Arial" panose="020B0604020202020204" pitchFamily="34" charset="0"/>
              </a:rPr>
              <a:t> </a:t>
            </a:r>
            <a:r>
              <a:rPr lang="en-GB" b="1" dirty="0">
                <a:solidFill>
                  <a:schemeClr val="bg1"/>
                </a:solidFill>
                <a:latin typeface="Arial" panose="020B0604020202020204" pitchFamily="34" charset="0"/>
                <a:cs typeface="Arial" panose="020B0604020202020204" pitchFamily="34" charset="0"/>
              </a:rPr>
              <a:t>will die</a:t>
            </a:r>
            <a:r>
              <a:rPr lang="en-GB" b="1" dirty="0" smtClean="0">
                <a:solidFill>
                  <a:schemeClr val="bg1"/>
                </a:solidFill>
                <a:latin typeface="Arial" panose="020B0604020202020204" pitchFamily="34" charset="0"/>
                <a:cs typeface="Arial" panose="020B0604020202020204" pitchFamily="34" charset="0"/>
              </a:rPr>
              <a:t>.”</a:t>
            </a:r>
          </a:p>
          <a:p>
            <a:pPr>
              <a:spcBef>
                <a:spcPts val="600"/>
              </a:spcBef>
              <a:spcAft>
                <a:spcPts val="600"/>
              </a:spcAft>
            </a:pPr>
            <a:endParaRPr lang="en-GB" b="1" dirty="0">
              <a:solidFill>
                <a:schemeClr val="bg1"/>
              </a:solidFill>
              <a:latin typeface="Arial" panose="020B0604020202020204" pitchFamily="34" charset="0"/>
              <a:cs typeface="Arial" panose="020B0604020202020204" pitchFamily="34" charset="0"/>
            </a:endParaRPr>
          </a:p>
          <a:p>
            <a:pPr>
              <a:spcBef>
                <a:spcPts val="600"/>
              </a:spcBef>
              <a:spcAft>
                <a:spcPts val="600"/>
              </a:spcAft>
            </a:pPr>
            <a:endParaRPr dirty="0">
              <a:solidFill>
                <a:schemeClr val="bg1"/>
              </a:solidFill>
              <a:latin typeface="Arial" panose="020B0604020202020204" pitchFamily="34" charset="0"/>
              <a:cs typeface="Arial" panose="020B0604020202020204" pitchFamily="34" charset="0"/>
            </a:endParaRPr>
          </a:p>
        </p:txBody>
      </p:sp>
      <p:pic>
        <p:nvPicPr>
          <p:cNvPr id="10" name="Picture 2" descr="https://northeurope1-mediap.svc.ms/transform/thumbnail?provider=spo&amp;inputFormat=jpg&amp;cs=fFNQTw&amp;docid=https%3A%2F%2Fwateraid.sharepoint.com%3A443%2F_api%2Fv2.0%2Fdrives%2Fb!qyLRyopTF0Oa4mw9sgIWH7RztUTjYHFEsI_8uJOJxW06WLVc9sflSb2XIs1toFpl%2Fitems%2F01Z23KYOSG6QWRBSNJ2BFZHVNEH7U3ROAV%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0MTA3OTk3MyIsImV4cCI6IjE1NDExMDE1NzMiLCJlbmRwb2ludHVybCI6InJ1UkptVndwd0VkaDZBR2p4STZOOHdZSVZPbmwvOVFXTExQUEVOdkZ6WDA9IiwiZW5kcG9pbnR1cmxMZW5ndGgiOiIxMTUiLCJpc2xvb3BiYWNrIjoiVHJ1ZSIsImNpZCI6Ik16RXhZamxsT1dVdE1EQXpZUzAzTURBd0xUWXpPRFV0WmpnelpUZzVNekZpTldWbS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Q01qTFNMem5PZFYyZzM5MHNzRWh1OFZoTElaenc2VkxjaUl0VktUNG0zMD0&amp;encodeFailures=1&amp;width=999&amp;height=666&amp;srcWidth=999&amp;srcHeight=666"/>
          <p:cNvPicPr>
            <a:picLocks noChangeAspect="1" noChangeArrowheads="1"/>
          </p:cNvPicPr>
          <p:nvPr/>
        </p:nvPicPr>
        <p:blipFill rotWithShape="1">
          <a:blip r:embed="rId3">
            <a:extLst>
              <a:ext uri="{28A0092B-C50C-407E-A947-70E740481C1C}">
                <a14:useLocalDpi xmlns:a14="http://schemas.microsoft.com/office/drawing/2010/main" val="0"/>
              </a:ext>
            </a:extLst>
          </a:blip>
          <a:srcRect l="26427" r="13513"/>
          <a:stretch/>
        </p:blipFill>
        <p:spPr bwMode="auto">
          <a:xfrm>
            <a:off x="852913" y="1114425"/>
            <a:ext cx="4751490" cy="527415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8787" y="1114425"/>
            <a:ext cx="3806190" cy="2537460"/>
          </a:xfrm>
          <a:prstGeom prst="rect">
            <a:avLst/>
          </a:prstGeom>
        </p:spPr>
      </p:pic>
      <p:sp>
        <p:nvSpPr>
          <p:cNvPr id="8" name="Rectangle 7"/>
          <p:cNvSpPr/>
          <p:nvPr/>
        </p:nvSpPr>
        <p:spPr>
          <a:xfrm rot="16200000">
            <a:off x="345428" y="18484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9440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6" name="object 6"/>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11" name="object 7"/>
          <p:cNvSpPr/>
          <p:nvPr/>
        </p:nvSpPr>
        <p:spPr>
          <a:xfrm>
            <a:off x="5880100" y="4391025"/>
            <a:ext cx="3733800" cy="2133600"/>
          </a:xfrm>
          <a:custGeom>
            <a:avLst/>
            <a:gdLst/>
            <a:ahLst/>
            <a:cxnLst/>
            <a:rect l="l" t="t" r="r" b="b"/>
            <a:pathLst>
              <a:path w="2952115" h="1417954">
                <a:moveTo>
                  <a:pt x="2843999" y="0"/>
                </a:moveTo>
                <a:lnTo>
                  <a:pt x="108000" y="0"/>
                </a:lnTo>
                <a:lnTo>
                  <a:pt x="45562" y="1687"/>
                </a:lnTo>
                <a:lnTo>
                  <a:pt x="13500" y="13500"/>
                </a:lnTo>
                <a:lnTo>
                  <a:pt x="1687" y="45562"/>
                </a:lnTo>
                <a:lnTo>
                  <a:pt x="0" y="108000"/>
                </a:lnTo>
                <a:lnTo>
                  <a:pt x="0" y="1309649"/>
                </a:lnTo>
                <a:lnTo>
                  <a:pt x="1687" y="1372087"/>
                </a:lnTo>
                <a:lnTo>
                  <a:pt x="13500" y="1404150"/>
                </a:lnTo>
                <a:lnTo>
                  <a:pt x="45562" y="1415962"/>
                </a:lnTo>
                <a:lnTo>
                  <a:pt x="108000" y="1417650"/>
                </a:lnTo>
                <a:lnTo>
                  <a:pt x="2843999" y="1417650"/>
                </a:lnTo>
                <a:lnTo>
                  <a:pt x="2906437" y="1415962"/>
                </a:lnTo>
                <a:lnTo>
                  <a:pt x="2938500" y="1404150"/>
                </a:lnTo>
                <a:lnTo>
                  <a:pt x="2950313" y="1372087"/>
                </a:lnTo>
                <a:lnTo>
                  <a:pt x="2952000" y="1309649"/>
                </a:lnTo>
                <a:lnTo>
                  <a:pt x="2952000" y="108000"/>
                </a:lnTo>
                <a:lnTo>
                  <a:pt x="2950313" y="45562"/>
                </a:lnTo>
                <a:lnTo>
                  <a:pt x="2938500" y="13500"/>
                </a:lnTo>
                <a:lnTo>
                  <a:pt x="2906437" y="1687"/>
                </a:lnTo>
                <a:lnTo>
                  <a:pt x="2843999" y="0"/>
                </a:lnTo>
                <a:close/>
              </a:path>
            </a:pathLst>
          </a:custGeom>
          <a:solidFill>
            <a:srgbClr val="E87722"/>
          </a:solidFill>
        </p:spPr>
        <p:txBody>
          <a:bodyPr wrap="square" lIns="0" tIns="0" rIns="0" bIns="0" rtlCol="0"/>
          <a:lstStyle/>
          <a:p>
            <a:endParaRPr/>
          </a:p>
        </p:txBody>
      </p:sp>
      <p:sp>
        <p:nvSpPr>
          <p:cNvPr id="12" name="object 8"/>
          <p:cNvSpPr txBox="1"/>
          <p:nvPr/>
        </p:nvSpPr>
        <p:spPr>
          <a:xfrm>
            <a:off x="6184900" y="4543425"/>
            <a:ext cx="3124200" cy="2028761"/>
          </a:xfrm>
          <a:prstGeom prst="rect">
            <a:avLst/>
          </a:prstGeom>
        </p:spPr>
        <p:txBody>
          <a:bodyPr vert="horz" wrap="square" lIns="0" tIns="12700" rIns="0" bIns="0" rtlCol="0">
            <a:spAutoFit/>
          </a:bodyPr>
          <a:lstStyle/>
          <a:p>
            <a:r>
              <a:rPr lang="en-GB" b="1" dirty="0">
                <a:solidFill>
                  <a:schemeClr val="bg1"/>
                </a:solidFill>
                <a:latin typeface="Arial" panose="020B0604020202020204" pitchFamily="34" charset="0"/>
                <a:cs typeface="Arial" panose="020B0604020202020204" pitchFamily="34" charset="0"/>
              </a:rPr>
              <a:t>“It’s a </a:t>
            </a:r>
            <a:r>
              <a:rPr lang="en-GB" b="1" dirty="0" smtClean="0">
                <a:solidFill>
                  <a:schemeClr val="bg1"/>
                </a:solidFill>
                <a:latin typeface="Arial" panose="020B0604020202020204" pitchFamily="34" charset="0"/>
                <a:cs typeface="Arial" panose="020B0604020202020204" pitchFamily="34" charset="0"/>
              </a:rPr>
              <a:t>bad situation in general because you cannot get clean </a:t>
            </a:r>
            <a:r>
              <a:rPr lang="en-GB" b="1" dirty="0">
                <a:solidFill>
                  <a:schemeClr val="bg1"/>
                </a:solidFill>
                <a:latin typeface="Arial" panose="020B0604020202020204" pitchFamily="34" charset="0"/>
                <a:cs typeface="Arial" panose="020B0604020202020204" pitchFamily="34" charset="0"/>
              </a:rPr>
              <a:t>and </a:t>
            </a:r>
            <a:r>
              <a:rPr lang="en-GB" b="1" dirty="0" smtClean="0">
                <a:solidFill>
                  <a:schemeClr val="bg1"/>
                </a:solidFill>
                <a:latin typeface="Arial" panose="020B0604020202020204" pitchFamily="34" charset="0"/>
                <a:cs typeface="Arial" panose="020B0604020202020204" pitchFamily="34" charset="0"/>
              </a:rPr>
              <a:t>the child cannot get </a:t>
            </a:r>
            <a:r>
              <a:rPr lang="en-GB" b="1" dirty="0">
                <a:solidFill>
                  <a:schemeClr val="bg1"/>
                </a:solidFill>
                <a:latin typeface="Arial" panose="020B0604020202020204" pitchFamily="34" charset="0"/>
                <a:cs typeface="Arial" panose="020B0604020202020204" pitchFamily="34" charset="0"/>
              </a:rPr>
              <a:t>clean. </a:t>
            </a:r>
            <a:r>
              <a:rPr lang="en-GB" b="1" dirty="0" smtClean="0">
                <a:solidFill>
                  <a:schemeClr val="bg1"/>
                </a:solidFill>
                <a:latin typeface="Arial" panose="020B0604020202020204" pitchFamily="34" charset="0"/>
                <a:cs typeface="Arial" panose="020B0604020202020204" pitchFamily="34" charset="0"/>
              </a:rPr>
              <a:t>So mum </a:t>
            </a:r>
            <a:r>
              <a:rPr lang="en-GB" b="1" dirty="0">
                <a:solidFill>
                  <a:schemeClr val="bg1"/>
                </a:solidFill>
                <a:latin typeface="Arial" panose="020B0604020202020204" pitchFamily="34" charset="0"/>
                <a:cs typeface="Arial" panose="020B0604020202020204" pitchFamily="34" charset="0"/>
              </a:rPr>
              <a:t>and </a:t>
            </a:r>
            <a:r>
              <a:rPr lang="en-GB" b="1" dirty="0" smtClean="0">
                <a:solidFill>
                  <a:schemeClr val="bg1"/>
                </a:solidFill>
                <a:latin typeface="Arial" panose="020B0604020202020204" pitchFamily="34" charset="0"/>
                <a:cs typeface="Arial" panose="020B0604020202020204" pitchFamily="34" charset="0"/>
              </a:rPr>
              <a:t>child are </a:t>
            </a:r>
            <a:r>
              <a:rPr lang="en-GB" b="1" dirty="0">
                <a:solidFill>
                  <a:schemeClr val="bg1"/>
                </a:solidFill>
                <a:latin typeface="Arial" panose="020B0604020202020204" pitchFamily="34" charset="0"/>
                <a:cs typeface="Arial" panose="020B0604020202020204" pitchFamily="34" charset="0"/>
              </a:rPr>
              <a:t>both </a:t>
            </a:r>
            <a:r>
              <a:rPr lang="en-GB" b="1" dirty="0" smtClean="0">
                <a:solidFill>
                  <a:schemeClr val="bg1"/>
                </a:solidFill>
                <a:latin typeface="Arial" panose="020B0604020202020204" pitchFamily="34" charset="0"/>
                <a:cs typeface="Arial" panose="020B0604020202020204" pitchFamily="34" charset="0"/>
              </a:rPr>
              <a:t>dirty and infections happen</a:t>
            </a:r>
            <a:r>
              <a:rPr lang="en-GB" b="1" dirty="0">
                <a:solidFill>
                  <a:schemeClr val="bg1"/>
                </a:solidFill>
                <a:latin typeface="Arial" panose="020B0604020202020204" pitchFamily="34" charset="0"/>
                <a:cs typeface="Arial" panose="020B0604020202020204" pitchFamily="34" charset="0"/>
              </a:rPr>
              <a:t>.”</a:t>
            </a:r>
          </a:p>
          <a:p>
            <a:pPr>
              <a:spcBef>
                <a:spcPts val="600"/>
              </a:spcBef>
              <a:spcAft>
                <a:spcPts val="600"/>
              </a:spcAft>
            </a:pPr>
            <a:endParaRPr dirty="0">
              <a:solidFill>
                <a:schemeClr val="bg1"/>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2527" r="12354"/>
          <a:stretch/>
        </p:blipFill>
        <p:spPr>
          <a:xfrm>
            <a:off x="5880100" y="985317"/>
            <a:ext cx="3733800" cy="3313594"/>
          </a:xfrm>
          <a:prstGeom prst="rect">
            <a:avLst/>
          </a:prstGeom>
        </p:spPr>
      </p:pic>
      <p:pic>
        <p:nvPicPr>
          <p:cNvPr id="9" name="Picture 2" descr="https://northeurope1-mediap.svc.ms/transform/thumbnail?provider=spo&amp;inputFormat=jpg&amp;cs=fFNQTw&amp;docid=https%3A%2F%2Fwateraid.sharepoint.com%3A443%2F_api%2Fv2.0%2Fdrives%2Fb!qyLRyopTF0Oa4mw9sgIWH7RztUTjYHFEsI_8uJOJxW06WLVc9sflSb2XIs1toFpl%2Fitems%2F01Z23KYOW6NR6YDNBRYBALBVBGHG2GW6FN%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0MTA3OTk3MyIsImV4cCI6IjE1NDExMDE1NzMiLCJlbmRwb2ludHVybCI6InJ1UkptVndwd0VkaDZBR2p4STZOOHdZSVZPbmwvOVFXTExQUEVOdkZ6WDA9IiwiZW5kcG9pbnR1cmxMZW5ndGgiOiIxMTUiLCJpc2xvb3BiYWNrIjoiVHJ1ZSIsImNpZCI6Ik16RXhZamxsT1dVdE1EQXpZUzAzTURBd0xUWXpPRFV0WmpnelpUZzVNekZpTldWbS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Q01qTFNMem5PZFYyZzM5MHNzRWh1OFZoTElaenc2VkxjaUl0VktUNG0zMD0&amp;encodeFailures=1&amp;width=1920&amp;height=810&amp;srcWidth=&amp;srcHeight="/>
          <p:cNvPicPr>
            <a:picLocks noChangeAspect="1" noChangeArrowheads="1"/>
          </p:cNvPicPr>
          <p:nvPr/>
        </p:nvPicPr>
        <p:blipFill rotWithShape="1">
          <a:blip r:embed="rId4">
            <a:extLst>
              <a:ext uri="{28A0092B-C50C-407E-A947-70E740481C1C}">
                <a14:useLocalDpi xmlns:a14="http://schemas.microsoft.com/office/drawing/2010/main" val="0"/>
              </a:ext>
            </a:extLst>
          </a:blip>
          <a:srcRect l="42410"/>
          <a:stretch/>
        </p:blipFill>
        <p:spPr bwMode="auto">
          <a:xfrm>
            <a:off x="846000" y="961762"/>
            <a:ext cx="4805500" cy="556286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rot="16200000">
            <a:off x="4657530" y="55060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2982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6" name="object 6"/>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8" name="object 8"/>
          <p:cNvSpPr txBox="1"/>
          <p:nvPr/>
        </p:nvSpPr>
        <p:spPr>
          <a:xfrm>
            <a:off x="875427" y="809625"/>
            <a:ext cx="8890873" cy="1367041"/>
          </a:xfrm>
          <a:prstGeom prst="rect">
            <a:avLst/>
          </a:prstGeom>
        </p:spPr>
        <p:txBody>
          <a:bodyPr vert="horz" wrap="square" lIns="0" tIns="12700" rIns="0" bIns="0" rtlCol="0">
            <a:spAutoFit/>
          </a:bodyPr>
          <a:lstStyle/>
          <a:p>
            <a:pPr marL="12700">
              <a:lnSpc>
                <a:spcPct val="100000"/>
              </a:lnSpc>
              <a:spcBef>
                <a:spcPts val="100"/>
              </a:spcBef>
            </a:pPr>
            <a:r>
              <a:rPr lang="en-GB" sz="4400" b="1" dirty="0">
                <a:solidFill>
                  <a:srgbClr val="00A3DB"/>
                </a:solidFill>
                <a:latin typeface="Arial" panose="020B0604020202020204" pitchFamily="34" charset="0"/>
                <a:cs typeface="Arial" panose="020B0604020202020204" pitchFamily="34" charset="0"/>
              </a:rPr>
              <a:t>Clean water will transform communities around the world</a:t>
            </a:r>
            <a:endParaRPr sz="4400" b="1" dirty="0">
              <a:solidFill>
                <a:srgbClr val="00A3DB"/>
              </a:solidFill>
              <a:latin typeface="Arial" panose="020B0604020202020204" pitchFamily="34" charset="0"/>
              <a:cs typeface="Arial" panose="020B0604020202020204" pitchFamily="34" charset="0"/>
            </a:endParaRPr>
          </a:p>
        </p:txBody>
      </p:sp>
      <p:sp>
        <p:nvSpPr>
          <p:cNvPr id="2" name="Rectangle 1"/>
          <p:cNvSpPr/>
          <p:nvPr/>
        </p:nvSpPr>
        <p:spPr>
          <a:xfrm>
            <a:off x="846000" y="2560802"/>
            <a:ext cx="9000490" cy="1186607"/>
          </a:xfrm>
          <a:prstGeom prst="rect">
            <a:avLst/>
          </a:prstGeom>
        </p:spPr>
        <p:txBody>
          <a:bodyPr wrap="square">
            <a:spAutoFit/>
          </a:bodyPr>
          <a:lstStyle/>
          <a:p>
            <a:pPr>
              <a:lnSpc>
                <a:spcPct val="107000"/>
              </a:lnSpc>
              <a:spcAft>
                <a:spcPts val="800"/>
              </a:spcAft>
            </a:pPr>
            <a:endParaRPr lang="en-GB" dirty="0">
              <a:latin typeface="Arial" panose="020B0604020202020204" pitchFamily="34" charset="0"/>
              <a:cs typeface="Arial" panose="020B0604020202020204" pitchFamily="34" charset="0"/>
            </a:endParaRPr>
          </a:p>
          <a:p>
            <a:pPr>
              <a:lnSpc>
                <a:spcPct val="107000"/>
              </a:lnSpc>
              <a:spcAft>
                <a:spcPts val="800"/>
              </a:spcAft>
            </a:pPr>
            <a:endParaRPr lang="en-GB" dirty="0" smtClean="0">
              <a:latin typeface="Arial" panose="020B0604020202020204" pitchFamily="34" charset="0"/>
              <a:cs typeface="Arial" panose="020B0604020202020204" pitchFamily="34" charset="0"/>
            </a:endParaRPr>
          </a:p>
          <a:p>
            <a:pPr>
              <a:lnSpc>
                <a:spcPct val="107000"/>
              </a:lnSpc>
              <a:spcAft>
                <a:spcPts val="800"/>
              </a:spcAft>
            </a:pPr>
            <a:endParaRPr lang="en-GB" dirty="0">
              <a:latin typeface="Arial" panose="020B060402020202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884" b="7525"/>
          <a:stretch/>
        </p:blipFill>
        <p:spPr>
          <a:xfrm>
            <a:off x="2048320" y="2277284"/>
            <a:ext cx="6955980" cy="4247341"/>
          </a:xfrm>
          <a:prstGeom prst="rect">
            <a:avLst/>
          </a:prstGeom>
        </p:spPr>
      </p:pic>
      <p:sp>
        <p:nvSpPr>
          <p:cNvPr id="7" name="Rectangle 6"/>
          <p:cNvSpPr/>
          <p:nvPr/>
        </p:nvSpPr>
        <p:spPr>
          <a:xfrm rot="16200000">
            <a:off x="1564628" y="5491482"/>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22200" y="1800225"/>
            <a:ext cx="4195900" cy="4593470"/>
          </a:xfrm>
          <a:prstGeom prst="rect">
            <a:avLst/>
          </a:prstGeom>
          <a:solidFill>
            <a:srgbClr val="854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bject 5"/>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6" name="object 6"/>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8" name="object 8"/>
          <p:cNvSpPr txBox="1"/>
          <p:nvPr/>
        </p:nvSpPr>
        <p:spPr>
          <a:xfrm>
            <a:off x="846000" y="746985"/>
            <a:ext cx="9758500" cy="689932"/>
          </a:xfrm>
          <a:prstGeom prst="rect">
            <a:avLst/>
          </a:prstGeom>
        </p:spPr>
        <p:txBody>
          <a:bodyPr vert="horz" wrap="square" lIns="0" tIns="12700" rIns="0" bIns="0" rtlCol="0">
            <a:spAutoFit/>
          </a:bodyPr>
          <a:lstStyle/>
          <a:p>
            <a:pPr>
              <a:spcBef>
                <a:spcPts val="20"/>
              </a:spcBef>
            </a:pPr>
            <a:r>
              <a:rPr lang="en-GB" sz="4400" b="1" dirty="0" smtClean="0">
                <a:solidFill>
                  <a:srgbClr val="00A3DB"/>
                </a:solidFill>
                <a:latin typeface="Arial" panose="020B0604020202020204" pitchFamily="34" charset="0"/>
                <a:cs typeface="Arial" panose="020B0604020202020204" pitchFamily="34" charset="0"/>
              </a:rPr>
              <a:t>What are </a:t>
            </a:r>
            <a:r>
              <a:rPr lang="en-GB" sz="4400" b="1" dirty="0" err="1" smtClean="0">
                <a:solidFill>
                  <a:srgbClr val="00A3DB"/>
                </a:solidFill>
                <a:latin typeface="Arial" panose="020B0604020202020204" pitchFamily="34" charset="0"/>
                <a:cs typeface="Arial" panose="020B0604020202020204" pitchFamily="34" charset="0"/>
              </a:rPr>
              <a:t>WaterAid</a:t>
            </a:r>
            <a:r>
              <a:rPr lang="en-GB" sz="4400" b="1" dirty="0" smtClean="0">
                <a:solidFill>
                  <a:srgbClr val="00A3DB"/>
                </a:solidFill>
                <a:latin typeface="Arial" panose="020B0604020202020204" pitchFamily="34" charset="0"/>
                <a:cs typeface="Arial" panose="020B0604020202020204" pitchFamily="34" charset="0"/>
              </a:rPr>
              <a:t> doing in </a:t>
            </a:r>
            <a:r>
              <a:rPr lang="en-GB" sz="4400" b="1" dirty="0" err="1" smtClean="0">
                <a:solidFill>
                  <a:srgbClr val="00A3DB"/>
                </a:solidFill>
                <a:latin typeface="Arial" panose="020B0604020202020204" pitchFamily="34" charset="0"/>
                <a:cs typeface="Arial" panose="020B0604020202020204" pitchFamily="34" charset="0"/>
              </a:rPr>
              <a:t>Talo</a:t>
            </a:r>
            <a:r>
              <a:rPr lang="en-GB" sz="4400" b="1" dirty="0" smtClean="0">
                <a:solidFill>
                  <a:srgbClr val="00A3DB"/>
                </a:solidFill>
                <a:latin typeface="Arial" panose="020B0604020202020204" pitchFamily="34" charset="0"/>
                <a:cs typeface="Arial" panose="020B0604020202020204" pitchFamily="34" charset="0"/>
              </a:rPr>
              <a:t>?</a:t>
            </a:r>
            <a:endParaRPr sz="4400" b="1" dirty="0">
              <a:solidFill>
                <a:srgbClr val="00A3DB"/>
              </a:solidFill>
              <a:latin typeface="Arial" panose="020B0604020202020204" pitchFamily="34" charset="0"/>
              <a:cs typeface="Arial" panose="020B0604020202020204" pitchFamily="34" charset="0"/>
            </a:endParaRPr>
          </a:p>
        </p:txBody>
      </p:sp>
      <p:sp>
        <p:nvSpPr>
          <p:cNvPr id="2" name="Rectangle 1"/>
          <p:cNvSpPr/>
          <p:nvPr/>
        </p:nvSpPr>
        <p:spPr>
          <a:xfrm>
            <a:off x="1077027" y="2202597"/>
            <a:ext cx="4041073" cy="4093428"/>
          </a:xfrm>
          <a:prstGeom prst="rect">
            <a:avLst/>
          </a:prstGeom>
        </p:spPr>
        <p:txBody>
          <a:bodyPr wrap="square">
            <a:spAutoFit/>
          </a:bodyPr>
          <a:lstStyle/>
          <a:p>
            <a:r>
              <a:rPr lang="en-GB" sz="2000" b="1" dirty="0">
                <a:solidFill>
                  <a:schemeClr val="bg1"/>
                </a:solidFill>
                <a:latin typeface="Arial" panose="020B0604020202020204" pitchFamily="34" charset="0"/>
                <a:cs typeface="Arial" panose="020B0604020202020204" pitchFamily="34" charset="0"/>
              </a:rPr>
              <a:t>This winter, we are working to put clean water, decent toilets and good hygiene at the heart </a:t>
            </a:r>
          </a:p>
          <a:p>
            <a:r>
              <a:rPr lang="en-GB" sz="2000" b="1" dirty="0">
                <a:solidFill>
                  <a:schemeClr val="bg1"/>
                </a:solidFill>
                <a:latin typeface="Arial" panose="020B0604020202020204" pitchFamily="34" charset="0"/>
                <a:cs typeface="Arial" panose="020B0604020202020204" pitchFamily="34" charset="0"/>
              </a:rPr>
              <a:t>of health centres like </a:t>
            </a:r>
            <a:r>
              <a:rPr lang="en-GB" sz="2000" b="1" dirty="0" err="1" smtClean="0">
                <a:solidFill>
                  <a:schemeClr val="bg1"/>
                </a:solidFill>
                <a:latin typeface="Arial" panose="020B0604020202020204" pitchFamily="34" charset="0"/>
                <a:cs typeface="Arial" panose="020B0604020202020204" pitchFamily="34" charset="0"/>
              </a:rPr>
              <a:t>Talo</a:t>
            </a:r>
            <a:r>
              <a:rPr lang="en-GB" sz="2000" b="1" dirty="0" smtClean="0">
                <a:solidFill>
                  <a:schemeClr val="bg1"/>
                </a:solidFill>
                <a:latin typeface="Arial" panose="020B0604020202020204" pitchFamily="34" charset="0"/>
                <a:cs typeface="Arial" panose="020B0604020202020204" pitchFamily="34" charset="0"/>
              </a:rPr>
              <a:t>.</a:t>
            </a:r>
            <a:endParaRPr lang="en-GB" sz="2000" b="1" dirty="0">
              <a:solidFill>
                <a:schemeClr val="bg1"/>
              </a:solidFill>
              <a:latin typeface="Arial" panose="020B0604020202020204" pitchFamily="34" charset="0"/>
              <a:cs typeface="Arial" panose="020B0604020202020204" pitchFamily="34" charset="0"/>
            </a:endParaRPr>
          </a:p>
          <a:p>
            <a:endParaRPr lang="en-US" sz="2000" b="1" dirty="0" smtClean="0">
              <a:solidFill>
                <a:schemeClr val="bg1"/>
              </a:solidFill>
              <a:latin typeface="Arial" panose="020B0604020202020204" pitchFamily="34" charset="0"/>
              <a:ea typeface="Calibri" panose="020F0502020204030204" pitchFamily="34" charset="0"/>
              <a:cs typeface="Arial" panose="020B0604020202020204" pitchFamily="34" charset="0"/>
            </a:endParaRPr>
          </a:p>
          <a:p>
            <a:r>
              <a:rPr lang="en-US" sz="2000" b="1" dirty="0">
                <a:solidFill>
                  <a:schemeClr val="bg1"/>
                </a:solidFill>
                <a:latin typeface="Arial" panose="020B0604020202020204" pitchFamily="34" charset="0"/>
                <a:cs typeface="Arial" panose="020B0604020202020204" pitchFamily="34" charset="0"/>
              </a:rPr>
              <a:t>Clean water will mean staff </a:t>
            </a:r>
          </a:p>
          <a:p>
            <a:r>
              <a:rPr lang="en-US" sz="2000" b="1" dirty="0">
                <a:solidFill>
                  <a:schemeClr val="bg1"/>
                </a:solidFill>
                <a:latin typeface="Arial" panose="020B0604020202020204" pitchFamily="34" charset="0"/>
                <a:cs typeface="Arial" panose="020B0604020202020204" pitchFamily="34" charset="0"/>
              </a:rPr>
              <a:t>won’t have to leave their duties to collect </a:t>
            </a:r>
            <a:r>
              <a:rPr lang="en-US" sz="2000" b="1" dirty="0" smtClean="0">
                <a:solidFill>
                  <a:schemeClr val="bg1"/>
                </a:solidFill>
                <a:latin typeface="Arial" panose="020B0604020202020204" pitchFamily="34" charset="0"/>
                <a:cs typeface="Arial" panose="020B0604020202020204" pitchFamily="34" charset="0"/>
              </a:rPr>
              <a:t>water, doctors can </a:t>
            </a:r>
            <a:r>
              <a:rPr lang="en-GB" sz="2000" b="1" dirty="0" smtClean="0">
                <a:solidFill>
                  <a:schemeClr val="bg1"/>
                </a:solidFill>
                <a:latin typeface="Arial" panose="020B0604020202020204" pitchFamily="34" charset="0"/>
                <a:ea typeface="Calibri" panose="020F0502020204030204" pitchFamily="34" charset="0"/>
                <a:cs typeface="Arial" panose="020B0604020202020204" pitchFamily="34" charset="0"/>
              </a:rPr>
              <a:t>wash </a:t>
            </a:r>
            <a:r>
              <a:rPr lang="en-GB" sz="2000" b="1" dirty="0">
                <a:solidFill>
                  <a:schemeClr val="bg1"/>
                </a:solidFill>
                <a:latin typeface="Arial" panose="020B0604020202020204" pitchFamily="34" charset="0"/>
                <a:ea typeface="Calibri" panose="020F0502020204030204" pitchFamily="34" charset="0"/>
                <a:cs typeface="Arial" panose="020B0604020202020204" pitchFamily="34" charset="0"/>
              </a:rPr>
              <a:t>hands between patients, matrons </a:t>
            </a:r>
            <a:r>
              <a:rPr lang="en-GB" sz="2000" b="1" dirty="0" smtClean="0">
                <a:solidFill>
                  <a:schemeClr val="bg1"/>
                </a:solidFill>
                <a:latin typeface="Arial" panose="020B0604020202020204" pitchFamily="34" charset="0"/>
                <a:ea typeface="Calibri" panose="020F0502020204030204" pitchFamily="34" charset="0"/>
                <a:cs typeface="Arial" panose="020B0604020202020204" pitchFamily="34" charset="0"/>
              </a:rPr>
              <a:t>can </a:t>
            </a:r>
            <a:r>
              <a:rPr lang="en-GB" sz="2000" b="1" dirty="0">
                <a:solidFill>
                  <a:schemeClr val="bg1"/>
                </a:solidFill>
                <a:latin typeface="Arial" panose="020B0604020202020204" pitchFamily="34" charset="0"/>
                <a:ea typeface="Calibri" panose="020F0502020204030204" pitchFamily="34" charset="0"/>
                <a:cs typeface="Arial" panose="020B0604020202020204" pitchFamily="34" charset="0"/>
              </a:rPr>
              <a:t>clean the delivery room, and </a:t>
            </a:r>
            <a:r>
              <a:rPr lang="en-GB" sz="2000" b="1" dirty="0" smtClean="0">
                <a:solidFill>
                  <a:schemeClr val="bg1"/>
                </a:solidFill>
                <a:latin typeface="Arial" panose="020B0604020202020204" pitchFamily="34" charset="0"/>
                <a:ea typeface="Calibri" panose="020F0502020204030204" pitchFamily="34" charset="0"/>
                <a:cs typeface="Arial" panose="020B0604020202020204" pitchFamily="34" charset="0"/>
              </a:rPr>
              <a:t>babies</a:t>
            </a:r>
            <a:r>
              <a:rPr lang="en-US" sz="2000" b="1" dirty="0" smtClean="0">
                <a:solidFill>
                  <a:schemeClr val="bg1"/>
                </a:solidFill>
                <a:latin typeface="Arial" panose="020B0604020202020204" pitchFamily="34" charset="0"/>
                <a:ea typeface="Calibri" panose="020F0502020204030204" pitchFamily="34" charset="0"/>
                <a:cs typeface="Arial" panose="020B0604020202020204" pitchFamily="34" charset="0"/>
              </a:rPr>
              <a:t> </a:t>
            </a:r>
            <a:r>
              <a:rPr lang="en-US" sz="2000" b="1" dirty="0">
                <a:solidFill>
                  <a:schemeClr val="bg1"/>
                </a:solidFill>
                <a:latin typeface="Arial" panose="020B0604020202020204" pitchFamily="34" charset="0"/>
                <a:ea typeface="Calibri" panose="020F0502020204030204" pitchFamily="34" charset="0"/>
                <a:cs typeface="Arial" panose="020B0604020202020204" pitchFamily="34" charset="0"/>
              </a:rPr>
              <a:t>can be protected from infections. </a:t>
            </a:r>
            <a:endParaRPr lang="en-US" sz="2000" b="1" dirty="0" smtClean="0">
              <a:solidFill>
                <a:schemeClr val="bg1"/>
              </a:solidFill>
              <a:latin typeface="Arial" panose="020B0604020202020204" pitchFamily="34" charset="0"/>
              <a:ea typeface="Calibri" panose="020F0502020204030204" pitchFamily="34" charset="0"/>
              <a:cs typeface="Arial" panose="020B0604020202020204" pitchFamily="34" charset="0"/>
            </a:endParaRPr>
          </a:p>
          <a:p>
            <a:endParaRPr lang="en-US" sz="2000" b="1" dirty="0" smtClean="0">
              <a:solidFill>
                <a:schemeClr val="bg1"/>
              </a:solidFill>
              <a:latin typeface="Arial" panose="020B060402020202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0989" t="10271" r="25488"/>
          <a:stretch/>
        </p:blipFill>
        <p:spPr>
          <a:xfrm>
            <a:off x="5503954" y="1800225"/>
            <a:ext cx="4109948" cy="4593470"/>
          </a:xfrm>
          <a:prstGeom prst="rect">
            <a:avLst/>
          </a:prstGeom>
        </p:spPr>
      </p:pic>
      <p:sp>
        <p:nvSpPr>
          <p:cNvPr id="9" name="Rectangle 8"/>
          <p:cNvSpPr/>
          <p:nvPr/>
        </p:nvSpPr>
        <p:spPr>
          <a:xfrm rot="16200000">
            <a:off x="8575028" y="2686697"/>
            <a:ext cx="1531188"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Guilhem</a:t>
            </a:r>
            <a:r>
              <a:rPr lang="en-US" sz="800" dirty="0" smtClean="0">
                <a:solidFill>
                  <a:schemeClr val="bg1"/>
                </a:solidFill>
                <a:latin typeface="Arial" panose="020B0604020202020204" pitchFamily="34" charset="0"/>
                <a:cs typeface="Arial" panose="020B0604020202020204" pitchFamily="34" charset="0"/>
              </a:rPr>
              <a:t> </a:t>
            </a:r>
            <a:r>
              <a:rPr lang="en-US" sz="800" dirty="0" err="1" smtClean="0">
                <a:solidFill>
                  <a:schemeClr val="bg1"/>
                </a:solidFill>
                <a:latin typeface="Arial" panose="020B0604020202020204" pitchFamily="34" charset="0"/>
                <a:cs typeface="Arial" panose="020B0604020202020204" pitchFamily="34" charset="0"/>
              </a:rPr>
              <a:t>Alandry</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6127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3300" y="792143"/>
            <a:ext cx="7790000" cy="689932"/>
          </a:xfrm>
          <a:prstGeom prst="rect">
            <a:avLst/>
          </a:prstGeom>
        </p:spPr>
        <p:txBody>
          <a:bodyPr vert="horz" wrap="square" lIns="0" tIns="12700" rIns="0" bIns="0" rtlCol="0">
            <a:spAutoFit/>
          </a:bodyPr>
          <a:lstStyle/>
          <a:p>
            <a:pPr marL="12700">
              <a:spcBef>
                <a:spcPts val="100"/>
              </a:spcBef>
            </a:pPr>
            <a:r>
              <a:rPr lang="en-GB" sz="4400" b="1" dirty="0">
                <a:solidFill>
                  <a:srgbClr val="00A3DB"/>
                </a:solidFill>
                <a:latin typeface="Arial" panose="020B0604020202020204" pitchFamily="34" charset="0"/>
                <a:cs typeface="Arial" panose="020B0604020202020204" pitchFamily="34" charset="0"/>
              </a:rPr>
              <a:t>How your church can help</a:t>
            </a:r>
            <a:endParaRPr sz="4400" b="1" dirty="0">
              <a:solidFill>
                <a:srgbClr val="00A3DB"/>
              </a:solidFill>
              <a:latin typeface="Arial" panose="020B0604020202020204" pitchFamily="34" charset="0"/>
              <a:cs typeface="Arial" panose="020B0604020202020204" pitchFamily="34" charset="0"/>
            </a:endParaRPr>
          </a:p>
        </p:txBody>
      </p:sp>
      <p:sp>
        <p:nvSpPr>
          <p:cNvPr id="5" name="object 5"/>
          <p:cNvSpPr/>
          <p:nvPr/>
        </p:nvSpPr>
        <p:spPr>
          <a:xfrm>
            <a:off x="846000" y="709006"/>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6" name="object 6"/>
          <p:cNvSpPr/>
          <p:nvPr/>
        </p:nvSpPr>
        <p:spPr>
          <a:xfrm>
            <a:off x="846000" y="6757003"/>
            <a:ext cx="9000490" cy="0"/>
          </a:xfrm>
          <a:custGeom>
            <a:avLst/>
            <a:gdLst/>
            <a:ahLst/>
            <a:cxnLst/>
            <a:rect l="l" t="t" r="r" b="b"/>
            <a:pathLst>
              <a:path w="9000490">
                <a:moveTo>
                  <a:pt x="0" y="0"/>
                </a:moveTo>
                <a:lnTo>
                  <a:pt x="8999994" y="0"/>
                </a:lnTo>
              </a:path>
            </a:pathLst>
          </a:custGeom>
          <a:ln w="12700">
            <a:solidFill>
              <a:srgbClr val="009FE3"/>
            </a:solidFill>
          </a:ln>
        </p:spPr>
        <p:txBody>
          <a:bodyPr wrap="square" lIns="0" tIns="0" rIns="0" bIns="0" rtlCol="0"/>
          <a:lstStyle/>
          <a:p>
            <a:endParaRPr/>
          </a:p>
        </p:txBody>
      </p:sp>
      <p:sp>
        <p:nvSpPr>
          <p:cNvPr id="7" name="object 7"/>
          <p:cNvSpPr txBox="1"/>
          <p:nvPr/>
        </p:nvSpPr>
        <p:spPr>
          <a:xfrm>
            <a:off x="827673" y="2087138"/>
            <a:ext cx="8786227" cy="2536592"/>
          </a:xfrm>
          <a:prstGeom prst="rect">
            <a:avLst/>
          </a:prstGeom>
        </p:spPr>
        <p:txBody>
          <a:bodyPr vert="horz" wrap="square" lIns="0" tIns="12700" rIns="0" bIns="0" rtlCol="0">
            <a:spAutoFit/>
          </a:bodyPr>
          <a:lstStyle/>
          <a:p>
            <a:r>
              <a:rPr lang="en-GB" sz="2400" spc="-5" dirty="0" smtClean="0">
                <a:solidFill>
                  <a:srgbClr val="1D1D1B"/>
                </a:solidFill>
                <a:latin typeface="Arial" panose="020B0604020202020204" pitchFamily="34" charset="0"/>
                <a:cs typeface="Arial" panose="020B0604020202020204" pitchFamily="34" charset="0"/>
              </a:rPr>
              <a:t>By supporting The Water Effect Appeal, your church can help bring clean water to health centres like </a:t>
            </a:r>
            <a:r>
              <a:rPr lang="en-GB" sz="2400" spc="-5" dirty="0" err="1" smtClean="0">
                <a:solidFill>
                  <a:srgbClr val="1D1D1B"/>
                </a:solidFill>
                <a:latin typeface="Arial" panose="020B0604020202020204" pitchFamily="34" charset="0"/>
                <a:cs typeface="Arial" panose="020B0604020202020204" pitchFamily="34" charset="0"/>
              </a:rPr>
              <a:t>Talo</a:t>
            </a:r>
            <a:r>
              <a:rPr lang="en-GB" sz="2400" spc="-5" dirty="0" smtClean="0">
                <a:solidFill>
                  <a:srgbClr val="1D1D1B"/>
                </a:solidFill>
                <a:latin typeface="Arial" panose="020B0604020202020204" pitchFamily="34" charset="0"/>
                <a:cs typeface="Arial" panose="020B0604020202020204" pitchFamily="34" charset="0"/>
              </a:rPr>
              <a:t> this Christmas.</a:t>
            </a:r>
          </a:p>
          <a:p>
            <a:endParaRPr lang="en-GB" sz="2400" spc="-5" dirty="0">
              <a:solidFill>
                <a:srgbClr val="1D1D1B"/>
              </a:solidFill>
              <a:latin typeface="Arial" panose="020B0604020202020204" pitchFamily="34" charset="0"/>
              <a:cs typeface="Arial" panose="020B0604020202020204" pitchFamily="34" charset="0"/>
            </a:endParaRPr>
          </a:p>
          <a:p>
            <a:pPr lvl="0"/>
            <a:r>
              <a:rPr lang="en-GB" sz="2400" spc="-5" dirty="0" smtClean="0">
                <a:solidFill>
                  <a:srgbClr val="1D1D1B"/>
                </a:solidFill>
                <a:latin typeface="Arial" panose="020B0604020202020204" pitchFamily="34" charset="0"/>
                <a:cs typeface="Arial" panose="020B0604020202020204" pitchFamily="34" charset="0"/>
              </a:rPr>
              <a:t>You </a:t>
            </a:r>
            <a:r>
              <a:rPr lang="en-GB" sz="2400" spc="-5" dirty="0">
                <a:solidFill>
                  <a:srgbClr val="1D1D1B"/>
                </a:solidFill>
                <a:latin typeface="Arial" panose="020B0604020202020204" pitchFamily="34" charset="0"/>
                <a:cs typeface="Arial" panose="020B0604020202020204" pitchFamily="34" charset="0"/>
              </a:rPr>
              <a:t>can make a difference to people’s health in some of the world’s poorest </a:t>
            </a:r>
            <a:r>
              <a:rPr lang="en-GB" sz="2400" spc="-5" dirty="0" smtClean="0">
                <a:solidFill>
                  <a:srgbClr val="1D1D1B"/>
                </a:solidFill>
                <a:latin typeface="Arial" panose="020B0604020202020204" pitchFamily="34" charset="0"/>
                <a:cs typeface="Arial" panose="020B0604020202020204" pitchFamily="34" charset="0"/>
              </a:rPr>
              <a:t>countries </a:t>
            </a:r>
            <a:r>
              <a:rPr lang="en-GB" sz="2400" spc="-5" dirty="0">
                <a:solidFill>
                  <a:srgbClr val="1D1D1B"/>
                </a:solidFill>
                <a:latin typeface="Arial" panose="020B0604020202020204" pitchFamily="34" charset="0"/>
                <a:cs typeface="Arial" panose="020B0604020202020204" pitchFamily="34" charset="0"/>
              </a:rPr>
              <a:t>w</a:t>
            </a:r>
            <a:r>
              <a:rPr lang="en-GB" sz="2400" spc="-5" dirty="0" smtClean="0">
                <a:solidFill>
                  <a:srgbClr val="1D1D1B"/>
                </a:solidFill>
                <a:latin typeface="Arial" panose="020B0604020202020204" pitchFamily="34" charset="0"/>
                <a:cs typeface="Arial" panose="020B0604020202020204" pitchFamily="34" charset="0"/>
              </a:rPr>
              <a:t>ith </a:t>
            </a:r>
            <a:r>
              <a:rPr lang="en-GB" sz="2400" spc="-5" dirty="0">
                <a:solidFill>
                  <a:srgbClr val="1D1D1B"/>
                </a:solidFill>
                <a:latin typeface="Arial" panose="020B0604020202020204" pitchFamily="34" charset="0"/>
                <a:cs typeface="Arial" panose="020B0604020202020204" pitchFamily="34" charset="0"/>
              </a:rPr>
              <a:t>the transformation that only clean water, decent toilets and good hygiene can bring. </a:t>
            </a:r>
            <a:endParaRPr lang="en-GB" sz="2400" spc="-5" dirty="0" smtClean="0">
              <a:solidFill>
                <a:srgbClr val="1D1D1B"/>
              </a:solidFill>
              <a:latin typeface="Arial" panose="020B0604020202020204" pitchFamily="34" charset="0"/>
              <a:cs typeface="Arial" panose="020B0604020202020204" pitchFamily="34" charset="0"/>
            </a:endParaRPr>
          </a:p>
          <a:p>
            <a:pPr lvl="0"/>
            <a:endParaRPr lang="en-GB" sz="2000" spc="-5" dirty="0">
              <a:solidFill>
                <a:srgbClr val="1D1D1B"/>
              </a:solidFill>
              <a:latin typeface="Arial" panose="020B060402020202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3967662557"/>
              </p:ext>
            </p:extLst>
          </p:nvPr>
        </p:nvGraphicFramePr>
        <p:xfrm>
          <a:off x="8763912" y="5305425"/>
          <a:ext cx="1082578" cy="1078985"/>
        </p:xfrm>
        <a:graphic>
          <a:graphicData uri="http://schemas.openxmlformats.org/presentationml/2006/ole">
            <mc:AlternateContent xmlns:mc="http://schemas.openxmlformats.org/markup-compatibility/2006">
              <mc:Choice xmlns:v="urn:schemas-microsoft-com:vml" Requires="v">
                <p:oleObj spid="_x0000_s1201" r:id="rId4" imgW="1435680" imgH="1429560" progId="">
                  <p:embed/>
                </p:oleObj>
              </mc:Choice>
              <mc:Fallback>
                <p:oleObj r:id="rId4" imgW="1435680" imgH="1429560" progId="">
                  <p:embed/>
                  <p:pic>
                    <p:nvPicPr>
                      <p:cNvPr id="0" name=""/>
                      <p:cNvPicPr/>
                      <p:nvPr/>
                    </p:nvPicPr>
                    <p:blipFill>
                      <a:blip r:embed="rId5"/>
                      <a:stretch>
                        <a:fillRect/>
                      </a:stretch>
                    </p:blipFill>
                    <p:spPr>
                      <a:xfrm>
                        <a:off x="8763912" y="5305425"/>
                        <a:ext cx="1082578" cy="1078985"/>
                      </a:xfrm>
                      <a:prstGeom prst="rect">
                        <a:avLst/>
                      </a:prstGeom>
                    </p:spPr>
                  </p:pic>
                </p:oleObj>
              </mc:Fallback>
            </mc:AlternateContent>
          </a:graphicData>
        </a:graphic>
      </p:graphicFrame>
      <p:pic>
        <p:nvPicPr>
          <p:cNvPr id="3" name="Picture 2"/>
          <p:cNvPicPr>
            <a:picLocks noChangeAspect="1"/>
          </p:cNvPicPr>
          <p:nvPr/>
        </p:nvPicPr>
        <p:blipFill>
          <a:blip r:embed="rId6"/>
          <a:stretch>
            <a:fillRect/>
          </a:stretch>
        </p:blipFill>
        <p:spPr>
          <a:xfrm>
            <a:off x="6434797" y="5228793"/>
            <a:ext cx="1222780" cy="1198729"/>
          </a:xfrm>
          <a:prstGeom prst="rect">
            <a:avLst/>
          </a:prstGeom>
        </p:spPr>
      </p:pic>
      <p:pic>
        <p:nvPicPr>
          <p:cNvPr id="4" name="Picture 3"/>
          <p:cNvPicPr>
            <a:picLocks noChangeAspect="1"/>
          </p:cNvPicPr>
          <p:nvPr/>
        </p:nvPicPr>
        <p:blipFill>
          <a:blip r:embed="rId7"/>
          <a:stretch>
            <a:fillRect/>
          </a:stretch>
        </p:blipFill>
        <p:spPr>
          <a:xfrm>
            <a:off x="7605086" y="5262313"/>
            <a:ext cx="1139374" cy="116521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8D2D28D5DB3F74CA41517195D69D4A8" ma:contentTypeVersion="6" ma:contentTypeDescription="Create a new document." ma:contentTypeScope="" ma:versionID="114543df394129227861ef78144e048f">
  <xsd:schema xmlns:xsd="http://www.w3.org/2001/XMLSchema" xmlns:xs="http://www.w3.org/2001/XMLSchema" xmlns:p="http://schemas.microsoft.com/office/2006/metadata/properties" xmlns:ns2="5cb5583a-c7f6-49e5-bd97-22cd6da05a65" xmlns:ns3="44b573b4-60e3-4471-b08f-fcb89389c56d" targetNamespace="http://schemas.microsoft.com/office/2006/metadata/properties" ma:root="true" ma:fieldsID="3a9eae82254b3e15791a9e97dc36d7e9" ns2:_="" ns3:_="">
    <xsd:import namespace="5cb5583a-c7f6-49e5-bd97-22cd6da05a65"/>
    <xsd:import namespace="44b573b4-60e3-4471-b08f-fcb89389c5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583a-c7f6-49e5-bd97-22cd6da05a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4b573b4-60e3-4471-b08f-fcb89389c56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249333-079C-485A-BF66-727003F411B0}">
  <ds:schemaRefs>
    <ds:schemaRef ds:uri="http://schemas.microsoft.com/sharepoint/v3/contenttype/forms"/>
  </ds:schemaRefs>
</ds:datastoreItem>
</file>

<file path=customXml/itemProps2.xml><?xml version="1.0" encoding="utf-8"?>
<ds:datastoreItem xmlns:ds="http://schemas.openxmlformats.org/officeDocument/2006/customXml" ds:itemID="{6D7D35E5-7F13-4C83-8CB5-45B31F43D19C}">
  <ds:schemaRef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 ds:uri="5cb5583a-c7f6-49e5-bd97-22cd6da05a65"/>
    <ds:schemaRef ds:uri="http://www.w3.org/XML/1998/namespace"/>
    <ds:schemaRef ds:uri="http://schemas.openxmlformats.org/package/2006/metadata/core-properties"/>
    <ds:schemaRef ds:uri="44b573b4-60e3-4471-b08f-fcb89389c56d"/>
    <ds:schemaRef ds:uri="http://purl.org/dc/terms/"/>
  </ds:schemaRefs>
</ds:datastoreItem>
</file>

<file path=customXml/itemProps3.xml><?xml version="1.0" encoding="utf-8"?>
<ds:datastoreItem xmlns:ds="http://schemas.openxmlformats.org/officeDocument/2006/customXml" ds:itemID="{C03C2C0A-D3FA-4D6A-944D-C111B66C08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5583a-c7f6-49e5-bd97-22cd6da05a65"/>
    <ds:schemaRef ds:uri="44b573b4-60e3-4471-b08f-fcb89389c5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2178</TotalTime>
  <Words>935</Words>
  <Application>Microsoft Office PowerPoint</Application>
  <PresentationFormat>Custom</PresentationFormat>
  <Paragraphs>72</Paragraphs>
  <Slides>10</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10</vt:i4>
      </vt:variant>
    </vt:vector>
  </HeadingPairs>
  <TitlesOfParts>
    <vt:vector size="15" baseType="lpstr">
      <vt:lpstr>Arial</vt:lpstr>
      <vt:lpstr>Calibri</vt:lpstr>
      <vt:lpstr>Noto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Elliott</dc:creator>
  <cp:lastModifiedBy>Alex Johnston</cp:lastModifiedBy>
  <cp:revision>148</cp:revision>
  <dcterms:created xsi:type="dcterms:W3CDTF">2017-10-04T12:51:55Z</dcterms:created>
  <dcterms:modified xsi:type="dcterms:W3CDTF">2018-11-21T13:00:30Z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2017-10-04T00:00:00Z</vt:filetime>
  </property>
  <property fmtid="{D5CDD505-2E9C-101B-9397-08002B2CF9AE}" pid="3" name="Creator">
    <vt:lpwstr>Adobe InDesign CC 2017 (Macintosh)</vt:lpwstr>
  </property>
  <property fmtid="{D5CDD505-2E9C-101B-9397-08002B2CF9AE}" pid="4" name="LastSaved">
    <vt:filetime>2017-10-04T00:00:00Z</vt:filetime>
  </property>
  <property fmtid="{D5CDD505-2E9C-101B-9397-08002B2CF9AE}" pid="5" name="ContentTypeId">
    <vt:lpwstr>0x01010078D2D28D5DB3F74CA41517195D69D4A8</vt:lpwstr>
  </property>
</Properties>
</file>