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603" r:id="rId11"/>
  </p:sldIdLst>
  <p:sldSz cx="9144000" cy="5143500" type="screen16x9"/>
  <p:notesSz cx="6805613" cy="9944100"/>
  <p:embeddedFontLst>
    <p:embeddedFont>
      <p:font typeface="Calibri" panose="020F0502020204030204" pitchFamily="34" charset="0"/>
      <p:regular r:id="rId13"/>
      <p:bold r:id="rId14"/>
      <p:italic r:id="rId15"/>
      <p:boldItalic r:id="rId16"/>
    </p:embeddedFon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12">
          <p15:clr>
            <a:srgbClr val="A4A3A4"/>
          </p15:clr>
        </p15:guide>
        <p15:guide id="2">
          <p15:clr>
            <a:srgbClr val="A4A3A4"/>
          </p15:clr>
        </p15:guide>
      </p15:sldGuideLst>
    </p:ext>
    <p:ext uri="{2D200454-40CA-4A62-9FC3-DE9A4176ACB9}">
      <p15:notesGuideLst xmlns:p15="http://schemas.microsoft.com/office/powerpoint/2012/main">
        <p15:guide id="1" orient="horz" pos="3133">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09" autoAdjust="0"/>
  </p:normalViewPr>
  <p:slideViewPr>
    <p:cSldViewPr snapToGrid="0">
      <p:cViewPr varScale="1">
        <p:scale>
          <a:sx n="67" d="100"/>
          <a:sy n="67" d="100"/>
        </p:scale>
        <p:origin x="536" y="52"/>
      </p:cViewPr>
      <p:guideLst>
        <p:guide orient="horz" pos="3012"/>
        <p:guide/>
      </p:guideLst>
    </p:cSldViewPr>
  </p:slideViewPr>
  <p:notesTextViewPr>
    <p:cViewPr>
      <p:scale>
        <a:sx n="75" d="100"/>
        <a:sy n="75" d="100"/>
      </p:scale>
      <p:origin x="0" y="0"/>
    </p:cViewPr>
  </p:notesTextViewPr>
  <p:notesViewPr>
    <p:cSldViewPr snapToGrid="0">
      <p:cViewPr varScale="1">
        <p:scale>
          <a:sx n="100" d="100"/>
          <a:sy n="100" d="100"/>
        </p:scale>
        <p:origin x="0" y="0"/>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099" cy="497205"/>
          </a:xfrm>
          <a:prstGeom prst="rect">
            <a:avLst/>
          </a:prstGeom>
          <a:noFill/>
          <a:ln>
            <a:noFill/>
          </a:ln>
        </p:spPr>
        <p:txBody>
          <a:bodyPr spcFirstLastPara="1" wrap="square" lIns="92550" tIns="46275" rIns="92550" bIns="462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4939" y="0"/>
            <a:ext cx="2949099" cy="497205"/>
          </a:xfrm>
          <a:prstGeom prst="rect">
            <a:avLst/>
          </a:prstGeom>
          <a:noFill/>
          <a:ln>
            <a:noFill/>
          </a:ln>
        </p:spPr>
        <p:txBody>
          <a:bodyPr spcFirstLastPara="1" wrap="square" lIns="92550" tIns="46275" rIns="92550" bIns="462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8900" y="746125"/>
            <a:ext cx="6627813"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562" y="4723448"/>
            <a:ext cx="5444490" cy="4474845"/>
          </a:xfrm>
          <a:prstGeom prst="rect">
            <a:avLst/>
          </a:prstGeom>
          <a:noFill/>
          <a:ln>
            <a:noFill/>
          </a:ln>
        </p:spPr>
        <p:txBody>
          <a:bodyPr spcFirstLastPara="1" wrap="square" lIns="92550" tIns="46275" rIns="92550" bIns="462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5169"/>
            <a:ext cx="2949099" cy="497205"/>
          </a:xfrm>
          <a:prstGeom prst="rect">
            <a:avLst/>
          </a:prstGeom>
          <a:noFill/>
          <a:ln>
            <a:noFill/>
          </a:ln>
        </p:spPr>
        <p:txBody>
          <a:bodyPr spcFirstLastPara="1" wrap="square" lIns="92550" tIns="46275" rIns="92550" bIns="462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4939" y="9445169"/>
            <a:ext cx="2949099" cy="497205"/>
          </a:xfrm>
          <a:prstGeom prst="rect">
            <a:avLst/>
          </a:prstGeom>
          <a:noFill/>
          <a:ln>
            <a:noFill/>
          </a:ln>
        </p:spPr>
        <p:txBody>
          <a:bodyPr spcFirstLastPara="1" wrap="square" lIns="92550" tIns="46275" rIns="92550" bIns="46275"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88900" y="746125"/>
            <a:ext cx="6627813"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0562" y="4723448"/>
            <a:ext cx="5444490" cy="4474845"/>
          </a:xfrm>
          <a:prstGeom prst="rect">
            <a:avLst/>
          </a:prstGeom>
          <a:noFill/>
          <a:ln>
            <a:noFill/>
          </a:ln>
        </p:spPr>
        <p:txBody>
          <a:bodyPr spcFirstLastPara="1" wrap="square" lIns="92550" tIns="46275" rIns="92550" bIns="4627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dirty="0"/>
              <a:t>Use this presentation to give showcase WaterAid’s work, the importance of handwashing and introduce Global Handwashing Day. Suitable for Key Stages 2 and 3. </a:t>
            </a:r>
          </a:p>
          <a:p>
            <a:pPr marL="0" marR="0" lvl="0" indent="0" algn="l" rtl="0">
              <a:lnSpc>
                <a:spcPct val="100000"/>
              </a:lnSpc>
              <a:spcBef>
                <a:spcPts val="0"/>
              </a:spcBef>
              <a:spcAft>
                <a:spcPts val="0"/>
              </a:spcAft>
              <a:buClr>
                <a:schemeClr val="dk1"/>
              </a:buClr>
              <a:buSzPts val="1200"/>
              <a:buFont typeface="Arial"/>
              <a:buNone/>
            </a:pPr>
            <a:endParaRPr lang="en-GB" dirty="0"/>
          </a:p>
          <a:p>
            <a:pPr marL="0" marR="0" lvl="0" indent="0" algn="l" rtl="0">
              <a:lnSpc>
                <a:spcPct val="100000"/>
              </a:lnSpc>
              <a:spcBef>
                <a:spcPts val="0"/>
              </a:spcBef>
              <a:spcAft>
                <a:spcPts val="0"/>
              </a:spcAft>
              <a:buClr>
                <a:schemeClr val="dk1"/>
              </a:buClr>
              <a:buSzPts val="1200"/>
              <a:buFont typeface="Arial"/>
              <a:buNone/>
            </a:pPr>
            <a:r>
              <a:rPr lang="en-GB" dirty="0"/>
              <a:t>Start by asking if anyone has heard of WaterAid before and ask what WaterAid do. Reiterate that WaterAid provide clean water, decent toilets and hygiene to some of the poorest communities around the world. Education around handwashing is a very important part of WaterAid’s work and this session is all about why handwashing is vital and even has its own special day.</a:t>
            </a:r>
            <a:endParaRPr dirty="0"/>
          </a:p>
          <a:p>
            <a:pPr marL="0" marR="0" lvl="0" indent="0" algn="l" rtl="0">
              <a:lnSpc>
                <a:spcPct val="100000"/>
              </a:lnSpc>
              <a:spcBef>
                <a:spcPts val="0"/>
              </a:spcBef>
              <a:spcAft>
                <a:spcPts val="0"/>
              </a:spcAft>
              <a:buClr>
                <a:schemeClr val="dk1"/>
              </a:buClr>
              <a:buSzPts val="1200"/>
              <a:buFont typeface="Arial"/>
              <a:buNone/>
            </a:pPr>
            <a:endParaRPr dirty="0"/>
          </a:p>
        </p:txBody>
      </p:sp>
      <p:sp>
        <p:nvSpPr>
          <p:cNvPr id="53" name="Google Shape;53;p1:notes"/>
          <p:cNvSpPr txBox="1">
            <a:spLocks noGrp="1"/>
          </p:cNvSpPr>
          <p:nvPr>
            <p:ph type="sldNum" idx="12"/>
          </p:nvPr>
        </p:nvSpPr>
        <p:spPr>
          <a:xfrm>
            <a:off x="3854939" y="9445169"/>
            <a:ext cx="2949099" cy="497205"/>
          </a:xfrm>
          <a:prstGeom prst="rect">
            <a:avLst/>
          </a:prstGeom>
          <a:noFill/>
          <a:ln>
            <a:noFill/>
          </a:ln>
        </p:spPr>
        <p:txBody>
          <a:bodyPr spcFirstLastPara="1" wrap="square" lIns="92550" tIns="46275" rIns="92550" bIns="46275"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88900" y="746125"/>
            <a:ext cx="6627813"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680562" y="4723448"/>
            <a:ext cx="5444490" cy="4474845"/>
          </a:xfrm>
          <a:prstGeom prst="rect">
            <a:avLst/>
          </a:prstGeom>
          <a:noFill/>
          <a:ln>
            <a:noFill/>
          </a:ln>
        </p:spPr>
        <p:txBody>
          <a:bodyPr spcFirstLastPara="1" wrap="square" lIns="92550" tIns="46275" rIns="92550" bIns="46275" anchor="t" anchorCtr="0">
            <a:noAutofit/>
          </a:bodyPr>
          <a:lstStyle/>
          <a:p>
            <a:pPr marL="0" lvl="0" indent="0" algn="l" rtl="0">
              <a:spcBef>
                <a:spcPts val="0"/>
              </a:spcBef>
              <a:spcAft>
                <a:spcPts val="0"/>
              </a:spcAft>
              <a:buClr>
                <a:schemeClr val="dk1"/>
              </a:buClr>
              <a:buSzPts val="1100"/>
              <a:buFont typeface="Arial"/>
              <a:buNone/>
            </a:pPr>
            <a:r>
              <a:rPr lang="en-GB" sz="1000" dirty="0"/>
              <a:t>Give the class a minute or so to think about </a:t>
            </a:r>
            <a:r>
              <a:rPr lang="en-GB" sz="1000" b="1" dirty="0"/>
              <a:t>why</a:t>
            </a:r>
            <a:r>
              <a:rPr lang="en-GB" sz="1000" dirty="0"/>
              <a:t> we wash our hands.</a:t>
            </a:r>
            <a:endParaRPr sz="1000" dirty="0"/>
          </a:p>
          <a:p>
            <a:pPr marL="0" lvl="0" indent="0" algn="l" rtl="0">
              <a:spcBef>
                <a:spcPts val="0"/>
              </a:spcBef>
              <a:spcAft>
                <a:spcPts val="0"/>
              </a:spcAft>
              <a:buClr>
                <a:schemeClr val="dk1"/>
              </a:buClr>
              <a:buSzPts val="1100"/>
              <a:buFont typeface="Arial"/>
              <a:buNone/>
            </a:pPr>
            <a:r>
              <a:rPr lang="en-GB" sz="1000" dirty="0"/>
              <a:t>The teacher should write list in a brainstorm format for the whole class to view using students input.</a:t>
            </a:r>
            <a:endParaRPr sz="1000" dirty="0"/>
          </a:p>
          <a:p>
            <a:pPr marL="0" lvl="0" indent="0" algn="l" rtl="0">
              <a:spcBef>
                <a:spcPts val="0"/>
              </a:spcBef>
              <a:spcAft>
                <a:spcPts val="0"/>
              </a:spcAft>
              <a:buClr>
                <a:schemeClr val="dk1"/>
              </a:buClr>
              <a:buSzPts val="1100"/>
              <a:buFont typeface="Arial"/>
              <a:buNone/>
            </a:pPr>
            <a:endParaRPr sz="1000" b="1" i="1" dirty="0"/>
          </a:p>
          <a:p>
            <a:pPr marL="0" lvl="0" indent="0" algn="l" rtl="0">
              <a:spcBef>
                <a:spcPts val="0"/>
              </a:spcBef>
              <a:spcAft>
                <a:spcPts val="0"/>
              </a:spcAft>
              <a:buClr>
                <a:schemeClr val="dk1"/>
              </a:buClr>
              <a:buSzPts val="1100"/>
              <a:buFont typeface="Arial"/>
              <a:buNone/>
            </a:pPr>
            <a:r>
              <a:rPr lang="en-GB" sz="1000" dirty="0"/>
              <a:t>Follow on questions to ask: (answers an be added to brainstorm).</a:t>
            </a:r>
            <a:endParaRPr sz="1000" dirty="0"/>
          </a:p>
          <a:p>
            <a:pPr marL="0" lvl="0" indent="0" algn="l" rtl="0">
              <a:spcBef>
                <a:spcPts val="0"/>
              </a:spcBef>
              <a:spcAft>
                <a:spcPts val="0"/>
              </a:spcAft>
              <a:buClr>
                <a:schemeClr val="dk1"/>
              </a:buClr>
              <a:buSzPts val="1100"/>
              <a:buFont typeface="Arial"/>
              <a:buNone/>
            </a:pPr>
            <a:r>
              <a:rPr lang="en-GB" sz="1000" b="1" dirty="0"/>
              <a:t>-When should we wash our hands? </a:t>
            </a:r>
            <a:r>
              <a:rPr lang="en-GB" sz="1000" dirty="0"/>
              <a:t> (before eating, after playing, touching animals going to the toilet, etc…) </a:t>
            </a:r>
            <a:endParaRPr sz="1000" dirty="0"/>
          </a:p>
          <a:p>
            <a:pPr marL="0" lvl="0" indent="0" algn="l" rtl="0">
              <a:spcBef>
                <a:spcPts val="0"/>
              </a:spcBef>
              <a:spcAft>
                <a:spcPts val="0"/>
              </a:spcAft>
              <a:buClr>
                <a:schemeClr val="dk1"/>
              </a:buClr>
              <a:buSzPts val="1100"/>
              <a:buFont typeface="Arial"/>
              <a:buNone/>
            </a:pPr>
            <a:r>
              <a:rPr lang="en-GB" sz="1000" b="1" dirty="0"/>
              <a:t>-Why is it important to wash our hands at these times?</a:t>
            </a:r>
            <a:endParaRPr sz="1000" b="1" dirty="0"/>
          </a:p>
          <a:p>
            <a:pPr marL="0" lvl="0" indent="0" algn="l" rtl="0">
              <a:spcBef>
                <a:spcPts val="0"/>
              </a:spcBef>
              <a:spcAft>
                <a:spcPts val="0"/>
              </a:spcAft>
              <a:buClr>
                <a:schemeClr val="dk1"/>
              </a:buClr>
              <a:buSzPts val="1100"/>
              <a:buFont typeface="Arial"/>
              <a:buNone/>
            </a:pPr>
            <a:r>
              <a:rPr lang="en-GB" sz="1000" b="1" dirty="0"/>
              <a:t>-What happens if we do not wash our hands? </a:t>
            </a:r>
            <a:endParaRPr sz="1000" b="1" dirty="0"/>
          </a:p>
          <a:p>
            <a:pPr marL="0" lvl="0" indent="0" algn="l" rtl="0">
              <a:spcBef>
                <a:spcPts val="0"/>
              </a:spcBef>
              <a:spcAft>
                <a:spcPts val="0"/>
              </a:spcAft>
              <a:buClr>
                <a:schemeClr val="dk1"/>
              </a:buClr>
              <a:buSzPts val="1100"/>
              <a:buFont typeface="Arial"/>
              <a:buNone/>
            </a:pPr>
            <a:r>
              <a:rPr lang="en-GB" sz="1000" b="1" dirty="0"/>
              <a:t>-What recent events have highlighted the importance of handwashing for everyone?</a:t>
            </a:r>
            <a:endParaRPr sz="1000" b="1" dirty="0"/>
          </a:p>
          <a:p>
            <a:pPr marL="0" lvl="0" indent="0" algn="l" rtl="0">
              <a:spcBef>
                <a:spcPts val="0"/>
              </a:spcBef>
              <a:spcAft>
                <a:spcPts val="0"/>
              </a:spcAft>
              <a:buClr>
                <a:schemeClr val="dk1"/>
              </a:buClr>
              <a:buSzPts val="1100"/>
              <a:buFont typeface="Arial"/>
              <a:buNone/>
            </a:pPr>
            <a:r>
              <a:rPr lang="en-GB" sz="1000" b="1" dirty="0"/>
              <a:t>-Ask students to think about the impact Covid 19 had on our hygiene. Ask if it has made them more aware of the importance of hygiene.</a:t>
            </a:r>
            <a:endParaRPr sz="1000" b="1" dirty="0"/>
          </a:p>
          <a:p>
            <a:pPr marL="0" lvl="0" indent="0" algn="l" rtl="0">
              <a:spcBef>
                <a:spcPts val="0"/>
              </a:spcBef>
              <a:spcAft>
                <a:spcPts val="0"/>
              </a:spcAft>
              <a:buClr>
                <a:srgbClr val="000000"/>
              </a:buClr>
              <a:buFont typeface="Arial"/>
              <a:buNone/>
            </a:pPr>
            <a:endParaRPr sz="1000" b="1" dirty="0"/>
          </a:p>
          <a:p>
            <a:pPr marL="0" lvl="0" indent="0" algn="l" rtl="0">
              <a:spcBef>
                <a:spcPts val="0"/>
              </a:spcBef>
              <a:spcAft>
                <a:spcPts val="0"/>
              </a:spcAft>
              <a:buClr>
                <a:schemeClr val="dk1"/>
              </a:buClr>
              <a:buSzPts val="1100"/>
              <a:buFont typeface="Arial"/>
              <a:buNone/>
            </a:pPr>
            <a:r>
              <a:rPr lang="en-GB" sz="1050" b="1" dirty="0"/>
              <a:t>Lesson </a:t>
            </a:r>
            <a:r>
              <a:rPr lang="en-GB" sz="1050" b="1" dirty="0" err="1"/>
              <a:t>objective:</a:t>
            </a:r>
            <a:r>
              <a:rPr lang="en-GB" sz="1050" dirty="0" err="1"/>
              <a:t>Students</a:t>
            </a:r>
            <a:r>
              <a:rPr lang="en-GB" sz="1050" dirty="0"/>
              <a:t> to learn about the importance of washing their hands, through case studies from people around the world who do not have access to clean water and soap.  </a:t>
            </a:r>
            <a:endParaRPr sz="1050" dirty="0"/>
          </a:p>
          <a:p>
            <a:pPr marL="0" lvl="0" indent="0" algn="l" rtl="0">
              <a:spcBef>
                <a:spcPts val="0"/>
              </a:spcBef>
              <a:spcAft>
                <a:spcPts val="0"/>
              </a:spcAft>
              <a:buClr>
                <a:schemeClr val="dk1"/>
              </a:buClr>
              <a:buSzPts val="1100"/>
              <a:buFont typeface="Arial"/>
              <a:buNone/>
            </a:pPr>
            <a:r>
              <a:rPr lang="en-GB" sz="1050" dirty="0"/>
              <a:t>Student will learn how not having access to clean running water can affect a person's overall well-being.</a:t>
            </a:r>
            <a:endParaRPr sz="1050" dirty="0"/>
          </a:p>
          <a:p>
            <a:pPr marL="0" lvl="0" indent="0" algn="l" rtl="0">
              <a:spcBef>
                <a:spcPts val="0"/>
              </a:spcBef>
              <a:spcAft>
                <a:spcPts val="0"/>
              </a:spcAft>
              <a:buClr>
                <a:schemeClr val="dk1"/>
              </a:buClr>
              <a:buSzPts val="1100"/>
              <a:buFont typeface="Arial"/>
              <a:buNone/>
            </a:pPr>
            <a:endParaRPr sz="1050" dirty="0"/>
          </a:p>
          <a:p>
            <a:pPr marL="0" lvl="0" indent="0" algn="l" rtl="0">
              <a:spcBef>
                <a:spcPts val="0"/>
              </a:spcBef>
              <a:spcAft>
                <a:spcPts val="0"/>
              </a:spcAft>
              <a:buClr>
                <a:schemeClr val="dk1"/>
              </a:buClr>
              <a:buSzPts val="1100"/>
              <a:buFont typeface="Arial"/>
              <a:buNone/>
            </a:pPr>
            <a:r>
              <a:rPr lang="en-GB" sz="1050" dirty="0"/>
              <a:t>Students will partake in activities that educate them on the importance of washing their hands.</a:t>
            </a:r>
            <a:endParaRPr sz="1050" dirty="0"/>
          </a:p>
          <a:p>
            <a:pPr marL="0" lvl="0" indent="0" algn="l" rtl="0">
              <a:spcBef>
                <a:spcPts val="0"/>
              </a:spcBef>
              <a:spcAft>
                <a:spcPts val="0"/>
              </a:spcAft>
              <a:buClr>
                <a:schemeClr val="dk1"/>
              </a:buClr>
              <a:buSzPts val="1100"/>
              <a:buFont typeface="Arial"/>
              <a:buNone/>
            </a:pPr>
            <a:r>
              <a:rPr lang="en-GB" sz="1050" dirty="0"/>
              <a:t>Students will be made aware of Global handwashing day which takes place on the 15th October.</a:t>
            </a:r>
            <a:endParaRPr sz="1050" dirty="0"/>
          </a:p>
          <a:p>
            <a:pPr marL="0" lvl="0" indent="0" algn="l" rtl="0">
              <a:spcBef>
                <a:spcPts val="0"/>
              </a:spcBef>
              <a:spcAft>
                <a:spcPts val="0"/>
              </a:spcAft>
              <a:buNone/>
            </a:pPr>
            <a:endParaRPr dirty="0"/>
          </a:p>
        </p:txBody>
      </p:sp>
      <p:sp>
        <p:nvSpPr>
          <p:cNvPr id="64" name="Google Shape;64;p2:notes"/>
          <p:cNvSpPr txBox="1">
            <a:spLocks noGrp="1"/>
          </p:cNvSpPr>
          <p:nvPr>
            <p:ph type="sldNum" idx="12"/>
          </p:nvPr>
        </p:nvSpPr>
        <p:spPr>
          <a:xfrm>
            <a:off x="3854939" y="9445169"/>
            <a:ext cx="2949099" cy="497205"/>
          </a:xfrm>
          <a:prstGeom prst="rect">
            <a:avLst/>
          </a:prstGeom>
          <a:noFill/>
          <a:ln>
            <a:noFill/>
          </a:ln>
        </p:spPr>
        <p:txBody>
          <a:bodyPr spcFirstLastPara="1" wrap="square" lIns="92550" tIns="46275" rIns="92550" bIns="46275"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5c822d7d2a_0_117:notes"/>
          <p:cNvSpPr>
            <a:spLocks noGrp="1" noRot="1" noChangeAspect="1"/>
          </p:cNvSpPr>
          <p:nvPr>
            <p:ph type="sldImg" idx="2"/>
          </p:nvPr>
        </p:nvSpPr>
        <p:spPr>
          <a:xfrm>
            <a:off x="88900" y="746125"/>
            <a:ext cx="6627813"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g15c822d7d2a_0_117:notes"/>
          <p:cNvSpPr txBox="1">
            <a:spLocks noGrp="1"/>
          </p:cNvSpPr>
          <p:nvPr>
            <p:ph type="body" idx="1"/>
          </p:nvPr>
        </p:nvSpPr>
        <p:spPr>
          <a:xfrm>
            <a:off x="680562" y="4723448"/>
            <a:ext cx="5444400" cy="4474800"/>
          </a:xfrm>
          <a:prstGeom prst="rect">
            <a:avLst/>
          </a:prstGeom>
          <a:noFill/>
          <a:ln>
            <a:noFill/>
          </a:ln>
        </p:spPr>
        <p:txBody>
          <a:bodyPr spcFirstLastPara="1" wrap="square" lIns="92550" tIns="46275" rIns="92550" bIns="46275" anchor="t" anchorCtr="0">
            <a:noAutofit/>
          </a:bodyPr>
          <a:lstStyle/>
          <a:p>
            <a:pPr marL="0" lvl="0" indent="0" algn="l" rtl="0">
              <a:spcBef>
                <a:spcPts val="0"/>
              </a:spcBef>
              <a:spcAft>
                <a:spcPts val="0"/>
              </a:spcAft>
              <a:buClr>
                <a:schemeClr val="dk1"/>
              </a:buClr>
              <a:buFont typeface="Arial"/>
              <a:buNone/>
            </a:pPr>
            <a:r>
              <a:rPr lang="en-GB" sz="1000" dirty="0"/>
              <a:t>WaterAid teaches people about good hygiene by explaining that things like washing your hands after going to the loo or before eating can make a really big difference to your health. </a:t>
            </a:r>
            <a:endParaRPr sz="1000" dirty="0"/>
          </a:p>
          <a:p>
            <a:pPr marL="0" lvl="0" indent="0" algn="l" rtl="0">
              <a:spcBef>
                <a:spcPts val="0"/>
              </a:spcBef>
              <a:spcAft>
                <a:spcPts val="0"/>
              </a:spcAft>
              <a:buClr>
                <a:schemeClr val="dk1"/>
              </a:buClr>
              <a:buFont typeface="Arial"/>
              <a:buNone/>
            </a:pPr>
            <a:r>
              <a:rPr lang="en-GB" sz="1000" dirty="0"/>
              <a:t>In fact, washing your hands with soap and water reduce the chances of getting diarrhoea by nearly half. Watch the film and ask students for their thoughts. Did anything surprise them? What did they find most interesting? </a:t>
            </a:r>
            <a:endParaRPr sz="1000" dirty="0"/>
          </a:p>
          <a:p>
            <a:pPr marL="0" lvl="0" indent="0" algn="l" rtl="0">
              <a:spcBef>
                <a:spcPts val="0"/>
              </a:spcBef>
              <a:spcAft>
                <a:spcPts val="0"/>
              </a:spcAft>
              <a:buClr>
                <a:schemeClr val="dk1"/>
              </a:buClr>
              <a:buFont typeface="Arial"/>
              <a:buNone/>
            </a:pPr>
            <a:endParaRPr sz="1000" dirty="0"/>
          </a:p>
          <a:p>
            <a:pPr marL="0" lvl="0" indent="0" algn="l" rtl="0">
              <a:spcBef>
                <a:spcPts val="0"/>
              </a:spcBef>
              <a:spcAft>
                <a:spcPts val="0"/>
              </a:spcAft>
              <a:buClr>
                <a:schemeClr val="dk1"/>
              </a:buClr>
              <a:buFont typeface="Arial"/>
              <a:buNone/>
            </a:pPr>
            <a:r>
              <a:rPr lang="en-GB" sz="1000" b="1" dirty="0"/>
              <a:t>In groups, as the students to list the things contributing to good hygiene (possible answers below)</a:t>
            </a:r>
            <a:endParaRPr sz="1000" b="1" dirty="0"/>
          </a:p>
          <a:p>
            <a:pPr marL="171450" lvl="0" indent="-158750" algn="l" rtl="0">
              <a:spcBef>
                <a:spcPts val="0"/>
              </a:spcBef>
              <a:spcAft>
                <a:spcPts val="0"/>
              </a:spcAft>
              <a:buClr>
                <a:schemeClr val="dk1"/>
              </a:buClr>
              <a:buSzPts val="1000"/>
              <a:buChar char="•"/>
            </a:pPr>
            <a:r>
              <a:rPr lang="en-GB" sz="1000" dirty="0"/>
              <a:t>Knowing when to wash your hands (before eating, after playing, touching animals going to the toilet, etc…) </a:t>
            </a:r>
            <a:endParaRPr sz="1000" dirty="0"/>
          </a:p>
          <a:p>
            <a:pPr marL="171450" lvl="0" indent="-158750" algn="l" rtl="0">
              <a:spcBef>
                <a:spcPts val="0"/>
              </a:spcBef>
              <a:spcAft>
                <a:spcPts val="0"/>
              </a:spcAft>
              <a:buClr>
                <a:schemeClr val="dk1"/>
              </a:buClr>
              <a:buSzPts val="1000"/>
              <a:buChar char="•"/>
            </a:pPr>
            <a:r>
              <a:rPr lang="en-GB" sz="1000" dirty="0"/>
              <a:t>Keeping yourselves clean (bath and showers)</a:t>
            </a:r>
            <a:endParaRPr sz="1000" dirty="0"/>
          </a:p>
          <a:p>
            <a:pPr marL="171450" lvl="0" indent="-158750" algn="l" rtl="0">
              <a:spcBef>
                <a:spcPts val="0"/>
              </a:spcBef>
              <a:spcAft>
                <a:spcPts val="0"/>
              </a:spcAft>
              <a:buClr>
                <a:schemeClr val="dk1"/>
              </a:buClr>
              <a:buSzPts val="1000"/>
              <a:buChar char="•"/>
            </a:pPr>
            <a:r>
              <a:rPr lang="en-GB" sz="1000" dirty="0"/>
              <a:t>Safe food preparation</a:t>
            </a:r>
            <a:endParaRPr sz="1000" dirty="0"/>
          </a:p>
          <a:p>
            <a:pPr marL="171450" lvl="0" indent="-158750" algn="l" rtl="0">
              <a:spcBef>
                <a:spcPts val="0"/>
              </a:spcBef>
              <a:spcAft>
                <a:spcPts val="0"/>
              </a:spcAft>
              <a:buClr>
                <a:schemeClr val="dk1"/>
              </a:buClr>
              <a:buSzPts val="1000"/>
              <a:buChar char="•"/>
            </a:pPr>
            <a:r>
              <a:rPr lang="en-GB" sz="1000" dirty="0"/>
              <a:t>Washing up</a:t>
            </a:r>
            <a:endParaRPr sz="1000" dirty="0"/>
          </a:p>
          <a:p>
            <a:pPr marL="0" lvl="0" indent="0" algn="l" rtl="0">
              <a:spcBef>
                <a:spcPts val="0"/>
              </a:spcBef>
              <a:spcAft>
                <a:spcPts val="0"/>
              </a:spcAft>
              <a:buClr>
                <a:schemeClr val="dk1"/>
              </a:buClr>
              <a:buSzPts val="1200"/>
              <a:buFont typeface="Arial"/>
              <a:buNone/>
            </a:pPr>
            <a:endParaRPr sz="1000" dirty="0"/>
          </a:p>
          <a:p>
            <a:pPr marL="0" lvl="0" indent="0" algn="l" rtl="0">
              <a:spcBef>
                <a:spcPts val="0"/>
              </a:spcBef>
              <a:spcAft>
                <a:spcPts val="0"/>
              </a:spcAft>
              <a:buClr>
                <a:schemeClr val="dk1"/>
              </a:buClr>
              <a:buFont typeface="Arial"/>
              <a:buNone/>
            </a:pPr>
            <a:r>
              <a:rPr lang="en-GB" sz="1000" dirty="0"/>
              <a:t>They should feedback their answers and explain one of their points in more detail.</a:t>
            </a:r>
            <a:endParaRPr sz="1000" dirty="0"/>
          </a:p>
          <a:p>
            <a:pPr marL="0" lvl="0" indent="0" algn="l" rtl="0">
              <a:spcBef>
                <a:spcPts val="0"/>
              </a:spcBef>
              <a:spcAft>
                <a:spcPts val="0"/>
              </a:spcAft>
              <a:buNone/>
            </a:pPr>
            <a:endParaRPr sz="1000" dirty="0"/>
          </a:p>
        </p:txBody>
      </p:sp>
      <p:sp>
        <p:nvSpPr>
          <p:cNvPr id="76" name="Google Shape;76;g15c822d7d2a_0_117:notes"/>
          <p:cNvSpPr txBox="1">
            <a:spLocks noGrp="1"/>
          </p:cNvSpPr>
          <p:nvPr>
            <p:ph type="sldNum" idx="12"/>
          </p:nvPr>
        </p:nvSpPr>
        <p:spPr>
          <a:xfrm>
            <a:off x="3854939" y="9445169"/>
            <a:ext cx="2949000" cy="497100"/>
          </a:xfrm>
          <a:prstGeom prst="rect">
            <a:avLst/>
          </a:prstGeom>
          <a:noFill/>
          <a:ln>
            <a:noFill/>
          </a:ln>
        </p:spPr>
        <p:txBody>
          <a:bodyPr spcFirstLastPara="1" wrap="square" lIns="92550" tIns="46275" rIns="92550" bIns="46275"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a:spLocks noGrp="1" noRot="1" noChangeAspect="1"/>
          </p:cNvSpPr>
          <p:nvPr>
            <p:ph type="sldImg" idx="2"/>
          </p:nvPr>
        </p:nvSpPr>
        <p:spPr>
          <a:xfrm>
            <a:off x="88900" y="746125"/>
            <a:ext cx="6627813"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3:notes"/>
          <p:cNvSpPr txBox="1">
            <a:spLocks noGrp="1"/>
          </p:cNvSpPr>
          <p:nvPr>
            <p:ph type="body" idx="1"/>
          </p:nvPr>
        </p:nvSpPr>
        <p:spPr>
          <a:xfrm>
            <a:off x="680562" y="4723448"/>
            <a:ext cx="5444490" cy="4474845"/>
          </a:xfrm>
          <a:prstGeom prst="rect">
            <a:avLst/>
          </a:prstGeom>
          <a:noFill/>
          <a:ln>
            <a:noFill/>
          </a:ln>
        </p:spPr>
        <p:txBody>
          <a:bodyPr spcFirstLastPara="1" wrap="square" lIns="92550" tIns="46275" rIns="92550" bIns="46275" anchor="t" anchorCtr="0">
            <a:noAutofit/>
          </a:bodyPr>
          <a:lstStyle/>
          <a:p>
            <a:pPr marL="0" lvl="0" indent="0" algn="l" rtl="0">
              <a:spcBef>
                <a:spcPts val="0"/>
              </a:spcBef>
              <a:spcAft>
                <a:spcPts val="0"/>
              </a:spcAft>
              <a:buNone/>
            </a:pPr>
            <a:r>
              <a:rPr lang="en-GB" sz="1000" dirty="0"/>
              <a:t>Explain that in some low- and middle-income countries, many people do not have soap and water to wash their hands or clean with, and practising handwashing at key moments is not widespread. Ask the students when they last washed their hands and where? Do they have access to the facilities to wash? What would they do if they didn’t?</a:t>
            </a:r>
            <a:endParaRPr sz="1000" dirty="0"/>
          </a:p>
          <a:p>
            <a:pPr marL="0" lvl="0" indent="0" algn="l" rtl="0">
              <a:spcBef>
                <a:spcPts val="0"/>
              </a:spcBef>
              <a:spcAft>
                <a:spcPts val="0"/>
              </a:spcAft>
              <a:buNone/>
            </a:pPr>
            <a:endParaRPr lang="en-GB" sz="1000" dirty="0"/>
          </a:p>
          <a:p>
            <a:pPr marL="0" lvl="0" indent="0" algn="l" rtl="0">
              <a:spcBef>
                <a:spcPts val="0"/>
              </a:spcBef>
              <a:spcAft>
                <a:spcPts val="0"/>
              </a:spcAft>
              <a:buNone/>
            </a:pPr>
            <a:endParaRPr sz="1000" dirty="0"/>
          </a:p>
        </p:txBody>
      </p:sp>
      <p:sp>
        <p:nvSpPr>
          <p:cNvPr id="83" name="Google Shape;83;p3:notes"/>
          <p:cNvSpPr txBox="1">
            <a:spLocks noGrp="1"/>
          </p:cNvSpPr>
          <p:nvPr>
            <p:ph type="sldNum" idx="12"/>
          </p:nvPr>
        </p:nvSpPr>
        <p:spPr>
          <a:xfrm>
            <a:off x="3854939" y="9445169"/>
            <a:ext cx="2949099" cy="497205"/>
          </a:xfrm>
          <a:prstGeom prst="rect">
            <a:avLst/>
          </a:prstGeom>
          <a:noFill/>
          <a:ln>
            <a:noFill/>
          </a:ln>
        </p:spPr>
        <p:txBody>
          <a:bodyPr spcFirstLastPara="1" wrap="square" lIns="92550" tIns="46275" rIns="92550" bIns="46275"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a:spLocks noGrp="1" noRot="1" noChangeAspect="1"/>
          </p:cNvSpPr>
          <p:nvPr>
            <p:ph type="sldImg" idx="2"/>
          </p:nvPr>
        </p:nvSpPr>
        <p:spPr>
          <a:xfrm>
            <a:off x="88900" y="746125"/>
            <a:ext cx="6627813"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4:notes"/>
          <p:cNvSpPr txBox="1">
            <a:spLocks noGrp="1"/>
          </p:cNvSpPr>
          <p:nvPr>
            <p:ph type="body" idx="1"/>
          </p:nvPr>
        </p:nvSpPr>
        <p:spPr>
          <a:xfrm>
            <a:off x="680562" y="4723448"/>
            <a:ext cx="5444490" cy="4474845"/>
          </a:xfrm>
          <a:prstGeom prst="rect">
            <a:avLst/>
          </a:prstGeom>
          <a:noFill/>
          <a:ln>
            <a:noFill/>
          </a:ln>
        </p:spPr>
        <p:txBody>
          <a:bodyPr spcFirstLastPara="1" wrap="square" lIns="92550" tIns="46275" rIns="92550" bIns="46275" anchor="t" anchorCtr="0">
            <a:noAutofit/>
          </a:bodyPr>
          <a:lstStyle/>
          <a:p>
            <a:pPr marL="0" lvl="0" indent="0" algn="l" rtl="0">
              <a:spcBef>
                <a:spcPts val="0"/>
              </a:spcBef>
              <a:spcAft>
                <a:spcPts val="0"/>
              </a:spcAft>
              <a:buNone/>
            </a:pPr>
            <a:r>
              <a:rPr lang="en-GB" sz="1050" dirty="0"/>
              <a:t>In least-developed countries, nearly </a:t>
            </a:r>
            <a:r>
              <a:rPr lang="en-GB" sz="1050" b="1" dirty="0">
                <a:uFill>
                  <a:noFill/>
                </a:uFill>
              </a:rPr>
              <a:t>3 in 4 people </a:t>
            </a:r>
            <a:r>
              <a:rPr lang="en-GB" sz="1050" b="0" dirty="0">
                <a:uFill>
                  <a:noFill/>
                </a:uFill>
              </a:rPr>
              <a:t>have</a:t>
            </a:r>
            <a:r>
              <a:rPr lang="en-GB" sz="1050" dirty="0"/>
              <a:t> nowhere at home to wash their hands with soap and water. This creates a higher risk of illnesses and diseases spreading.</a:t>
            </a:r>
          </a:p>
          <a:p>
            <a:pPr marL="0" lvl="0" indent="0" algn="l" rtl="0">
              <a:spcBef>
                <a:spcPts val="0"/>
              </a:spcBef>
              <a:spcAft>
                <a:spcPts val="0"/>
              </a:spcAft>
              <a:buNone/>
            </a:pPr>
            <a:endParaRPr lang="en-GB" sz="1050" dirty="0">
              <a:solidFill>
                <a:srgbClr val="444444"/>
              </a:solidFill>
              <a:highlight>
                <a:srgbClr val="FFFFFF"/>
              </a:highlight>
            </a:endParaRPr>
          </a:p>
          <a:p>
            <a:pPr marL="0" lvl="0" indent="0" algn="l" rtl="0">
              <a:spcBef>
                <a:spcPts val="0"/>
              </a:spcBef>
              <a:spcAft>
                <a:spcPts val="0"/>
              </a:spcAft>
              <a:buNone/>
            </a:pPr>
            <a:r>
              <a:rPr lang="en-GB" sz="1050" dirty="0">
                <a:solidFill>
                  <a:srgbClr val="444444"/>
                </a:solidFill>
                <a:highlight>
                  <a:srgbClr val="FFFFFF"/>
                </a:highlight>
              </a:rPr>
              <a:t>Ibrahim’s community has no electricity, no phone signal, no school, no clinic, and </a:t>
            </a:r>
            <a:r>
              <a:rPr lang="en-GB" sz="1050" b="1" dirty="0">
                <a:solidFill>
                  <a:srgbClr val="444444"/>
                </a:solidFill>
                <a:highlight>
                  <a:srgbClr val="FFFFFF"/>
                </a:highlight>
              </a:rPr>
              <a:t>no clean water</a:t>
            </a:r>
            <a:r>
              <a:rPr lang="en-GB" sz="1050" dirty="0">
                <a:solidFill>
                  <a:srgbClr val="444444"/>
                </a:solidFill>
                <a:highlight>
                  <a:srgbClr val="FFFFFF"/>
                </a:highlight>
              </a:rPr>
              <a:t>. </a:t>
            </a:r>
            <a:endParaRPr sz="1050" dirty="0">
              <a:solidFill>
                <a:srgbClr val="444444"/>
              </a:solidFill>
              <a:highlight>
                <a:srgbClr val="FFFFFF"/>
              </a:highlight>
            </a:endParaRPr>
          </a:p>
          <a:p>
            <a:pPr marL="0" lvl="0" indent="0" algn="l" rtl="0">
              <a:spcBef>
                <a:spcPts val="0"/>
              </a:spcBef>
              <a:spcAft>
                <a:spcPts val="0"/>
              </a:spcAft>
              <a:buSzPts val="1100"/>
              <a:buNone/>
            </a:pPr>
            <a:endParaRPr sz="1050" dirty="0">
              <a:solidFill>
                <a:srgbClr val="444444"/>
              </a:solidFill>
              <a:highlight>
                <a:srgbClr val="FFFFFF"/>
              </a:highlight>
            </a:endParaRPr>
          </a:p>
          <a:p>
            <a:pPr marL="0" lvl="0" indent="0" algn="l" rtl="0">
              <a:spcBef>
                <a:spcPts val="0"/>
              </a:spcBef>
              <a:spcAft>
                <a:spcPts val="0"/>
              </a:spcAft>
              <a:buClr>
                <a:schemeClr val="dk1"/>
              </a:buClr>
              <a:buSzPts val="1100"/>
              <a:buFont typeface="Arial"/>
              <a:buNone/>
            </a:pPr>
            <a:r>
              <a:rPr lang="en-GB" sz="1050" b="1" dirty="0">
                <a:solidFill>
                  <a:srgbClr val="444444"/>
                </a:solidFill>
                <a:highlight>
                  <a:srgbClr val="FFFFFF"/>
                </a:highlight>
              </a:rPr>
              <a:t>Ask students how they think the lives people in Ibrahim’s village is different to their own? What challenges might they face? How might their health be affected? </a:t>
            </a:r>
          </a:p>
          <a:p>
            <a:pPr marL="0" lvl="0" indent="0" algn="l" rtl="0">
              <a:spcBef>
                <a:spcPts val="0"/>
              </a:spcBef>
              <a:spcAft>
                <a:spcPts val="0"/>
              </a:spcAft>
              <a:buClr>
                <a:schemeClr val="dk1"/>
              </a:buClr>
              <a:buSzPts val="1100"/>
              <a:buFont typeface="Arial"/>
              <a:buNone/>
            </a:pPr>
            <a:endParaRPr lang="en-GB" sz="1050" b="1" dirty="0">
              <a:solidFill>
                <a:srgbClr val="444444"/>
              </a:solidFill>
              <a:highlight>
                <a:srgbClr val="FFFFFF"/>
              </a:highlight>
            </a:endParaRPr>
          </a:p>
          <a:p>
            <a:pPr marL="0" lvl="0" indent="0" algn="l" rtl="0">
              <a:spcBef>
                <a:spcPts val="0"/>
              </a:spcBef>
              <a:spcAft>
                <a:spcPts val="0"/>
              </a:spcAft>
              <a:buClr>
                <a:schemeClr val="dk1"/>
              </a:buClr>
              <a:buSzPts val="1100"/>
              <a:buFont typeface="Arial"/>
              <a:buNone/>
            </a:pPr>
            <a:endParaRPr sz="1050" b="1" dirty="0">
              <a:solidFill>
                <a:srgbClr val="444444"/>
              </a:solidFill>
              <a:highlight>
                <a:srgbClr val="FFFFFF"/>
              </a:highlight>
            </a:endParaRPr>
          </a:p>
        </p:txBody>
      </p:sp>
      <p:sp>
        <p:nvSpPr>
          <p:cNvPr id="99" name="Google Shape;99;p4:notes"/>
          <p:cNvSpPr txBox="1">
            <a:spLocks noGrp="1"/>
          </p:cNvSpPr>
          <p:nvPr>
            <p:ph type="sldNum" idx="12"/>
          </p:nvPr>
        </p:nvSpPr>
        <p:spPr>
          <a:xfrm>
            <a:off x="3854939" y="9445169"/>
            <a:ext cx="2949099" cy="497205"/>
          </a:xfrm>
          <a:prstGeom prst="rect">
            <a:avLst/>
          </a:prstGeom>
          <a:noFill/>
          <a:ln>
            <a:noFill/>
          </a:ln>
        </p:spPr>
        <p:txBody>
          <a:bodyPr spcFirstLastPara="1" wrap="square" lIns="92550" tIns="46275" rIns="92550" bIns="46275"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5c822d7d2a_0_38:notes"/>
          <p:cNvSpPr>
            <a:spLocks noGrp="1" noRot="1" noChangeAspect="1"/>
          </p:cNvSpPr>
          <p:nvPr>
            <p:ph type="sldImg" idx="2"/>
          </p:nvPr>
        </p:nvSpPr>
        <p:spPr>
          <a:xfrm>
            <a:off x="88900" y="746125"/>
            <a:ext cx="6627813"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 name="Google Shape;112;g15c822d7d2a_0_38:notes"/>
          <p:cNvSpPr txBox="1">
            <a:spLocks noGrp="1"/>
          </p:cNvSpPr>
          <p:nvPr>
            <p:ph type="body" idx="1"/>
          </p:nvPr>
        </p:nvSpPr>
        <p:spPr>
          <a:xfrm>
            <a:off x="680562" y="4723448"/>
            <a:ext cx="5444400" cy="4474800"/>
          </a:xfrm>
          <a:prstGeom prst="rect">
            <a:avLst/>
          </a:prstGeom>
          <a:noFill/>
          <a:ln>
            <a:noFill/>
          </a:ln>
        </p:spPr>
        <p:txBody>
          <a:bodyPr spcFirstLastPara="1" wrap="square" lIns="92550" tIns="46275" rIns="92550" bIns="46275" anchor="t" anchorCtr="0">
            <a:noAutofit/>
          </a:bodyPr>
          <a:lstStyle/>
          <a:p>
            <a:pPr marL="0" lvl="0" indent="0" algn="l" rtl="0">
              <a:spcBef>
                <a:spcPts val="0"/>
              </a:spcBef>
              <a:spcAft>
                <a:spcPts val="0"/>
              </a:spcAft>
              <a:buClr>
                <a:schemeClr val="dk1"/>
              </a:buClr>
              <a:buSzPts val="1100"/>
              <a:buFont typeface="Arial"/>
              <a:buNone/>
            </a:pPr>
            <a:r>
              <a:rPr lang="en-GB" sz="1050" dirty="0"/>
              <a:t>Mary is 17 years old. She has access to clean water and toilets at home and at school.</a:t>
            </a:r>
            <a:endParaRPr sz="1050" dirty="0"/>
          </a:p>
          <a:p>
            <a:pPr marL="0" lvl="0" indent="0" algn="l" rtl="0">
              <a:spcBef>
                <a:spcPts val="0"/>
              </a:spcBef>
              <a:spcAft>
                <a:spcPts val="0"/>
              </a:spcAft>
              <a:buClr>
                <a:schemeClr val="dk1"/>
              </a:buClr>
              <a:buSzPts val="1100"/>
              <a:buFont typeface="Arial"/>
              <a:buNone/>
            </a:pPr>
            <a:endParaRPr lang="en-GB" sz="1050" dirty="0"/>
          </a:p>
          <a:p>
            <a:pPr marL="0" lvl="0" indent="0" algn="l" rtl="0">
              <a:spcBef>
                <a:spcPts val="0"/>
              </a:spcBef>
              <a:spcAft>
                <a:spcPts val="0"/>
              </a:spcAft>
              <a:buClr>
                <a:schemeClr val="dk1"/>
              </a:buClr>
              <a:buSzPts val="1100"/>
              <a:buFont typeface="Arial"/>
              <a:buNone/>
            </a:pPr>
            <a:r>
              <a:rPr lang="en-GB" sz="1050" dirty="0"/>
              <a:t>Mary enrolled in the school before the new toilets were constructed, and she said that the smell from the old toilets was so bad that she would wait to use the toilet when she got home at the end of the day.</a:t>
            </a:r>
            <a:endParaRPr sz="1050" dirty="0"/>
          </a:p>
          <a:p>
            <a:pPr marL="0" lvl="0" indent="0" algn="l" rtl="0">
              <a:spcBef>
                <a:spcPts val="0"/>
              </a:spcBef>
              <a:spcAft>
                <a:spcPts val="0"/>
              </a:spcAft>
              <a:buNone/>
            </a:pPr>
            <a:endParaRPr sz="1350" dirty="0"/>
          </a:p>
          <a:p>
            <a:pPr marL="0" lvl="0" indent="0" algn="l" rtl="0">
              <a:spcBef>
                <a:spcPts val="0"/>
              </a:spcBef>
              <a:spcAft>
                <a:spcPts val="0"/>
              </a:spcAft>
              <a:buNone/>
            </a:pPr>
            <a:r>
              <a:rPr lang="en-GB" sz="1050" dirty="0">
                <a:highlight>
                  <a:srgbClr val="FFFFFF"/>
                </a:highlight>
              </a:rPr>
              <a:t>The primary school where Mary is helping younger students is one of the schools which have benefited from WaterAid’s  support. The school has a new flushing toilets for both boys and girls. It also has a strong team of teachers supporting the promotion of sanitation and hygiene by setting up a school hygiene  club, where learners are trained to become hygiene ambassadors both at school and at home.</a:t>
            </a:r>
            <a:endParaRPr sz="1050" dirty="0">
              <a:highlight>
                <a:srgbClr val="FFFFFF"/>
              </a:highlight>
            </a:endParaRPr>
          </a:p>
          <a:p>
            <a:pPr marL="0" lvl="0" indent="0" algn="l" rtl="0">
              <a:spcBef>
                <a:spcPts val="0"/>
              </a:spcBef>
              <a:spcAft>
                <a:spcPts val="0"/>
              </a:spcAft>
              <a:buNone/>
            </a:pPr>
            <a:endParaRPr sz="1050" dirty="0">
              <a:highlight>
                <a:srgbClr val="FFFFFF"/>
              </a:highlight>
            </a:endParaRPr>
          </a:p>
          <a:p>
            <a:pPr marL="0" lvl="0" indent="0" algn="l" rtl="0">
              <a:spcBef>
                <a:spcPts val="0"/>
              </a:spcBef>
              <a:spcAft>
                <a:spcPts val="0"/>
              </a:spcAft>
              <a:buNone/>
            </a:pPr>
            <a:r>
              <a:rPr lang="en-GB" sz="1050" b="1" dirty="0">
                <a:highlight>
                  <a:srgbClr val="FFFFFF"/>
                </a:highlight>
              </a:rPr>
              <a:t>Teacher to ask students to imagine having to avoid going to the toilet at school because of the smell and having no facilities to wash their hands. Ask how that would that make them feel? What would they do in this situation? Do they think hygiene clubs are a good idea? Why? Ask what they think an ambassador does and why hygiene ambassadors work both in school and at home in Mary’s community.</a:t>
            </a:r>
          </a:p>
          <a:p>
            <a:pPr marL="0" lvl="0" indent="0" algn="l" rtl="0">
              <a:spcBef>
                <a:spcPts val="0"/>
              </a:spcBef>
              <a:spcAft>
                <a:spcPts val="0"/>
              </a:spcAft>
              <a:buNone/>
            </a:pPr>
            <a:endParaRPr lang="en-GB" sz="1050" b="1" dirty="0">
              <a:highlight>
                <a:srgbClr val="FFFFFF"/>
              </a:highlight>
            </a:endParaRPr>
          </a:p>
          <a:p>
            <a:pPr marL="0" lvl="0" indent="0" algn="l" rtl="0">
              <a:spcBef>
                <a:spcPts val="0"/>
              </a:spcBef>
              <a:spcAft>
                <a:spcPts val="0"/>
              </a:spcAft>
              <a:buNone/>
            </a:pPr>
            <a:r>
              <a:rPr lang="en-GB" sz="1050" b="0" dirty="0">
                <a:highlight>
                  <a:srgbClr val="FFFFFF"/>
                </a:highlight>
              </a:rPr>
              <a:t>Explain that hygiene clubs and ambassadors are a great way of educating abut good hygiene and spreading awareness throughout communities.</a:t>
            </a:r>
          </a:p>
          <a:p>
            <a:pPr marL="0" lvl="0" indent="0" algn="l" rtl="0">
              <a:spcBef>
                <a:spcPts val="0"/>
              </a:spcBef>
              <a:spcAft>
                <a:spcPts val="0"/>
              </a:spcAft>
              <a:buNone/>
            </a:pPr>
            <a:endParaRPr sz="1050" b="1" dirty="0">
              <a:highlight>
                <a:srgbClr val="FFFFFF"/>
              </a:highlight>
            </a:endParaRPr>
          </a:p>
          <a:p>
            <a:pPr marL="0" lvl="0" indent="0" algn="l" rtl="0">
              <a:spcBef>
                <a:spcPts val="0"/>
              </a:spcBef>
              <a:spcAft>
                <a:spcPts val="0"/>
              </a:spcAft>
              <a:buNone/>
            </a:pPr>
            <a:endParaRPr sz="1350" dirty="0"/>
          </a:p>
        </p:txBody>
      </p:sp>
      <p:sp>
        <p:nvSpPr>
          <p:cNvPr id="113" name="Google Shape;113;g15c822d7d2a_0_38:notes"/>
          <p:cNvSpPr txBox="1">
            <a:spLocks noGrp="1"/>
          </p:cNvSpPr>
          <p:nvPr>
            <p:ph type="sldNum" idx="12"/>
          </p:nvPr>
        </p:nvSpPr>
        <p:spPr>
          <a:xfrm>
            <a:off x="3854939" y="9445169"/>
            <a:ext cx="2949000" cy="497100"/>
          </a:xfrm>
          <a:prstGeom prst="rect">
            <a:avLst/>
          </a:prstGeom>
          <a:noFill/>
          <a:ln>
            <a:noFill/>
          </a:ln>
        </p:spPr>
        <p:txBody>
          <a:bodyPr spcFirstLastPara="1" wrap="square" lIns="92550" tIns="46275" rIns="92550" bIns="46275"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5c822d7d2a_0_129:notes"/>
          <p:cNvSpPr>
            <a:spLocks noGrp="1" noRot="1" noChangeAspect="1"/>
          </p:cNvSpPr>
          <p:nvPr>
            <p:ph type="sldImg" idx="2"/>
          </p:nvPr>
        </p:nvSpPr>
        <p:spPr>
          <a:xfrm>
            <a:off x="88900" y="746125"/>
            <a:ext cx="6627813"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g15c822d7d2a_0_129:notes"/>
          <p:cNvSpPr txBox="1">
            <a:spLocks noGrp="1"/>
          </p:cNvSpPr>
          <p:nvPr>
            <p:ph type="body" idx="1"/>
          </p:nvPr>
        </p:nvSpPr>
        <p:spPr>
          <a:xfrm>
            <a:off x="680562" y="4723448"/>
            <a:ext cx="5444400" cy="4474800"/>
          </a:xfrm>
          <a:prstGeom prst="rect">
            <a:avLst/>
          </a:prstGeom>
          <a:noFill/>
          <a:ln>
            <a:noFill/>
          </a:ln>
        </p:spPr>
        <p:txBody>
          <a:bodyPr spcFirstLastPara="1" wrap="square" lIns="92550" tIns="46275" rIns="92550" bIns="46275" anchor="t" anchorCtr="0">
            <a:noAutofit/>
          </a:bodyPr>
          <a:lstStyle/>
          <a:p>
            <a:pPr marL="0" lvl="0" indent="0" algn="l" rtl="0">
              <a:spcBef>
                <a:spcPts val="0"/>
              </a:spcBef>
              <a:spcAft>
                <a:spcPts val="0"/>
              </a:spcAft>
              <a:buNone/>
            </a:pPr>
            <a:r>
              <a:rPr lang="en-GB" sz="1050" dirty="0"/>
              <a:t>Show film  - clean hands are happy hands . </a:t>
            </a:r>
          </a:p>
          <a:p>
            <a:pPr marL="0" lvl="0" indent="0" algn="l" rtl="0">
              <a:spcBef>
                <a:spcPts val="0"/>
              </a:spcBef>
              <a:spcAft>
                <a:spcPts val="0"/>
              </a:spcAft>
              <a:buNone/>
            </a:pPr>
            <a:endParaRPr lang="en-GB" sz="1050" dirty="0"/>
          </a:p>
          <a:p>
            <a:pPr marL="0" lvl="0" indent="0" algn="l" rtl="0">
              <a:spcBef>
                <a:spcPts val="0"/>
              </a:spcBef>
              <a:spcAft>
                <a:spcPts val="0"/>
              </a:spcAft>
              <a:buNone/>
            </a:pPr>
            <a:r>
              <a:rPr lang="en-GB" sz="1050" dirty="0"/>
              <a:t>Songs and dances are often used to spread important hygiene messages. In the communities where WaterAid work. Ask the students whether they think this is an effective way to get people to remember the importance of handwashing and why?</a:t>
            </a:r>
          </a:p>
          <a:p>
            <a:pPr marL="0" lvl="0" indent="0" algn="l" rtl="0">
              <a:spcBef>
                <a:spcPts val="0"/>
              </a:spcBef>
              <a:spcAft>
                <a:spcPts val="0"/>
              </a:spcAft>
              <a:buNone/>
            </a:pPr>
            <a:endParaRPr lang="en-GB" sz="1050" dirty="0"/>
          </a:p>
          <a:p>
            <a:pPr marL="0" lvl="0" indent="0" algn="l" rtl="0">
              <a:spcBef>
                <a:spcPts val="0"/>
              </a:spcBef>
              <a:spcAft>
                <a:spcPts val="0"/>
              </a:spcAft>
              <a:buNone/>
            </a:pPr>
            <a:r>
              <a:rPr lang="en-GB" sz="1050" dirty="0"/>
              <a:t>As an extra activity, students could be tasked with coming up with a song, dance or poem to perform for others to remember the importance of handwashing.</a:t>
            </a:r>
          </a:p>
        </p:txBody>
      </p:sp>
      <p:sp>
        <p:nvSpPr>
          <p:cNvPr id="127" name="Google Shape;127;g15c822d7d2a_0_129:notes"/>
          <p:cNvSpPr txBox="1">
            <a:spLocks noGrp="1"/>
          </p:cNvSpPr>
          <p:nvPr>
            <p:ph type="sldNum" idx="12"/>
          </p:nvPr>
        </p:nvSpPr>
        <p:spPr>
          <a:xfrm>
            <a:off x="3854939" y="9445169"/>
            <a:ext cx="2949000" cy="497100"/>
          </a:xfrm>
          <a:prstGeom prst="rect">
            <a:avLst/>
          </a:prstGeom>
          <a:noFill/>
          <a:ln>
            <a:noFill/>
          </a:ln>
        </p:spPr>
        <p:txBody>
          <a:bodyPr spcFirstLastPara="1" wrap="square" lIns="92550" tIns="46275" rIns="92550" bIns="46275"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88900" y="746125"/>
            <a:ext cx="6627813"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0562" y="4723448"/>
            <a:ext cx="5444490" cy="4474845"/>
          </a:xfrm>
          <a:prstGeom prst="rect">
            <a:avLst/>
          </a:prstGeom>
          <a:noFill/>
          <a:ln>
            <a:noFill/>
          </a:ln>
        </p:spPr>
        <p:txBody>
          <a:bodyPr spcFirstLastPara="1" wrap="square" lIns="92550" tIns="46275" rIns="92550" bIns="46275" anchor="t" anchorCtr="0">
            <a:noAutofit/>
          </a:bodyPr>
          <a:lstStyle/>
          <a:p>
            <a:pPr marL="0" lvl="0" indent="0" algn="l" rtl="0">
              <a:spcBef>
                <a:spcPts val="0"/>
              </a:spcBef>
              <a:spcAft>
                <a:spcPts val="0"/>
              </a:spcAft>
              <a:buClr>
                <a:schemeClr val="dk1"/>
              </a:buClr>
              <a:buSzPts val="1100"/>
              <a:buFont typeface="Arial"/>
              <a:buNone/>
            </a:pPr>
            <a:r>
              <a:rPr lang="en-GB" sz="1000" dirty="0"/>
              <a:t>Introduce  Global Handwashing Day.</a:t>
            </a:r>
          </a:p>
          <a:p>
            <a:pPr marL="0" lvl="0" indent="0" algn="l" rtl="0">
              <a:spcBef>
                <a:spcPts val="0"/>
              </a:spcBef>
              <a:spcAft>
                <a:spcPts val="0"/>
              </a:spcAft>
              <a:buClr>
                <a:schemeClr val="dk1"/>
              </a:buClr>
              <a:buSzPts val="1100"/>
              <a:buFont typeface="Arial"/>
              <a:buNone/>
            </a:pPr>
            <a:endParaRPr lang="en-GB" sz="1000" dirty="0"/>
          </a:p>
          <a:p>
            <a:pPr marL="0" lvl="0" indent="0" algn="l" rtl="0">
              <a:spcBef>
                <a:spcPts val="0"/>
              </a:spcBef>
              <a:spcAft>
                <a:spcPts val="0"/>
              </a:spcAft>
              <a:buClr>
                <a:schemeClr val="dk1"/>
              </a:buClr>
              <a:buSzPts val="1100"/>
              <a:buFont typeface="Arial"/>
              <a:buNone/>
            </a:pPr>
            <a:r>
              <a:rPr lang="en-GB" sz="1000" dirty="0"/>
              <a:t>Explain that October 15 is Global Handwashing Day, a global day dedicated to increasing awareness and understanding about the importance of handwashing with soap as an effective and affordable way to prevent diseases and save lives. </a:t>
            </a:r>
          </a:p>
          <a:p>
            <a:pPr marL="0" lvl="0" indent="0" algn="l" rtl="0">
              <a:spcBef>
                <a:spcPts val="0"/>
              </a:spcBef>
              <a:spcAft>
                <a:spcPts val="0"/>
              </a:spcAft>
              <a:buClr>
                <a:schemeClr val="dk1"/>
              </a:buClr>
              <a:buSzPts val="1100"/>
              <a:buFont typeface="Arial"/>
              <a:buNone/>
            </a:pPr>
            <a:endParaRPr lang="en-GB" sz="1000" b="1" dirty="0"/>
          </a:p>
          <a:p>
            <a:pPr marL="0" lvl="0" indent="0" algn="l" rtl="0">
              <a:spcBef>
                <a:spcPts val="0"/>
              </a:spcBef>
              <a:spcAft>
                <a:spcPts val="0"/>
              </a:spcAft>
              <a:buClr>
                <a:schemeClr val="dk1"/>
              </a:buClr>
              <a:buSzPts val="1100"/>
              <a:buFont typeface="Arial"/>
              <a:buNone/>
            </a:pPr>
            <a:r>
              <a:rPr lang="en-GB" sz="1000" b="1" dirty="0"/>
              <a:t>Ask students what they think about having a day dedicated to handwashing. </a:t>
            </a:r>
            <a:endParaRPr sz="1000" b="1" dirty="0"/>
          </a:p>
          <a:p>
            <a:pPr marL="3831142" lvl="8" indent="-97342" algn="l" rtl="0">
              <a:spcBef>
                <a:spcPts val="0"/>
              </a:spcBef>
              <a:spcAft>
                <a:spcPts val="0"/>
              </a:spcAft>
              <a:buClr>
                <a:schemeClr val="dk1"/>
              </a:buClr>
              <a:buSzPts val="1200"/>
              <a:buFont typeface="Arial"/>
              <a:buNone/>
            </a:pPr>
            <a:endParaRPr sz="1000" dirty="0">
              <a:latin typeface="Arial"/>
              <a:ea typeface="Arial"/>
              <a:cs typeface="Arial"/>
              <a:sym typeface="Arial"/>
            </a:endParaRPr>
          </a:p>
          <a:p>
            <a:pPr marL="0" lvl="0" indent="0" algn="l" rtl="0">
              <a:spcBef>
                <a:spcPts val="0"/>
              </a:spcBef>
              <a:spcAft>
                <a:spcPts val="0"/>
              </a:spcAft>
              <a:buNone/>
            </a:pPr>
            <a:endParaRPr sz="1000" dirty="0"/>
          </a:p>
        </p:txBody>
      </p:sp>
      <p:sp>
        <p:nvSpPr>
          <p:cNvPr id="141" name="Google Shape;141;p5:notes"/>
          <p:cNvSpPr txBox="1">
            <a:spLocks noGrp="1"/>
          </p:cNvSpPr>
          <p:nvPr>
            <p:ph type="sldNum" idx="12"/>
          </p:nvPr>
        </p:nvSpPr>
        <p:spPr>
          <a:xfrm>
            <a:off x="3854939" y="9445169"/>
            <a:ext cx="2949099" cy="497205"/>
          </a:xfrm>
          <a:prstGeom prst="rect">
            <a:avLst/>
          </a:prstGeom>
          <a:noFill/>
          <a:ln>
            <a:noFill/>
          </a:ln>
        </p:spPr>
        <p:txBody>
          <a:bodyPr spcFirstLastPara="1" wrap="square" lIns="92550" tIns="46275" rIns="92550" bIns="46275"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5c822d7d2a_0_167:notes"/>
          <p:cNvSpPr>
            <a:spLocks noGrp="1" noRot="1" noChangeAspect="1"/>
          </p:cNvSpPr>
          <p:nvPr>
            <p:ph type="sldImg" idx="2"/>
          </p:nvPr>
        </p:nvSpPr>
        <p:spPr>
          <a:xfrm>
            <a:off x="88900" y="746125"/>
            <a:ext cx="6627813"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15c822d7d2a_0_167:notes"/>
          <p:cNvSpPr txBox="1">
            <a:spLocks noGrp="1"/>
          </p:cNvSpPr>
          <p:nvPr>
            <p:ph type="body" idx="1"/>
          </p:nvPr>
        </p:nvSpPr>
        <p:spPr>
          <a:xfrm>
            <a:off x="680562" y="4723448"/>
            <a:ext cx="5444400" cy="4474800"/>
          </a:xfrm>
          <a:prstGeom prst="rect">
            <a:avLst/>
          </a:prstGeom>
          <a:noFill/>
          <a:ln>
            <a:noFill/>
          </a:ln>
        </p:spPr>
        <p:txBody>
          <a:bodyPr spcFirstLastPara="1" wrap="square" lIns="92550" tIns="46275" rIns="92550" bIns="46275" anchor="t" anchorCtr="0">
            <a:noAutofit/>
          </a:bodyPr>
          <a:lstStyle/>
          <a:p>
            <a:pPr marL="0" lvl="0" indent="0" algn="l" rtl="0">
              <a:spcBef>
                <a:spcPts val="0"/>
              </a:spcBef>
              <a:spcAft>
                <a:spcPts val="0"/>
              </a:spcAft>
              <a:buSzPts val="1100"/>
              <a:buNone/>
            </a:pPr>
            <a:r>
              <a:rPr lang="en-GB" sz="1000" dirty="0"/>
              <a:t>Teacher to ask students :</a:t>
            </a:r>
            <a:endParaRPr sz="1000" dirty="0"/>
          </a:p>
          <a:p>
            <a:pPr marL="0" lvl="0" indent="0" algn="l" rtl="0">
              <a:spcBef>
                <a:spcPts val="0"/>
              </a:spcBef>
              <a:spcAft>
                <a:spcPts val="0"/>
              </a:spcAft>
              <a:buSzPts val="1100"/>
              <a:buNone/>
            </a:pPr>
            <a:endParaRPr lang="en-GB" sz="1000" b="1" dirty="0"/>
          </a:p>
          <a:p>
            <a:pPr marL="0" lvl="0" indent="0" algn="l" rtl="0">
              <a:spcBef>
                <a:spcPts val="0"/>
              </a:spcBef>
              <a:spcAft>
                <a:spcPts val="0"/>
              </a:spcAft>
              <a:buSzPts val="1100"/>
              <a:buNone/>
            </a:pPr>
            <a:r>
              <a:rPr lang="en-GB" sz="1000" b="1" dirty="0"/>
              <a:t>What can we do to celebrate and support Global Handwashing Day and remind people of the importance of washing our hands ?</a:t>
            </a:r>
            <a:endParaRPr sz="1000" b="1" dirty="0"/>
          </a:p>
          <a:p>
            <a:pPr marL="0" lvl="0" indent="0" algn="l" rtl="0">
              <a:spcBef>
                <a:spcPts val="0"/>
              </a:spcBef>
              <a:spcAft>
                <a:spcPts val="0"/>
              </a:spcAft>
              <a:buSzPts val="1100"/>
              <a:buNone/>
            </a:pPr>
            <a:endParaRPr lang="en-GB" sz="1000" dirty="0"/>
          </a:p>
          <a:p>
            <a:pPr marL="0" lvl="0" indent="0" algn="l" rtl="0">
              <a:spcBef>
                <a:spcPts val="0"/>
              </a:spcBef>
              <a:spcAft>
                <a:spcPts val="0"/>
              </a:spcAft>
              <a:buSzPts val="1100"/>
              <a:buNone/>
            </a:pPr>
            <a:r>
              <a:rPr lang="en-GB" sz="1000" dirty="0"/>
              <a:t>Brainstorm ideas and as a class choose a few to take forward in school to remind people about handwashing not just on Global Handwashing Day but throughout the whole year.</a:t>
            </a:r>
            <a:endParaRPr sz="1000" dirty="0"/>
          </a:p>
          <a:p>
            <a:pPr marL="0" lvl="0" indent="0" algn="l" rtl="0">
              <a:spcBef>
                <a:spcPts val="0"/>
              </a:spcBef>
              <a:spcAft>
                <a:spcPts val="0"/>
              </a:spcAft>
              <a:buClr>
                <a:schemeClr val="dk1"/>
              </a:buClr>
              <a:buSzPts val="1100"/>
              <a:buFont typeface="Arial"/>
              <a:buNone/>
            </a:pPr>
            <a:endParaRPr sz="1000" dirty="0"/>
          </a:p>
          <a:p>
            <a:pPr marL="0" lvl="0" indent="0" algn="l" rtl="0">
              <a:spcBef>
                <a:spcPts val="0"/>
              </a:spcBef>
              <a:spcAft>
                <a:spcPts val="0"/>
              </a:spcAft>
              <a:buSzPts val="1100"/>
              <a:buNone/>
            </a:pPr>
            <a:endParaRPr sz="1000" b="1" dirty="0"/>
          </a:p>
          <a:p>
            <a:pPr marL="3831141" lvl="8" indent="-97341" algn="l" rtl="0">
              <a:spcBef>
                <a:spcPts val="0"/>
              </a:spcBef>
              <a:spcAft>
                <a:spcPts val="0"/>
              </a:spcAft>
              <a:buClr>
                <a:schemeClr val="dk1"/>
              </a:buClr>
              <a:buSzPts val="1200"/>
              <a:buFont typeface="Arial"/>
              <a:buNone/>
            </a:pPr>
            <a:endParaRPr sz="1000" dirty="0"/>
          </a:p>
          <a:p>
            <a:pPr marL="0" lvl="0" indent="0" algn="l" rtl="0">
              <a:spcBef>
                <a:spcPts val="0"/>
              </a:spcBef>
              <a:spcAft>
                <a:spcPts val="0"/>
              </a:spcAft>
              <a:buNone/>
            </a:pPr>
            <a:endParaRPr sz="1000" dirty="0"/>
          </a:p>
        </p:txBody>
      </p:sp>
      <p:sp>
        <p:nvSpPr>
          <p:cNvPr id="151" name="Google Shape;151;g15c822d7d2a_0_167:notes"/>
          <p:cNvSpPr txBox="1">
            <a:spLocks noGrp="1"/>
          </p:cNvSpPr>
          <p:nvPr>
            <p:ph type="sldNum" idx="12"/>
          </p:nvPr>
        </p:nvSpPr>
        <p:spPr>
          <a:xfrm>
            <a:off x="3854939" y="9445169"/>
            <a:ext cx="2949000" cy="497100"/>
          </a:xfrm>
          <a:prstGeom prst="rect">
            <a:avLst/>
          </a:prstGeom>
          <a:noFill/>
          <a:ln>
            <a:noFill/>
          </a:ln>
        </p:spPr>
        <p:txBody>
          <a:bodyPr spcFirstLastPara="1" wrap="square" lIns="92550" tIns="46275" rIns="92550" bIns="46275"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lide Title">
  <p:cSld name="Slide Title">
    <p:spTree>
      <p:nvGrpSpPr>
        <p:cNvPr id="1" name="Shape 11"/>
        <p:cNvGrpSpPr/>
        <p:nvPr/>
      </p:nvGrpSpPr>
      <p:grpSpPr>
        <a:xfrm>
          <a:off x="0" y="0"/>
          <a:ext cx="0" cy="0"/>
          <a:chOff x="0" y="0"/>
          <a:chExt cx="0" cy="0"/>
        </a:xfrm>
      </p:grpSpPr>
      <p:sp>
        <p:nvSpPr>
          <p:cNvPr id="12" name="Google Shape;12;p2"/>
          <p:cNvSpPr/>
          <p:nvPr/>
        </p:nvSpPr>
        <p:spPr>
          <a:xfrm>
            <a:off x="360359" y="360364"/>
            <a:ext cx="4194000" cy="4190636"/>
          </a:xfrm>
          <a:prstGeom prst="roundRect">
            <a:avLst>
              <a:gd name="adj" fmla="val 1428"/>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1"/>
              </a:solidFill>
              <a:latin typeface="Arial"/>
              <a:ea typeface="Arial"/>
              <a:cs typeface="Arial"/>
              <a:sym typeface="Arial"/>
            </a:endParaRPr>
          </a:p>
        </p:txBody>
      </p:sp>
      <p:sp>
        <p:nvSpPr>
          <p:cNvPr id="13" name="Google Shape;13;p2"/>
          <p:cNvSpPr txBox="1">
            <a:spLocks noGrp="1"/>
          </p:cNvSpPr>
          <p:nvPr>
            <p:ph type="title"/>
          </p:nvPr>
        </p:nvSpPr>
        <p:spPr>
          <a:xfrm>
            <a:off x="554227" y="472325"/>
            <a:ext cx="3766134" cy="504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
          <p:cNvSpPr txBox="1">
            <a:spLocks noGrp="1"/>
          </p:cNvSpPr>
          <p:nvPr>
            <p:ph type="body" idx="1"/>
          </p:nvPr>
        </p:nvSpPr>
        <p:spPr>
          <a:xfrm>
            <a:off x="564886" y="3348775"/>
            <a:ext cx="3780000" cy="216000"/>
          </a:xfrm>
          <a:prstGeom prst="rect">
            <a:avLst/>
          </a:prstGeom>
          <a:noFill/>
          <a:ln>
            <a:noFill/>
          </a:ln>
        </p:spPr>
        <p:txBody>
          <a:bodyPr spcFirstLastPara="1" wrap="square" lIns="0" tIns="0" rIns="91425" bIns="0" anchor="t" anchorCtr="0">
            <a:noAutofit/>
          </a:bodyPr>
          <a:lstStyle>
            <a:lvl1pPr marL="457200" marR="0" lvl="0" indent="-22860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2"/>
          <p:cNvSpPr>
            <a:spLocks noGrp="1"/>
          </p:cNvSpPr>
          <p:nvPr>
            <p:ph type="pic" idx="2"/>
          </p:nvPr>
        </p:nvSpPr>
        <p:spPr>
          <a:xfrm>
            <a:off x="4617508" y="360363"/>
            <a:ext cx="3124800" cy="4190400"/>
          </a:xfrm>
          <a:prstGeom prst="roundRect">
            <a:avLst>
              <a:gd name="adj" fmla="val 2031"/>
            </a:avLst>
          </a:prstGeom>
          <a:noFill/>
          <a:ln>
            <a:noFill/>
          </a:ln>
        </p:spPr>
      </p:sp>
      <p:sp>
        <p:nvSpPr>
          <p:cNvPr id="16" name="Google Shape;16;p2"/>
          <p:cNvSpPr txBox="1">
            <a:spLocks noGrp="1"/>
          </p:cNvSpPr>
          <p:nvPr>
            <p:ph type="body" idx="3"/>
          </p:nvPr>
        </p:nvSpPr>
        <p:spPr>
          <a:xfrm>
            <a:off x="564886" y="4124214"/>
            <a:ext cx="3780000" cy="216000"/>
          </a:xfrm>
          <a:prstGeom prst="rect">
            <a:avLst/>
          </a:prstGeom>
          <a:noFill/>
          <a:ln>
            <a:noFill/>
          </a:ln>
        </p:spPr>
        <p:txBody>
          <a:bodyPr spcFirstLastPara="1" wrap="square" lIns="0" tIns="0" rIns="91425" bIns="0" anchor="t" anchorCtr="0">
            <a:noAutofit/>
          </a:bodyPr>
          <a:lstStyle>
            <a:lvl1pPr marL="457200" marR="0" lvl="0" indent="-22860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body" idx="4"/>
          </p:nvPr>
        </p:nvSpPr>
        <p:spPr>
          <a:xfrm>
            <a:off x="564886" y="3609702"/>
            <a:ext cx="3780000" cy="216000"/>
          </a:xfrm>
          <a:prstGeom prst="rect">
            <a:avLst/>
          </a:prstGeom>
          <a:noFill/>
          <a:ln>
            <a:noFill/>
          </a:ln>
        </p:spPr>
        <p:txBody>
          <a:bodyPr spcFirstLastPara="1" wrap="square" lIns="0" tIns="0" rIns="91425" bIns="0" anchor="t" anchorCtr="0">
            <a:noAutofit/>
          </a:bodyPr>
          <a:lstStyle>
            <a:lvl1pPr marL="457200" marR="0" lvl="0" indent="-22860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2"/>
          <p:cNvSpPr>
            <a:spLocks noGrp="1"/>
          </p:cNvSpPr>
          <p:nvPr>
            <p:ph type="pic" idx="5"/>
          </p:nvPr>
        </p:nvSpPr>
        <p:spPr>
          <a:xfrm>
            <a:off x="7804150" y="360363"/>
            <a:ext cx="990600" cy="2071687"/>
          </a:xfrm>
          <a:prstGeom prst="rect">
            <a:avLst/>
          </a:prstGeom>
          <a:noFill/>
          <a:ln>
            <a:noFill/>
          </a:ln>
        </p:spPr>
      </p:sp>
      <p:pic>
        <p:nvPicPr>
          <p:cNvPr id="19" name="Google Shape;19;p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93856" y="2905572"/>
            <a:ext cx="808518" cy="183980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rid to Edit">
  <p:cSld name="Grid to Edit">
    <p:spTree>
      <p:nvGrpSpPr>
        <p:cNvPr id="1" name="Shape 20"/>
        <p:cNvGrpSpPr/>
        <p:nvPr/>
      </p:nvGrpSpPr>
      <p:grpSpPr>
        <a:xfrm>
          <a:off x="0" y="0"/>
          <a:ext cx="0" cy="0"/>
          <a:chOff x="0" y="0"/>
          <a:chExt cx="0" cy="0"/>
        </a:xfrm>
      </p:grpSpPr>
      <p:sp>
        <p:nvSpPr>
          <p:cNvPr id="21" name="Google Shape;21;p3"/>
          <p:cNvSpPr>
            <a:spLocks noGrp="1"/>
          </p:cNvSpPr>
          <p:nvPr>
            <p:ph type="pic" idx="2"/>
          </p:nvPr>
        </p:nvSpPr>
        <p:spPr>
          <a:xfrm>
            <a:off x="6738590" y="2485776"/>
            <a:ext cx="2062800" cy="1000800"/>
          </a:xfrm>
          <a:prstGeom prst="roundRect">
            <a:avLst>
              <a:gd name="adj" fmla="val 4927"/>
            </a:avLst>
          </a:prstGeom>
          <a:noFill/>
          <a:ln>
            <a:noFill/>
          </a:ln>
        </p:spPr>
      </p:sp>
      <p:sp>
        <p:nvSpPr>
          <p:cNvPr id="22" name="Google Shape;22;p3"/>
          <p:cNvSpPr>
            <a:spLocks noGrp="1"/>
          </p:cNvSpPr>
          <p:nvPr>
            <p:ph type="pic" idx="3"/>
          </p:nvPr>
        </p:nvSpPr>
        <p:spPr>
          <a:xfrm>
            <a:off x="366710" y="363173"/>
            <a:ext cx="2062800" cy="2062800"/>
          </a:xfrm>
          <a:prstGeom prst="roundRect">
            <a:avLst>
              <a:gd name="adj" fmla="val 3064"/>
            </a:avLst>
          </a:prstGeom>
          <a:noFill/>
          <a:ln>
            <a:noFill/>
          </a:ln>
        </p:spPr>
      </p:sp>
      <p:sp>
        <p:nvSpPr>
          <p:cNvPr id="23" name="Google Shape;23;p3"/>
          <p:cNvSpPr>
            <a:spLocks noGrp="1"/>
          </p:cNvSpPr>
          <p:nvPr>
            <p:ph type="pic" idx="4"/>
          </p:nvPr>
        </p:nvSpPr>
        <p:spPr>
          <a:xfrm>
            <a:off x="2489072" y="363174"/>
            <a:ext cx="4186800" cy="4182137"/>
          </a:xfrm>
          <a:prstGeom prst="roundRect">
            <a:avLst>
              <a:gd name="adj" fmla="val 1087"/>
            </a:avLst>
          </a:prstGeom>
          <a:noFill/>
          <a:ln>
            <a:noFill/>
          </a:ln>
        </p:spPr>
      </p:sp>
      <p:sp>
        <p:nvSpPr>
          <p:cNvPr id="24" name="Google Shape;24;p3"/>
          <p:cNvSpPr>
            <a:spLocks noGrp="1"/>
          </p:cNvSpPr>
          <p:nvPr>
            <p:ph type="pic" idx="5"/>
          </p:nvPr>
        </p:nvSpPr>
        <p:spPr>
          <a:xfrm>
            <a:off x="1425873" y="2485775"/>
            <a:ext cx="1000800" cy="1000800"/>
          </a:xfrm>
          <a:prstGeom prst="roundRect">
            <a:avLst>
              <a:gd name="adj" fmla="val 6016"/>
            </a:avLst>
          </a:prstGeom>
          <a:noFill/>
          <a:ln>
            <a:noFill/>
          </a:ln>
        </p:spPr>
      </p:sp>
      <p:sp>
        <p:nvSpPr>
          <p:cNvPr id="25" name="Google Shape;25;p3"/>
          <p:cNvSpPr>
            <a:spLocks noGrp="1"/>
          </p:cNvSpPr>
          <p:nvPr>
            <p:ph type="pic" idx="6"/>
          </p:nvPr>
        </p:nvSpPr>
        <p:spPr>
          <a:xfrm>
            <a:off x="6735415" y="363173"/>
            <a:ext cx="2062800" cy="2062800"/>
          </a:xfrm>
          <a:prstGeom prst="roundRect">
            <a:avLst>
              <a:gd name="adj" fmla="val 2448"/>
            </a:avLst>
          </a:prstGeom>
          <a:noFill/>
          <a:ln>
            <a:noFill/>
          </a:ln>
        </p:spPr>
      </p:sp>
      <p:sp>
        <p:nvSpPr>
          <p:cNvPr id="26" name="Google Shape;26;p3"/>
          <p:cNvSpPr txBox="1">
            <a:spLocks noGrp="1"/>
          </p:cNvSpPr>
          <p:nvPr>
            <p:ph type="body" idx="1"/>
          </p:nvPr>
        </p:nvSpPr>
        <p:spPr>
          <a:xfrm rot="-5400000">
            <a:off x="747235" y="2498632"/>
            <a:ext cx="3657600" cy="180000"/>
          </a:xfrm>
          <a:prstGeom prst="rect">
            <a:avLst/>
          </a:prstGeom>
          <a:noFill/>
          <a:ln>
            <a:noFill/>
          </a:ln>
        </p:spPr>
        <p:txBody>
          <a:bodyPr spcFirstLastPara="1" wrap="square" lIns="0" tIns="0" rIns="0" bIns="0" anchor="b" anchorCtr="0">
            <a:noAutofit/>
          </a:bodyPr>
          <a:lstStyle>
            <a:lvl1pPr marL="457200" marR="0" lvl="0"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 name="Google Shape;27;p3"/>
          <p:cNvSpPr txBox="1">
            <a:spLocks noGrp="1"/>
          </p:cNvSpPr>
          <p:nvPr>
            <p:ph type="body" idx="7"/>
          </p:nvPr>
        </p:nvSpPr>
        <p:spPr>
          <a:xfrm>
            <a:off x="6738590" y="2485776"/>
            <a:ext cx="2059623" cy="644525"/>
          </a:xfrm>
          <a:prstGeom prst="rect">
            <a:avLst/>
          </a:prstGeom>
          <a:noFill/>
          <a:ln>
            <a:noFill/>
          </a:ln>
        </p:spPr>
        <p:txBody>
          <a:bodyPr spcFirstLastPara="1" wrap="square" lIns="108000" tIns="72000" rIns="72000" bIns="0" anchor="t" anchorCtr="0">
            <a:noAutofit/>
          </a:bodyPr>
          <a:lstStyle>
            <a:lvl1pPr marL="457200" marR="0" lvl="0" indent="-228600" algn="l" rtl="0">
              <a:lnSpc>
                <a:spcPct val="100000"/>
              </a:lnSpc>
              <a:spcBef>
                <a:spcPts val="0"/>
              </a:spcBef>
              <a:spcAft>
                <a:spcPts val="0"/>
              </a:spcAft>
              <a:buClr>
                <a:schemeClr val="accent1"/>
              </a:buClr>
              <a:buSzPts val="1100"/>
              <a:buFont typeface="Arial"/>
              <a:buNone/>
              <a:defRPr sz="1100" b="1"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 name="Google Shape;28;p3"/>
          <p:cNvSpPr txBox="1">
            <a:spLocks noGrp="1"/>
          </p:cNvSpPr>
          <p:nvPr>
            <p:ph type="body" idx="8"/>
          </p:nvPr>
        </p:nvSpPr>
        <p:spPr>
          <a:xfrm>
            <a:off x="366709" y="363176"/>
            <a:ext cx="2062801" cy="1659300"/>
          </a:xfrm>
          <a:prstGeom prst="rect">
            <a:avLst/>
          </a:prstGeom>
          <a:noFill/>
          <a:ln>
            <a:noFill/>
          </a:ln>
        </p:spPr>
        <p:txBody>
          <a:bodyPr spcFirstLastPara="1" wrap="square" lIns="144000" tIns="72000" rIns="72000" bIns="0" anchor="t" anchorCtr="0">
            <a:noAutofit/>
          </a:bodyPr>
          <a:lstStyle>
            <a:lvl1pPr marL="457200" marR="0" lvl="0" indent="-228600" algn="l" rtl="0">
              <a:lnSpc>
                <a:spcPct val="100000"/>
              </a:lnSpc>
              <a:spcBef>
                <a:spcPts val="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body" idx="9"/>
          </p:nvPr>
        </p:nvSpPr>
        <p:spPr>
          <a:xfrm>
            <a:off x="6735414" y="363176"/>
            <a:ext cx="1846611" cy="1659300"/>
          </a:xfrm>
          <a:prstGeom prst="rect">
            <a:avLst/>
          </a:prstGeom>
          <a:noFill/>
          <a:ln>
            <a:noFill/>
          </a:ln>
        </p:spPr>
        <p:txBody>
          <a:bodyPr spcFirstLastPara="1" wrap="square" lIns="108000" tIns="72000" rIns="72000" bIns="0" anchor="t" anchorCtr="0">
            <a:noAutofit/>
          </a:bodyPr>
          <a:lstStyle>
            <a:lvl1pPr marL="457200" marR="0" lvl="0" indent="-228600" algn="l" rtl="0">
              <a:lnSpc>
                <a:spcPct val="100000"/>
              </a:lnSpc>
              <a:spcBef>
                <a:spcPts val="0"/>
              </a:spcBef>
              <a:spcAft>
                <a:spcPts val="0"/>
              </a:spcAft>
              <a:buClr>
                <a:schemeClr val="accent1"/>
              </a:buClr>
              <a:buSzPts val="11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3"/>
          <p:cNvSpPr>
            <a:spLocks noGrp="1"/>
          </p:cNvSpPr>
          <p:nvPr>
            <p:ph type="pic" idx="13"/>
          </p:nvPr>
        </p:nvSpPr>
        <p:spPr>
          <a:xfrm>
            <a:off x="1425873" y="3545954"/>
            <a:ext cx="1000800" cy="1000800"/>
          </a:xfrm>
          <a:prstGeom prst="roundRect">
            <a:avLst>
              <a:gd name="adj" fmla="val 6016"/>
            </a:avLst>
          </a:prstGeom>
          <a:noFill/>
          <a:ln>
            <a:noFill/>
          </a:ln>
        </p:spPr>
      </p:sp>
      <p:sp>
        <p:nvSpPr>
          <p:cNvPr id="31" name="Google Shape;31;p3"/>
          <p:cNvSpPr>
            <a:spLocks noGrp="1"/>
          </p:cNvSpPr>
          <p:nvPr>
            <p:ph type="pic" idx="14"/>
          </p:nvPr>
        </p:nvSpPr>
        <p:spPr>
          <a:xfrm>
            <a:off x="363786" y="2485775"/>
            <a:ext cx="1000800" cy="2060979"/>
          </a:xfrm>
          <a:prstGeom prst="roundRect">
            <a:avLst>
              <a:gd name="adj" fmla="val 6016"/>
            </a:avLst>
          </a:prstGeom>
          <a:noFill/>
          <a:ln>
            <a:noFill/>
          </a:ln>
        </p:spPr>
      </p:sp>
      <p:sp>
        <p:nvSpPr>
          <p:cNvPr id="32" name="Google Shape;32;p3"/>
          <p:cNvSpPr>
            <a:spLocks noGrp="1"/>
          </p:cNvSpPr>
          <p:nvPr>
            <p:ph type="pic" idx="15"/>
          </p:nvPr>
        </p:nvSpPr>
        <p:spPr>
          <a:xfrm>
            <a:off x="6738590" y="3544937"/>
            <a:ext cx="2062800" cy="1000800"/>
          </a:xfrm>
          <a:prstGeom prst="roundRect">
            <a:avLst>
              <a:gd name="adj" fmla="val 4927"/>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Full page Picture / Content box">
  <p:cSld name="Full page Picture / Content box">
    <p:spTree>
      <p:nvGrpSpPr>
        <p:cNvPr id="1" name="Shape 33"/>
        <p:cNvGrpSpPr/>
        <p:nvPr/>
      </p:nvGrpSpPr>
      <p:grpSpPr>
        <a:xfrm>
          <a:off x="0" y="0"/>
          <a:ext cx="0" cy="0"/>
          <a:chOff x="0" y="0"/>
          <a:chExt cx="0" cy="0"/>
        </a:xfrm>
      </p:grpSpPr>
      <p:sp>
        <p:nvSpPr>
          <p:cNvPr id="34" name="Google Shape;34;p4"/>
          <p:cNvSpPr>
            <a:spLocks noGrp="1"/>
          </p:cNvSpPr>
          <p:nvPr>
            <p:ph type="pic" idx="2"/>
          </p:nvPr>
        </p:nvSpPr>
        <p:spPr>
          <a:xfrm>
            <a:off x="0" y="0"/>
            <a:ext cx="9144000" cy="5143500"/>
          </a:xfrm>
          <a:prstGeom prst="rect">
            <a:avLst/>
          </a:prstGeom>
          <a:noFill/>
          <a:ln>
            <a:noFill/>
          </a:ln>
        </p:spPr>
      </p:sp>
      <p:sp>
        <p:nvSpPr>
          <p:cNvPr id="35" name="Google Shape;35;p4"/>
          <p:cNvSpPr>
            <a:spLocks noGrp="1"/>
          </p:cNvSpPr>
          <p:nvPr>
            <p:ph type="pic" idx="3"/>
          </p:nvPr>
        </p:nvSpPr>
        <p:spPr>
          <a:xfrm>
            <a:off x="366710" y="359998"/>
            <a:ext cx="2062800" cy="2062800"/>
          </a:xfrm>
          <a:prstGeom prst="roundRect">
            <a:avLst>
              <a:gd name="adj" fmla="val 3064"/>
            </a:avLst>
          </a:prstGeom>
          <a:noFill/>
          <a:ln>
            <a:noFill/>
          </a:ln>
        </p:spPr>
      </p:sp>
      <p:sp>
        <p:nvSpPr>
          <p:cNvPr id="36" name="Google Shape;36;p4"/>
          <p:cNvSpPr txBox="1">
            <a:spLocks noGrp="1"/>
          </p:cNvSpPr>
          <p:nvPr>
            <p:ph type="body" idx="1"/>
          </p:nvPr>
        </p:nvSpPr>
        <p:spPr>
          <a:xfrm>
            <a:off x="366709" y="360001"/>
            <a:ext cx="2059200" cy="1659300"/>
          </a:xfrm>
          <a:prstGeom prst="rect">
            <a:avLst/>
          </a:prstGeom>
          <a:noFill/>
          <a:ln>
            <a:noFill/>
          </a:ln>
        </p:spPr>
        <p:txBody>
          <a:bodyPr spcFirstLastPara="1" wrap="square" lIns="144000" tIns="72000" rIns="72000" bIns="0" anchor="t" anchorCtr="0">
            <a:noAutofit/>
          </a:bodyPr>
          <a:lstStyle>
            <a:lvl1pPr marL="457200" marR="0" lvl="0" indent="-228600" algn="l" rtl="0">
              <a:lnSpc>
                <a:spcPct val="100000"/>
              </a:lnSpc>
              <a:spcBef>
                <a:spcPts val="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4"/>
          <p:cNvSpPr txBox="1">
            <a:spLocks noGrp="1"/>
          </p:cNvSpPr>
          <p:nvPr>
            <p:ph type="body" idx="4"/>
          </p:nvPr>
        </p:nvSpPr>
        <p:spPr>
          <a:xfrm rot="-5400000">
            <a:off x="6611359" y="2508209"/>
            <a:ext cx="4572000" cy="180000"/>
          </a:xfrm>
          <a:prstGeom prst="rect">
            <a:avLst/>
          </a:prstGeom>
          <a:noFill/>
          <a:ln>
            <a:noFill/>
          </a:ln>
        </p:spPr>
        <p:txBody>
          <a:bodyPr spcFirstLastPara="1" wrap="square" lIns="0" tIns="0" rIns="0" bIns="0" anchor="b" anchorCtr="0">
            <a:noAutofit/>
          </a:bodyPr>
          <a:lstStyle>
            <a:lvl1pPr marL="457200" marR="0" lvl="0"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5"/>
          </p:nvPr>
        </p:nvSpPr>
        <p:spPr>
          <a:xfrm>
            <a:off x="1432423" y="2487248"/>
            <a:ext cx="997088" cy="251881"/>
          </a:xfrm>
          <a:prstGeom prst="rect">
            <a:avLst/>
          </a:prstGeom>
          <a:noFill/>
          <a:ln>
            <a:noFill/>
          </a:ln>
        </p:spPr>
        <p:txBody>
          <a:bodyPr spcFirstLastPara="1" wrap="square" lIns="0" tIns="0" rIns="72000" bIns="0" anchor="t" anchorCtr="0">
            <a:noAutofit/>
          </a:bodyPr>
          <a:lstStyle>
            <a:lvl1pPr marL="457200" marR="0" lvl="0" indent="-228600" algn="l" rtl="0">
              <a:lnSpc>
                <a:spcPct val="100000"/>
              </a:lnSpc>
              <a:spcBef>
                <a:spcPts val="0"/>
              </a:spcBef>
              <a:spcAft>
                <a:spcPts val="0"/>
              </a:spcAft>
              <a:buClr>
                <a:schemeClr val="accent1"/>
              </a:buClr>
              <a:buSzPts val="1000"/>
              <a:buFont typeface="Arial"/>
              <a:buNone/>
              <a:defRPr sz="1000" b="1"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
          <p:cNvSpPr txBox="1">
            <a:spLocks noGrp="1"/>
          </p:cNvSpPr>
          <p:nvPr>
            <p:ph type="body" idx="6"/>
          </p:nvPr>
        </p:nvSpPr>
        <p:spPr>
          <a:xfrm>
            <a:off x="1432423" y="2865967"/>
            <a:ext cx="997088" cy="1685033"/>
          </a:xfrm>
          <a:prstGeom prst="rect">
            <a:avLst/>
          </a:prstGeom>
          <a:noFill/>
          <a:ln>
            <a:noFill/>
          </a:ln>
        </p:spPr>
        <p:txBody>
          <a:bodyPr spcFirstLastPara="1" wrap="square" lIns="0" tIns="0" rIns="72000" bIns="0" anchor="t" anchorCtr="0">
            <a:noAutofit/>
          </a:bodyPr>
          <a:lstStyle>
            <a:lvl1pPr marL="457200" marR="0" lvl="0" indent="-228600" algn="l" rtl="0">
              <a:lnSpc>
                <a:spcPct val="100000"/>
              </a:lnSpc>
              <a:spcBef>
                <a:spcPts val="0"/>
              </a:spcBef>
              <a:spcAft>
                <a:spcPts val="0"/>
              </a:spcAft>
              <a:buClr>
                <a:schemeClr val="accent1"/>
              </a:buClr>
              <a:buSzPts val="1000"/>
              <a:buFont typeface="Arial"/>
              <a:buNone/>
              <a:defRPr sz="10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 name="Google Shape;40;p4"/>
          <p:cNvSpPr>
            <a:spLocks noGrp="1"/>
          </p:cNvSpPr>
          <p:nvPr>
            <p:ph type="pic" idx="7"/>
          </p:nvPr>
        </p:nvSpPr>
        <p:spPr>
          <a:xfrm>
            <a:off x="366710" y="2487248"/>
            <a:ext cx="1000800" cy="1000800"/>
          </a:xfrm>
          <a:prstGeom prst="roundRect">
            <a:avLst>
              <a:gd name="adj" fmla="val 6016"/>
            </a:avLst>
          </a:prstGeom>
          <a:noFill/>
          <a:ln>
            <a:noFill/>
          </a:ln>
        </p:spPr>
      </p:sp>
      <p:pic>
        <p:nvPicPr>
          <p:cNvPr id="41" name="Google Shape;41;p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02877" y="4597878"/>
            <a:ext cx="802623" cy="24805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5"/>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duction">
  <p:cSld name="Introduction">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344487" y="268288"/>
            <a:ext cx="8435975" cy="504000"/>
          </a:xfrm>
          <a:prstGeom prst="rect">
            <a:avLst/>
          </a:prstGeom>
          <a:noFill/>
          <a:ln>
            <a:noFill/>
          </a:ln>
        </p:spPr>
        <p:txBody>
          <a:bodyPr spcFirstLastPara="1" wrap="square" lIns="0" tIns="0" rIns="91425" bIns="0" anchor="t" anchorCtr="0">
            <a:noAutofit/>
          </a:bodyPr>
          <a:lstStyle>
            <a:lvl1pPr marR="0" lvl="0" algn="l" rtl="0">
              <a:lnSpc>
                <a:spcPct val="100000"/>
              </a:lnSpc>
              <a:spcBef>
                <a:spcPts val="0"/>
              </a:spcBef>
              <a:spcAft>
                <a:spcPts val="0"/>
              </a:spcAft>
              <a:buClr>
                <a:schemeClr val="accent1"/>
              </a:buClr>
              <a:buSzPts val="2400"/>
              <a:buFont typeface="Arial"/>
              <a:buNone/>
              <a:defRPr sz="24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7"/>
          <p:cNvSpPr txBox="1">
            <a:spLocks noGrp="1"/>
          </p:cNvSpPr>
          <p:nvPr>
            <p:ph type="body" idx="1"/>
          </p:nvPr>
        </p:nvSpPr>
        <p:spPr>
          <a:xfrm>
            <a:off x="357189" y="1205471"/>
            <a:ext cx="6291262" cy="3056967"/>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L="2286000" marR="0" lvl="4"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nd Slide 1">
    <p:spTree>
      <p:nvGrpSpPr>
        <p:cNvPr id="1" name=""/>
        <p:cNvGrpSpPr/>
        <p:nvPr/>
      </p:nvGrpSpPr>
      <p:grpSpPr>
        <a:xfrm>
          <a:off x="0" y="0"/>
          <a:ext cx="0" cy="0"/>
          <a:chOff x="0" y="0"/>
          <a:chExt cx="0" cy="0"/>
        </a:xfrm>
      </p:grpSpPr>
      <p:pic>
        <p:nvPicPr>
          <p:cNvPr id="12" name="Picture 11" descr="White_Hand Message.png">
            <a:extLst>
              <a:ext uri="{FF2B5EF4-FFF2-40B4-BE49-F238E27FC236}">
                <a16:creationId xmlns:a16="http://schemas.microsoft.com/office/drawing/2014/main" id="{6617664C-5F77-4524-8F48-005899526B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30245" y="494071"/>
            <a:ext cx="3594963" cy="4649429"/>
          </a:xfrm>
          <a:prstGeom prst="rect">
            <a:avLst/>
          </a:prstGeom>
        </p:spPr>
      </p:pic>
      <p:pic>
        <p:nvPicPr>
          <p:cNvPr id="13" name="Picture 12">
            <a:extLst>
              <a:ext uri="{FF2B5EF4-FFF2-40B4-BE49-F238E27FC236}">
                <a16:creationId xmlns:a16="http://schemas.microsoft.com/office/drawing/2014/main" id="{9755C576-8831-4470-9ABC-F8FF6E66F0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92996" y="4555313"/>
            <a:ext cx="1155845" cy="357224"/>
          </a:xfrm>
          <a:prstGeom prst="rect">
            <a:avLst/>
          </a:prstGeom>
        </p:spPr>
      </p:pic>
    </p:spTree>
    <p:extLst>
      <p:ext uri="{BB962C8B-B14F-4D97-AF65-F5344CB8AC3E}">
        <p14:creationId xmlns:p14="http://schemas.microsoft.com/office/powerpoint/2010/main" val="404912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002877" y="4597878"/>
            <a:ext cx="802623" cy="24805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ateraid.assetbank-server.com/assetbank-wateraid/action/search?attribute_707=WaterAid%2f+Saiyna+Bashi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oY-FBwU_UjQ"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ateraid.assetbank-server.com/assetbank-wateraid/action/search?attribute_707=WaterAid%2f+Saiyna+Bashir"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ateraid.assetbank-server.com/assetbank-wateraid/action/search?attribute_707=WaterAid%2f+Joey+Lawren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ateraid.assetbank-server.com/assetbank-wateraid/action/search?attribute_707=WaterAid%2f+Joey+Lawrenc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ateraid.assetbank-server.com/assetbank-wateraid/action/search?attribute_707=WaterAid%2f+Joey+Lawrenc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hyperlink" Target="http://www.youtube.com/watch?v=U8pB8GdHZX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541602" y="636600"/>
            <a:ext cx="3766200" cy="504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2800"/>
              <a:buFont typeface="Arial"/>
              <a:buNone/>
            </a:pPr>
            <a:r>
              <a:rPr lang="en-GB" sz="3300"/>
              <a:t>Global Handwashing Day</a:t>
            </a:r>
            <a:endParaRPr sz="3300" b="1">
              <a:solidFill>
                <a:schemeClr val="lt1"/>
              </a:solidFill>
              <a:latin typeface="Arial"/>
              <a:ea typeface="Arial"/>
              <a:cs typeface="Arial"/>
              <a:sym typeface="Arial"/>
            </a:endParaRPr>
          </a:p>
        </p:txBody>
      </p:sp>
      <p:sp>
        <p:nvSpPr>
          <p:cNvPr id="56" name="Google Shape;56;p8"/>
          <p:cNvSpPr txBox="1"/>
          <p:nvPr/>
        </p:nvSpPr>
        <p:spPr>
          <a:xfrm rot="-5400000">
            <a:off x="3570649" y="3295863"/>
            <a:ext cx="2257800" cy="25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0" i="0" u="none" strike="noStrike" cap="none">
                <a:solidFill>
                  <a:schemeClr val="lt1"/>
                </a:solidFill>
                <a:latin typeface="Arial"/>
                <a:ea typeface="Arial"/>
                <a:cs typeface="Arial"/>
                <a:sym typeface="Arial"/>
              </a:rPr>
              <a:t>WaterAid/ Anna Kari</a:t>
            </a:r>
            <a:endParaRPr sz="1000">
              <a:solidFill>
                <a:schemeClr val="lt1"/>
              </a:solidFill>
              <a:latin typeface="Arial"/>
              <a:ea typeface="Arial"/>
              <a:cs typeface="Arial"/>
              <a:sym typeface="Arial"/>
            </a:endParaRPr>
          </a:p>
        </p:txBody>
      </p:sp>
      <p:sp>
        <p:nvSpPr>
          <p:cNvPr id="57" name="Google Shape;57;p8"/>
          <p:cNvSpPr/>
          <p:nvPr/>
        </p:nvSpPr>
        <p:spPr>
          <a:xfrm>
            <a:off x="6335015" y="4289876"/>
            <a:ext cx="1438214"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800">
                <a:solidFill>
                  <a:schemeClr val="lt1"/>
                </a:solidFill>
                <a:latin typeface="Arial"/>
                <a:ea typeface="Arial"/>
                <a:cs typeface="Arial"/>
                <a:sym typeface="Arial"/>
              </a:rPr>
              <a:t>WaterAid/ Anil Cherukupalli</a:t>
            </a:r>
            <a:endParaRPr sz="800">
              <a:solidFill>
                <a:schemeClr val="lt1"/>
              </a:solidFill>
              <a:latin typeface="Arial"/>
              <a:ea typeface="Arial"/>
              <a:cs typeface="Arial"/>
              <a:sym typeface="Arial"/>
            </a:endParaRPr>
          </a:p>
        </p:txBody>
      </p:sp>
      <p:pic>
        <p:nvPicPr>
          <p:cNvPr id="58" name="Google Shape;58;p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825550" y="402600"/>
            <a:ext cx="2766135" cy="4148175"/>
          </a:xfrm>
          <a:prstGeom prst="rect">
            <a:avLst/>
          </a:prstGeom>
          <a:noFill/>
          <a:ln>
            <a:noFill/>
          </a:ln>
        </p:spPr>
      </p:pic>
      <p:sp>
        <p:nvSpPr>
          <p:cNvPr id="59" name="Google Shape;59;p8"/>
          <p:cNvSpPr txBox="1"/>
          <p:nvPr/>
        </p:nvSpPr>
        <p:spPr>
          <a:xfrm>
            <a:off x="4773225" y="4289875"/>
            <a:ext cx="3000000" cy="3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50">
                <a:solidFill>
                  <a:schemeClr val="lt1"/>
                </a:solidFill>
                <a:latin typeface="Roboto"/>
                <a:ea typeface="Roboto"/>
                <a:cs typeface="Roboto"/>
                <a:sym typeface="Roboto"/>
              </a:rPr>
              <a:t>WaterAid/ Prashanth Vishwanathan</a:t>
            </a:r>
            <a:endParaRPr sz="1200">
              <a:solidFill>
                <a:schemeClr val="lt1"/>
              </a:solidFill>
            </a:endParaRPr>
          </a:p>
        </p:txBody>
      </p:sp>
      <p:pic>
        <p:nvPicPr>
          <p:cNvPr id="60" name="Google Shape;60;p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94875" y="2724279"/>
            <a:ext cx="3766200" cy="16916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0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9"/>
          <p:cNvSpPr>
            <a:spLocks noGrp="1"/>
          </p:cNvSpPr>
          <p:nvPr>
            <p:ph type="pic" idx="3"/>
          </p:nvPr>
        </p:nvSpPr>
        <p:spPr>
          <a:xfrm>
            <a:off x="295150" y="362451"/>
            <a:ext cx="2472600" cy="2472000"/>
          </a:xfrm>
          <a:prstGeom prst="roundRect">
            <a:avLst>
              <a:gd name="adj" fmla="val 3064"/>
            </a:avLst>
          </a:prstGeom>
          <a:solidFill>
            <a:schemeClr val="accent5"/>
          </a:solidFill>
          <a:ln>
            <a:noFill/>
          </a:ln>
        </p:spPr>
      </p:sp>
      <p:pic>
        <p:nvPicPr>
          <p:cNvPr id="67" name="Google Shape;67;p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896000" y="126800"/>
            <a:ext cx="5938874" cy="3960250"/>
          </a:xfrm>
          <a:prstGeom prst="rect">
            <a:avLst/>
          </a:prstGeom>
          <a:noFill/>
          <a:ln>
            <a:noFill/>
          </a:ln>
        </p:spPr>
      </p:pic>
      <p:sp>
        <p:nvSpPr>
          <p:cNvPr id="68" name="Google Shape;68;p9"/>
          <p:cNvSpPr txBox="1"/>
          <p:nvPr/>
        </p:nvSpPr>
        <p:spPr>
          <a:xfrm>
            <a:off x="55125" y="703500"/>
            <a:ext cx="27456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400" b="1">
                <a:solidFill>
                  <a:schemeClr val="lt1"/>
                </a:solidFill>
              </a:rPr>
              <a:t>Washing </a:t>
            </a:r>
            <a:endParaRPr sz="3400" b="1">
              <a:solidFill>
                <a:schemeClr val="lt1"/>
              </a:solidFill>
            </a:endParaRPr>
          </a:p>
          <a:p>
            <a:pPr marL="0" lvl="0" indent="0" algn="ctr" rtl="0">
              <a:spcBef>
                <a:spcPts val="0"/>
              </a:spcBef>
              <a:spcAft>
                <a:spcPts val="0"/>
              </a:spcAft>
              <a:buNone/>
            </a:pPr>
            <a:r>
              <a:rPr lang="en-GB" sz="3400" b="1">
                <a:solidFill>
                  <a:schemeClr val="lt1"/>
                </a:solidFill>
              </a:rPr>
              <a:t>hands </a:t>
            </a:r>
            <a:endParaRPr sz="3400" b="1">
              <a:solidFill>
                <a:schemeClr val="lt1"/>
              </a:solidFill>
            </a:endParaRPr>
          </a:p>
        </p:txBody>
      </p:sp>
      <p:sp>
        <p:nvSpPr>
          <p:cNvPr id="69" name="Google Shape;69;p9"/>
          <p:cNvSpPr txBox="1"/>
          <p:nvPr/>
        </p:nvSpPr>
        <p:spPr>
          <a:xfrm>
            <a:off x="303300" y="4170400"/>
            <a:ext cx="7064400" cy="11544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2100"/>
              <a:t>Key words: Hand washing  Disease  Soap  Hygiene</a:t>
            </a:r>
            <a:endParaRPr sz="2100"/>
          </a:p>
          <a:p>
            <a:pPr marL="0" lvl="0" indent="0" algn="l" rtl="0">
              <a:spcBef>
                <a:spcPts val="0"/>
              </a:spcBef>
              <a:spcAft>
                <a:spcPts val="0"/>
              </a:spcAft>
              <a:buClr>
                <a:schemeClr val="dk1"/>
              </a:buClr>
              <a:buSzPts val="1100"/>
              <a:buFont typeface="Arial"/>
              <a:buNone/>
            </a:pPr>
            <a:r>
              <a:rPr lang="en-GB" sz="2100"/>
              <a:t>Water  Germs  Resources  Bacteria  Sanitation</a:t>
            </a:r>
            <a:endParaRPr sz="2100"/>
          </a:p>
          <a:p>
            <a:pPr marL="0" lvl="0" indent="0" algn="l" rtl="0">
              <a:spcBef>
                <a:spcPts val="0"/>
              </a:spcBef>
              <a:spcAft>
                <a:spcPts val="0"/>
              </a:spcAft>
              <a:buNone/>
            </a:pPr>
            <a:endParaRPr sz="2100"/>
          </a:p>
        </p:txBody>
      </p:sp>
      <p:sp>
        <p:nvSpPr>
          <p:cNvPr id="70" name="Google Shape;70;p9"/>
          <p:cNvSpPr txBox="1"/>
          <p:nvPr/>
        </p:nvSpPr>
        <p:spPr>
          <a:xfrm>
            <a:off x="2972200" y="3689850"/>
            <a:ext cx="62682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50">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WaterAid/ Saiyna Bashir</a:t>
            </a:r>
            <a:endParaRPr>
              <a:solidFill>
                <a:schemeClr val="dk1"/>
              </a:solidFill>
            </a:endParaRPr>
          </a:p>
        </p:txBody>
      </p:sp>
      <p:sp>
        <p:nvSpPr>
          <p:cNvPr id="71" name="Google Shape;71;p9"/>
          <p:cNvSpPr txBox="1"/>
          <p:nvPr/>
        </p:nvSpPr>
        <p:spPr>
          <a:xfrm>
            <a:off x="3677550" y="2375875"/>
            <a:ext cx="33489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50">
                <a:solidFill>
                  <a:srgbClr val="3A4652"/>
                </a:solidFill>
              </a:rPr>
              <a:t>. </a:t>
            </a:r>
            <a:endParaRPr/>
          </a:p>
        </p:txBody>
      </p:sp>
      <p:pic>
        <p:nvPicPr>
          <p:cNvPr id="72" name="Google Shape;72;p9" descr="Tap_Natural Green.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03305" y="2992264"/>
            <a:ext cx="1020323" cy="10203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0"/>
          <p:cNvSpPr txBox="1"/>
          <p:nvPr/>
        </p:nvSpPr>
        <p:spPr>
          <a:xfrm>
            <a:off x="454000" y="682450"/>
            <a:ext cx="27456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500" b="1">
              <a:solidFill>
                <a:schemeClr val="lt1"/>
              </a:solidFill>
            </a:endParaRPr>
          </a:p>
        </p:txBody>
      </p:sp>
      <p:pic>
        <p:nvPicPr>
          <p:cNvPr id="79" name="Google Shape;79;p10" descr="We'll be building on the work we already do to make sure everyone, everywhere understands the value of good hygiene. But to support the prevention of coronavirus, we'll be focussing specifically on:&#10;&#10;Putting in handwashing facilities in areas where people need them most, making it easier for them to keep their hands clean and protect themselves.&#10;Launching handwashing campaigns across all the countries where we work, making sure that everyone, wherever they live, knows how important it is to wash their hands with soap, when to do it and how to do it right." title="WaterAid explains: Why is handwashing so important?">
            <a:hlinkClick r:id="rId3"/>
          </p:cNvPr>
          <p:cNvPicPr preferRelativeResize="0"/>
          <p:nvPr/>
        </p:nvPicPr>
        <p:blipFill>
          <a:blip r:embed="rId4">
            <a:alphaModFix/>
          </a:blip>
          <a:stretch>
            <a:fillRect/>
          </a:stretch>
        </p:blipFill>
        <p:spPr>
          <a:xfrm>
            <a:off x="920150" y="78088"/>
            <a:ext cx="6649750" cy="4987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4400" y="0"/>
            <a:ext cx="9212801" cy="5143500"/>
          </a:xfrm>
          <a:prstGeom prst="rect">
            <a:avLst/>
          </a:prstGeom>
          <a:noFill/>
          <a:ln>
            <a:noFill/>
          </a:ln>
        </p:spPr>
      </p:pic>
      <p:sp>
        <p:nvSpPr>
          <p:cNvPr id="86" name="Google Shape;86;p11"/>
          <p:cNvSpPr>
            <a:spLocks noGrp="1"/>
          </p:cNvSpPr>
          <p:nvPr>
            <p:ph type="pic" idx="3"/>
          </p:nvPr>
        </p:nvSpPr>
        <p:spPr>
          <a:xfrm>
            <a:off x="360000" y="360000"/>
            <a:ext cx="2059200" cy="1340700"/>
          </a:xfrm>
          <a:prstGeom prst="roundRect">
            <a:avLst>
              <a:gd name="adj" fmla="val 3064"/>
            </a:avLst>
          </a:prstGeom>
          <a:solidFill>
            <a:srgbClr val="84BD00"/>
          </a:solidFill>
          <a:ln>
            <a:noFill/>
          </a:ln>
        </p:spPr>
      </p:sp>
      <p:sp>
        <p:nvSpPr>
          <p:cNvPr id="87" name="Google Shape;87;p11"/>
          <p:cNvSpPr txBox="1"/>
          <p:nvPr/>
        </p:nvSpPr>
        <p:spPr>
          <a:xfrm>
            <a:off x="356398" y="360000"/>
            <a:ext cx="2059200" cy="1659300"/>
          </a:xfrm>
          <a:prstGeom prst="rect">
            <a:avLst/>
          </a:prstGeom>
          <a:noFill/>
          <a:ln>
            <a:noFill/>
          </a:ln>
        </p:spPr>
        <p:txBody>
          <a:bodyPr spcFirstLastPara="1" wrap="square" lIns="144000" tIns="72000" rIns="72000" bIns="0" anchor="t" anchorCtr="0">
            <a:noAutofit/>
          </a:bodyPr>
          <a:lstStyle/>
          <a:p>
            <a:pPr marL="0" marR="0" lvl="0" indent="0" algn="ctr" rtl="0">
              <a:lnSpc>
                <a:spcPct val="100000"/>
              </a:lnSpc>
              <a:spcBef>
                <a:spcPts val="0"/>
              </a:spcBef>
              <a:spcAft>
                <a:spcPts val="0"/>
              </a:spcAft>
              <a:buClr>
                <a:schemeClr val="accent1"/>
              </a:buClr>
              <a:buSzPts val="2800"/>
              <a:buFont typeface="Arial"/>
              <a:buNone/>
            </a:pPr>
            <a:r>
              <a:rPr lang="en-GB" sz="2100" b="1">
                <a:solidFill>
                  <a:srgbClr val="FFFFFF"/>
                </a:solidFill>
              </a:rPr>
              <a:t>When did you last wash your hands?</a:t>
            </a:r>
            <a:endParaRPr sz="1300" b="1">
              <a:solidFill>
                <a:srgbClr val="FFFFFF"/>
              </a:solidFill>
              <a:latin typeface="Arial"/>
              <a:ea typeface="Arial"/>
              <a:cs typeface="Arial"/>
              <a:sym typeface="Arial"/>
            </a:endParaRPr>
          </a:p>
        </p:txBody>
      </p:sp>
      <p:pic>
        <p:nvPicPr>
          <p:cNvPr id="88" name="Google Shape;88;p11" descr="Tap_Natural Green.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74155" y="3530676"/>
            <a:ext cx="1020323" cy="1020323"/>
          </a:xfrm>
          <a:prstGeom prst="rect">
            <a:avLst/>
          </a:prstGeom>
          <a:noFill/>
          <a:ln>
            <a:noFill/>
          </a:ln>
        </p:spPr>
      </p:pic>
      <p:sp>
        <p:nvSpPr>
          <p:cNvPr id="89" name="Google Shape;89;p11"/>
          <p:cNvSpPr txBox="1"/>
          <p:nvPr/>
        </p:nvSpPr>
        <p:spPr>
          <a:xfrm>
            <a:off x="-34400" y="4781550"/>
            <a:ext cx="30000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50">
                <a:solidFill>
                  <a:srgbClr val="333333"/>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WaterAid/ Saiyna Bashir</a:t>
            </a:r>
            <a:endParaRPr/>
          </a:p>
        </p:txBody>
      </p:sp>
      <p:sp>
        <p:nvSpPr>
          <p:cNvPr id="90" name="Google Shape;90;p11"/>
          <p:cNvSpPr txBox="1"/>
          <p:nvPr/>
        </p:nvSpPr>
        <p:spPr>
          <a:xfrm>
            <a:off x="5573375" y="705400"/>
            <a:ext cx="138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a:p>
        </p:txBody>
      </p:sp>
      <p:sp>
        <p:nvSpPr>
          <p:cNvPr id="91" name="Google Shape;91;p11"/>
          <p:cNvSpPr>
            <a:spLocks noGrp="1"/>
          </p:cNvSpPr>
          <p:nvPr>
            <p:ph type="pic" idx="3"/>
          </p:nvPr>
        </p:nvSpPr>
        <p:spPr>
          <a:xfrm>
            <a:off x="2929450" y="3009438"/>
            <a:ext cx="2062800" cy="2062800"/>
          </a:xfrm>
          <a:prstGeom prst="roundRect">
            <a:avLst>
              <a:gd name="adj" fmla="val 3064"/>
            </a:avLst>
          </a:prstGeom>
          <a:solidFill>
            <a:srgbClr val="84BD00"/>
          </a:solidFill>
          <a:ln>
            <a:noFill/>
          </a:ln>
        </p:spPr>
      </p:sp>
      <p:sp>
        <p:nvSpPr>
          <p:cNvPr id="92" name="Google Shape;92;p11"/>
          <p:cNvSpPr txBox="1"/>
          <p:nvPr/>
        </p:nvSpPr>
        <p:spPr>
          <a:xfrm>
            <a:off x="5679775" y="549200"/>
            <a:ext cx="23295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500" b="1">
              <a:solidFill>
                <a:schemeClr val="lt1"/>
              </a:solidFill>
            </a:endParaRPr>
          </a:p>
        </p:txBody>
      </p:sp>
      <p:sp>
        <p:nvSpPr>
          <p:cNvPr id="93" name="Google Shape;93;p11"/>
          <p:cNvSpPr txBox="1"/>
          <p:nvPr/>
        </p:nvSpPr>
        <p:spPr>
          <a:xfrm>
            <a:off x="2965600" y="2978838"/>
            <a:ext cx="1990500" cy="212362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00" b="1" dirty="0">
                <a:solidFill>
                  <a:schemeClr val="lt1"/>
                </a:solidFill>
              </a:rPr>
              <a:t>Handwashing with soap can reduce diarrhoeal diseases by 30%</a:t>
            </a:r>
            <a:endParaRPr dirty="0"/>
          </a:p>
        </p:txBody>
      </p:sp>
      <p:sp>
        <p:nvSpPr>
          <p:cNvPr id="94" name="Google Shape;94;p11"/>
          <p:cNvSpPr>
            <a:spLocks noGrp="1"/>
          </p:cNvSpPr>
          <p:nvPr>
            <p:ph type="pic" idx="3"/>
          </p:nvPr>
        </p:nvSpPr>
        <p:spPr>
          <a:xfrm>
            <a:off x="5843300" y="360000"/>
            <a:ext cx="2408400" cy="2408400"/>
          </a:xfrm>
          <a:prstGeom prst="roundRect">
            <a:avLst>
              <a:gd name="adj" fmla="val 3064"/>
            </a:avLst>
          </a:prstGeom>
          <a:solidFill>
            <a:srgbClr val="84BD00"/>
          </a:solidFill>
          <a:ln>
            <a:noFill/>
          </a:ln>
        </p:spPr>
      </p:sp>
      <p:sp>
        <p:nvSpPr>
          <p:cNvPr id="95" name="Google Shape;95;p11"/>
          <p:cNvSpPr txBox="1"/>
          <p:nvPr/>
        </p:nvSpPr>
        <p:spPr>
          <a:xfrm>
            <a:off x="5851200" y="442300"/>
            <a:ext cx="2461500" cy="223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800" b="1">
                <a:solidFill>
                  <a:schemeClr val="lt1"/>
                </a:solidFill>
              </a:rPr>
              <a:t>1 in 10 </a:t>
            </a:r>
            <a:endParaRPr sz="2800" b="1">
              <a:solidFill>
                <a:schemeClr val="lt1"/>
              </a:solidFill>
            </a:endParaRPr>
          </a:p>
          <a:p>
            <a:pPr marL="0" lvl="0" indent="0" algn="ctr" rtl="0">
              <a:spcBef>
                <a:spcPts val="0"/>
              </a:spcBef>
              <a:spcAft>
                <a:spcPts val="0"/>
              </a:spcAft>
              <a:buNone/>
            </a:pPr>
            <a:r>
              <a:rPr lang="en-GB" sz="2100" b="1">
                <a:solidFill>
                  <a:schemeClr val="lt1"/>
                </a:solidFill>
              </a:rPr>
              <a:t>People don’t have clean water close to home. That’s 785 million people</a:t>
            </a:r>
            <a:endParaRPr sz="2100" b="1">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ct val="100000"/>
              <a:buFont typeface="Arial"/>
              <a:buNone/>
            </a:pPr>
            <a:endParaRPr/>
          </a:p>
        </p:txBody>
      </p:sp>
      <p:pic>
        <p:nvPicPr>
          <p:cNvPr id="102" name="Google Shape;102;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175" y="0"/>
            <a:ext cx="7355076" cy="5143500"/>
          </a:xfrm>
          <a:prstGeom prst="rect">
            <a:avLst/>
          </a:prstGeom>
          <a:noFill/>
          <a:ln>
            <a:noFill/>
          </a:ln>
        </p:spPr>
      </p:pic>
      <p:sp>
        <p:nvSpPr>
          <p:cNvPr id="103" name="Google Shape;103;p12"/>
          <p:cNvSpPr txBox="1"/>
          <p:nvPr/>
        </p:nvSpPr>
        <p:spPr>
          <a:xfrm>
            <a:off x="2186300" y="2818175"/>
            <a:ext cx="371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4" name="Google Shape;104;p12"/>
          <p:cNvSpPr txBox="1"/>
          <p:nvPr/>
        </p:nvSpPr>
        <p:spPr>
          <a:xfrm>
            <a:off x="1478600" y="2439050"/>
            <a:ext cx="347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5" name="Google Shape;105;p12"/>
          <p:cNvSpPr txBox="1"/>
          <p:nvPr/>
        </p:nvSpPr>
        <p:spPr>
          <a:xfrm>
            <a:off x="1175300" y="2236850"/>
            <a:ext cx="323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6" name="Google Shape;106;p12"/>
          <p:cNvSpPr txBox="1"/>
          <p:nvPr/>
        </p:nvSpPr>
        <p:spPr>
          <a:xfrm>
            <a:off x="-32900" y="4866200"/>
            <a:ext cx="30000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50">
                <a:solidFill>
                  <a:schemeClr val="lt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WaterAid/ Joey Lawrence</a:t>
            </a:r>
            <a:endParaRPr>
              <a:solidFill>
                <a:schemeClr val="lt1"/>
              </a:solidFill>
            </a:endParaRPr>
          </a:p>
        </p:txBody>
      </p:sp>
      <p:sp>
        <p:nvSpPr>
          <p:cNvPr id="107" name="Google Shape;107;p12"/>
          <p:cNvSpPr>
            <a:spLocks noGrp="1"/>
          </p:cNvSpPr>
          <p:nvPr>
            <p:ph type="pic" idx="2"/>
          </p:nvPr>
        </p:nvSpPr>
        <p:spPr>
          <a:xfrm>
            <a:off x="123500" y="584000"/>
            <a:ext cx="2062800" cy="2062800"/>
          </a:xfrm>
          <a:prstGeom prst="roundRect">
            <a:avLst>
              <a:gd name="adj" fmla="val 3064"/>
            </a:avLst>
          </a:prstGeom>
          <a:solidFill>
            <a:srgbClr val="84BD00"/>
          </a:solidFill>
          <a:ln>
            <a:noFill/>
          </a:ln>
        </p:spPr>
      </p:sp>
      <p:sp>
        <p:nvSpPr>
          <p:cNvPr id="108" name="Google Shape;108;p12"/>
          <p:cNvSpPr txBox="1"/>
          <p:nvPr/>
        </p:nvSpPr>
        <p:spPr>
          <a:xfrm>
            <a:off x="7430900" y="472550"/>
            <a:ext cx="1635000" cy="11541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50" dirty="0">
                <a:solidFill>
                  <a:srgbClr val="444444"/>
                </a:solidFill>
                <a:highlight>
                  <a:srgbClr val="FFFFFF"/>
                </a:highlight>
                <a:latin typeface="Roboto"/>
                <a:ea typeface="Roboto"/>
                <a:cs typeface="Roboto"/>
                <a:sym typeface="Roboto"/>
              </a:rPr>
              <a:t>Ibrahim lives in a village in Sierra Leone. He had no choice but to wash his hands with dirty water as that was all that was available.</a:t>
            </a:r>
            <a:endParaRPr sz="1050" dirty="0">
              <a:solidFill>
                <a:srgbClr val="444444"/>
              </a:solidFill>
              <a:highlight>
                <a:srgbClr val="FFFFFF"/>
              </a:highlight>
              <a:latin typeface="Roboto"/>
              <a:ea typeface="Roboto"/>
              <a:cs typeface="Roboto"/>
              <a:sym typeface="Roboto"/>
            </a:endParaRPr>
          </a:p>
        </p:txBody>
      </p:sp>
      <p:sp>
        <p:nvSpPr>
          <p:cNvPr id="109" name="Google Shape;109;p12"/>
          <p:cNvSpPr txBox="1"/>
          <p:nvPr/>
        </p:nvSpPr>
        <p:spPr>
          <a:xfrm>
            <a:off x="123500" y="881750"/>
            <a:ext cx="2062800" cy="1508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Arial"/>
              <a:buNone/>
            </a:pPr>
            <a:r>
              <a:rPr lang="en-GB" sz="3600" b="1">
                <a:solidFill>
                  <a:schemeClr val="lt1"/>
                </a:solidFill>
              </a:rPr>
              <a:t>3 in 4 people </a:t>
            </a:r>
            <a:endParaRPr>
              <a:solidFill>
                <a:schemeClr val="dk1"/>
              </a:solidFill>
            </a:endParaRPr>
          </a:p>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3"/>
          <p:cNvSpPr txBox="1"/>
          <p:nvPr/>
        </p:nvSpPr>
        <p:spPr>
          <a:xfrm>
            <a:off x="557939" y="449449"/>
            <a:ext cx="1906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116" name="Google Shape;116;p13"/>
          <p:cNvSpPr txBox="1"/>
          <p:nvPr/>
        </p:nvSpPr>
        <p:spPr>
          <a:xfrm>
            <a:off x="2186300" y="2818175"/>
            <a:ext cx="371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17" name="Google Shape;117;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641275" y="126750"/>
            <a:ext cx="6462527" cy="4309426"/>
          </a:xfrm>
          <a:prstGeom prst="rect">
            <a:avLst/>
          </a:prstGeom>
          <a:noFill/>
          <a:ln>
            <a:noFill/>
          </a:ln>
        </p:spPr>
      </p:pic>
      <p:sp>
        <p:nvSpPr>
          <p:cNvPr id="118" name="Google Shape;118;p13"/>
          <p:cNvSpPr txBox="1"/>
          <p:nvPr/>
        </p:nvSpPr>
        <p:spPr>
          <a:xfrm>
            <a:off x="-32900" y="4866200"/>
            <a:ext cx="30000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50">
                <a:solidFill>
                  <a:schemeClr val="lt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WaterAid/ Joey Lawrence</a:t>
            </a:r>
            <a:endParaRPr>
              <a:solidFill>
                <a:schemeClr val="lt1"/>
              </a:solidFill>
            </a:endParaRPr>
          </a:p>
        </p:txBody>
      </p:sp>
      <p:sp>
        <p:nvSpPr>
          <p:cNvPr id="119" name="Google Shape;119;p13"/>
          <p:cNvSpPr txBox="1"/>
          <p:nvPr/>
        </p:nvSpPr>
        <p:spPr>
          <a:xfrm>
            <a:off x="6950725" y="3580175"/>
            <a:ext cx="31341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a:solidFill>
                  <a:schemeClr val="lt1"/>
                </a:solidFill>
              </a:rPr>
              <a:t>Mary, aged 17, </a:t>
            </a:r>
            <a:endParaRPr sz="1900">
              <a:solidFill>
                <a:schemeClr val="lt1"/>
              </a:solidFill>
            </a:endParaRPr>
          </a:p>
          <a:p>
            <a:pPr marL="0" lvl="0" indent="0" algn="l" rtl="0">
              <a:spcBef>
                <a:spcPts val="0"/>
              </a:spcBef>
              <a:spcAft>
                <a:spcPts val="0"/>
              </a:spcAft>
              <a:buNone/>
            </a:pPr>
            <a:r>
              <a:rPr lang="en-GB" sz="1900">
                <a:solidFill>
                  <a:schemeClr val="lt1"/>
                </a:solidFill>
              </a:rPr>
              <a:t>Uganda</a:t>
            </a:r>
            <a:endParaRPr sz="1900">
              <a:solidFill>
                <a:schemeClr val="lt1"/>
              </a:solidFill>
            </a:endParaRPr>
          </a:p>
        </p:txBody>
      </p:sp>
      <p:sp>
        <p:nvSpPr>
          <p:cNvPr id="120" name="Google Shape;120;p13"/>
          <p:cNvSpPr txBox="1"/>
          <p:nvPr/>
        </p:nvSpPr>
        <p:spPr>
          <a:xfrm>
            <a:off x="2641275" y="4089975"/>
            <a:ext cx="30000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50">
                <a:solidFill>
                  <a:schemeClr val="dk1"/>
                </a:solidFill>
                <a:latin typeface="Roboto"/>
                <a:ea typeface="Roboto"/>
                <a:cs typeface="Roboto"/>
                <a:sym typeface="Roboto"/>
              </a:rPr>
              <a:t>WaterAid/ James Kiyimba</a:t>
            </a:r>
            <a:endParaRPr>
              <a:solidFill>
                <a:schemeClr val="dk1"/>
              </a:solidFill>
            </a:endParaRPr>
          </a:p>
        </p:txBody>
      </p:sp>
      <p:sp>
        <p:nvSpPr>
          <p:cNvPr id="121" name="Google Shape;121;p13"/>
          <p:cNvSpPr txBox="1"/>
          <p:nvPr/>
        </p:nvSpPr>
        <p:spPr>
          <a:xfrm>
            <a:off x="330500" y="449450"/>
            <a:ext cx="21228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b="1">
              <a:solidFill>
                <a:schemeClr val="lt1"/>
              </a:solidFill>
            </a:endParaRPr>
          </a:p>
        </p:txBody>
      </p:sp>
      <p:sp>
        <p:nvSpPr>
          <p:cNvPr id="122" name="Google Shape;122;p13"/>
          <p:cNvSpPr>
            <a:spLocks noGrp="1"/>
          </p:cNvSpPr>
          <p:nvPr>
            <p:ph type="pic" idx="2"/>
          </p:nvPr>
        </p:nvSpPr>
        <p:spPr>
          <a:xfrm>
            <a:off x="91838" y="219275"/>
            <a:ext cx="2600100" cy="2598900"/>
          </a:xfrm>
          <a:prstGeom prst="roundRect">
            <a:avLst>
              <a:gd name="adj" fmla="val 3064"/>
            </a:avLst>
          </a:prstGeom>
          <a:solidFill>
            <a:schemeClr val="accent5"/>
          </a:solidFill>
          <a:ln>
            <a:noFill/>
          </a:ln>
        </p:spPr>
      </p:sp>
      <p:sp>
        <p:nvSpPr>
          <p:cNvPr id="123" name="Google Shape;123;p13"/>
          <p:cNvSpPr txBox="1"/>
          <p:nvPr/>
        </p:nvSpPr>
        <p:spPr>
          <a:xfrm>
            <a:off x="202575" y="297050"/>
            <a:ext cx="2436900" cy="276995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GB" sz="2100" b="1" dirty="0">
                <a:solidFill>
                  <a:schemeClr val="lt1"/>
                </a:solidFill>
                <a:latin typeface="Roboto"/>
                <a:ea typeface="Roboto"/>
                <a:cs typeface="Roboto"/>
                <a:sym typeface="Roboto"/>
              </a:rPr>
              <a:t>Mary is 17 years old and teaches other students from a younger class how to wash their hands, at a school in Uganda.</a:t>
            </a:r>
            <a:endParaRPr sz="2100" b="1" dirty="0">
              <a:solidFill>
                <a:schemeClr val="lt1"/>
              </a:solidFill>
            </a:endParaRPr>
          </a:p>
          <a:p>
            <a:pPr marL="0" lvl="0" indent="0" algn="ctr" rtl="0">
              <a:spcBef>
                <a:spcPts val="0"/>
              </a:spcBef>
              <a:spcAft>
                <a:spcPts val="0"/>
              </a:spcAft>
              <a:buNone/>
            </a:pPr>
            <a:endParaRPr sz="2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4"/>
          <p:cNvSpPr txBox="1"/>
          <p:nvPr/>
        </p:nvSpPr>
        <p:spPr>
          <a:xfrm>
            <a:off x="557939" y="449449"/>
            <a:ext cx="1906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130" name="Google Shape;130;p14"/>
          <p:cNvSpPr txBox="1"/>
          <p:nvPr/>
        </p:nvSpPr>
        <p:spPr>
          <a:xfrm>
            <a:off x="2186300" y="2818175"/>
            <a:ext cx="371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1" name="Google Shape;131;p14"/>
          <p:cNvSpPr txBox="1"/>
          <p:nvPr/>
        </p:nvSpPr>
        <p:spPr>
          <a:xfrm>
            <a:off x="-32900" y="4866200"/>
            <a:ext cx="30000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50">
                <a:solidFill>
                  <a:schemeClr val="lt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WaterAid/ Joey Lawrence</a:t>
            </a:r>
            <a:endParaRPr>
              <a:solidFill>
                <a:schemeClr val="lt1"/>
              </a:solidFill>
            </a:endParaRPr>
          </a:p>
        </p:txBody>
      </p:sp>
      <p:sp>
        <p:nvSpPr>
          <p:cNvPr id="132" name="Google Shape;132;p14"/>
          <p:cNvSpPr txBox="1"/>
          <p:nvPr/>
        </p:nvSpPr>
        <p:spPr>
          <a:xfrm>
            <a:off x="6950725" y="3580175"/>
            <a:ext cx="31341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a:solidFill>
                  <a:schemeClr val="lt1"/>
                </a:solidFill>
              </a:rPr>
              <a:t>Mary, aged 17, </a:t>
            </a:r>
            <a:endParaRPr sz="1900">
              <a:solidFill>
                <a:schemeClr val="lt1"/>
              </a:solidFill>
            </a:endParaRPr>
          </a:p>
          <a:p>
            <a:pPr marL="0" lvl="0" indent="0" algn="l" rtl="0">
              <a:spcBef>
                <a:spcPts val="0"/>
              </a:spcBef>
              <a:spcAft>
                <a:spcPts val="0"/>
              </a:spcAft>
              <a:buNone/>
            </a:pPr>
            <a:r>
              <a:rPr lang="en-GB" sz="1900">
                <a:solidFill>
                  <a:schemeClr val="lt1"/>
                </a:solidFill>
              </a:rPr>
              <a:t>Uganda</a:t>
            </a:r>
            <a:endParaRPr sz="1900">
              <a:solidFill>
                <a:schemeClr val="lt1"/>
              </a:solidFill>
            </a:endParaRPr>
          </a:p>
        </p:txBody>
      </p:sp>
      <p:sp>
        <p:nvSpPr>
          <p:cNvPr id="133" name="Google Shape;133;p14"/>
          <p:cNvSpPr txBox="1"/>
          <p:nvPr/>
        </p:nvSpPr>
        <p:spPr>
          <a:xfrm>
            <a:off x="302163" y="2172425"/>
            <a:ext cx="1668000" cy="346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050">
              <a:solidFill>
                <a:srgbClr val="FFFFFF"/>
              </a:solidFill>
              <a:latin typeface="Roboto"/>
              <a:ea typeface="Roboto"/>
              <a:cs typeface="Roboto"/>
              <a:sym typeface="Roboto"/>
            </a:endParaRPr>
          </a:p>
        </p:txBody>
      </p:sp>
      <p:pic>
        <p:nvPicPr>
          <p:cNvPr id="134" name="Google Shape;134;p14" descr="Handwashing is one of the best ways to protect yourself and your family from getting sick. &#10; &#10;Video: WaterAid Uganda featuring Masaka Kids&#10;&#10; Subscribe to our YouTube channel: https://bit.ly/374MpjQ&#10;Follow us on LinkedIn: https://bit.ly/3yjBsqw&#10;Follow us on Twitter: https://twitter.com/WaterAidEA&#10;Visit our website: http://www.wateraid.org/&#10;&#10;#WaterAidEastAfrica" title="WaterAid Uganda: Clean hands are happy hands">
            <a:hlinkClick r:id="rId4"/>
          </p:cNvPr>
          <p:cNvPicPr preferRelativeResize="0"/>
          <p:nvPr/>
        </p:nvPicPr>
        <p:blipFill>
          <a:blip r:embed="rId5">
            <a:alphaModFix/>
          </a:blip>
          <a:stretch>
            <a:fillRect/>
          </a:stretch>
        </p:blipFill>
        <p:spPr>
          <a:xfrm>
            <a:off x="2464150" y="76850"/>
            <a:ext cx="5977750" cy="4483288"/>
          </a:xfrm>
          <a:prstGeom prst="rect">
            <a:avLst/>
          </a:prstGeom>
          <a:noFill/>
          <a:ln>
            <a:noFill/>
          </a:ln>
        </p:spPr>
      </p:pic>
      <p:sp>
        <p:nvSpPr>
          <p:cNvPr id="135" name="Google Shape;135;p14"/>
          <p:cNvSpPr txBox="1"/>
          <p:nvPr/>
        </p:nvSpPr>
        <p:spPr>
          <a:xfrm>
            <a:off x="2756175" y="4646075"/>
            <a:ext cx="5205600" cy="43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50">
                <a:solidFill>
                  <a:schemeClr val="dk1"/>
                </a:solidFill>
                <a:latin typeface="Roboto"/>
                <a:ea typeface="Roboto"/>
                <a:cs typeface="Roboto"/>
                <a:sym typeface="Roboto"/>
              </a:rPr>
              <a:t>WaterAid Uganda featuring Masaka Kids</a:t>
            </a:r>
            <a:endParaRPr sz="2000">
              <a:solidFill>
                <a:schemeClr val="dk1"/>
              </a:solidFill>
            </a:endParaRPr>
          </a:p>
        </p:txBody>
      </p:sp>
      <p:sp>
        <p:nvSpPr>
          <p:cNvPr id="136" name="Google Shape;136;p14"/>
          <p:cNvSpPr>
            <a:spLocks noGrp="1"/>
          </p:cNvSpPr>
          <p:nvPr>
            <p:ph type="pic" idx="2"/>
          </p:nvPr>
        </p:nvSpPr>
        <p:spPr>
          <a:xfrm>
            <a:off x="140175" y="935975"/>
            <a:ext cx="2219100" cy="2218800"/>
          </a:xfrm>
          <a:prstGeom prst="roundRect">
            <a:avLst>
              <a:gd name="adj" fmla="val 3064"/>
            </a:avLst>
          </a:prstGeom>
          <a:solidFill>
            <a:schemeClr val="accent5"/>
          </a:solidFill>
          <a:ln>
            <a:noFill/>
          </a:ln>
        </p:spPr>
      </p:sp>
      <p:sp>
        <p:nvSpPr>
          <p:cNvPr id="137" name="Google Shape;137;p14"/>
          <p:cNvSpPr txBox="1"/>
          <p:nvPr/>
        </p:nvSpPr>
        <p:spPr>
          <a:xfrm>
            <a:off x="415725" y="1031075"/>
            <a:ext cx="1668000" cy="2318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GB" sz="2600" b="1">
                <a:solidFill>
                  <a:schemeClr val="lt1"/>
                </a:solidFill>
                <a:latin typeface="Roboto"/>
                <a:ea typeface="Roboto"/>
                <a:cs typeface="Roboto"/>
                <a:sym typeface="Roboto"/>
              </a:rPr>
              <a:t>Clean hands are happy hands</a:t>
            </a:r>
            <a:endParaRPr sz="2600" b="1">
              <a:solidFill>
                <a:schemeClr val="lt1"/>
              </a:solidFill>
              <a:latin typeface="Roboto"/>
              <a:ea typeface="Roboto"/>
              <a:cs typeface="Roboto"/>
              <a:sym typeface="Roboto"/>
            </a:endParaRPr>
          </a:p>
          <a:p>
            <a:pPr marL="0" lvl="0" indent="0" algn="ctr" rtl="0">
              <a:spcBef>
                <a:spcPts val="0"/>
              </a:spcBef>
              <a:spcAft>
                <a:spcPts val="0"/>
              </a:spcAft>
              <a:buNone/>
            </a:pPr>
            <a:endParaRPr sz="19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5"/>
          <p:cNvSpPr>
            <a:spLocks noGrp="1"/>
          </p:cNvSpPr>
          <p:nvPr>
            <p:ph type="pic" idx="3"/>
          </p:nvPr>
        </p:nvSpPr>
        <p:spPr>
          <a:xfrm>
            <a:off x="138099" y="1820425"/>
            <a:ext cx="3249000" cy="3249000"/>
          </a:xfrm>
          <a:prstGeom prst="roundRect">
            <a:avLst>
              <a:gd name="adj" fmla="val 3064"/>
            </a:avLst>
          </a:prstGeom>
          <a:solidFill>
            <a:schemeClr val="dk1"/>
          </a:solidFill>
          <a:ln>
            <a:noFill/>
          </a:ln>
        </p:spPr>
      </p:sp>
      <p:pic>
        <p:nvPicPr>
          <p:cNvPr id="144" name="Google Shape;144;p1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7957" y="3718425"/>
            <a:ext cx="2728767" cy="1225675"/>
          </a:xfrm>
          <a:prstGeom prst="rect">
            <a:avLst/>
          </a:prstGeom>
          <a:noFill/>
          <a:ln>
            <a:noFill/>
          </a:ln>
        </p:spPr>
      </p:pic>
      <p:sp>
        <p:nvSpPr>
          <p:cNvPr id="145" name="Google Shape;145;p15"/>
          <p:cNvSpPr txBox="1"/>
          <p:nvPr/>
        </p:nvSpPr>
        <p:spPr>
          <a:xfrm>
            <a:off x="262600" y="2190150"/>
            <a:ext cx="3000000" cy="163888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50" b="1" dirty="0">
                <a:solidFill>
                  <a:schemeClr val="lt1"/>
                </a:solidFill>
              </a:rPr>
              <a:t>Global Handwashing Day is an annual day dedicated to promoting the importance of handwashing with soap as an easy, effective, and affordable way to prevent diseases and save lives.</a:t>
            </a:r>
            <a:endParaRPr dirty="0">
              <a:solidFill>
                <a:schemeClr val="lt1"/>
              </a:solidFill>
            </a:endParaRPr>
          </a:p>
        </p:txBody>
      </p:sp>
      <p:pic>
        <p:nvPicPr>
          <p:cNvPr id="146" name="Google Shape;146;p1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443808" y="83100"/>
            <a:ext cx="3434267" cy="4861000"/>
          </a:xfrm>
          <a:prstGeom prst="rect">
            <a:avLst/>
          </a:prstGeom>
          <a:noFill/>
          <a:ln>
            <a:noFill/>
          </a:ln>
        </p:spPr>
      </p:pic>
      <p:pic>
        <p:nvPicPr>
          <p:cNvPr id="147" name="Google Shape;147;p1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35650" y="83100"/>
            <a:ext cx="4308157" cy="163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16"/>
          <p:cNvSpPr txBox="1"/>
          <p:nvPr/>
        </p:nvSpPr>
        <p:spPr>
          <a:xfrm>
            <a:off x="272900" y="2321150"/>
            <a:ext cx="3000000" cy="226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50">
                <a:solidFill>
                  <a:schemeClr val="lt1"/>
                </a:solidFill>
              </a:rPr>
              <a:t>The 2022 Global Handwashing Day theme is </a:t>
            </a:r>
            <a:r>
              <a:rPr lang="en-GB" sz="1350" b="1">
                <a:solidFill>
                  <a:schemeClr val="lt1"/>
                </a:solidFill>
              </a:rPr>
              <a:t>“Unite for Universal Hand Hygiene.”</a:t>
            </a:r>
            <a:r>
              <a:rPr lang="en-GB" sz="1350">
                <a:solidFill>
                  <a:schemeClr val="lt1"/>
                </a:solidFill>
              </a:rPr>
              <a:t> This year’s theme calls on all of society to work together as we scale up hand hygiene and reminds us that we be united in our vision for universal access and practice of hand hygiene. No matter your role, you can celebrate Global Handwashing Day.</a:t>
            </a:r>
            <a:endParaRPr>
              <a:solidFill>
                <a:schemeClr val="lt1"/>
              </a:solidFill>
            </a:endParaRPr>
          </a:p>
        </p:txBody>
      </p:sp>
      <p:pic>
        <p:nvPicPr>
          <p:cNvPr id="162" name="Google Shape;162;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38100" y="51850"/>
            <a:ext cx="4150906" cy="1579375"/>
          </a:xfrm>
          <a:prstGeom prst="rect">
            <a:avLst/>
          </a:prstGeom>
          <a:noFill/>
          <a:ln>
            <a:noFill/>
          </a:ln>
        </p:spPr>
      </p:pic>
      <p:sp>
        <p:nvSpPr>
          <p:cNvPr id="2" name="TextBox 1">
            <a:extLst>
              <a:ext uri="{FF2B5EF4-FFF2-40B4-BE49-F238E27FC236}">
                <a16:creationId xmlns:a16="http://schemas.microsoft.com/office/drawing/2014/main" id="{8EF9CCF2-C6B9-C5FE-51E3-8076032CDCC3}"/>
              </a:ext>
            </a:extLst>
          </p:cNvPr>
          <p:cNvSpPr txBox="1"/>
          <p:nvPr/>
        </p:nvSpPr>
        <p:spPr>
          <a:xfrm rot="10800000" flipV="1">
            <a:off x="812800" y="1705675"/>
            <a:ext cx="7518400" cy="1077218"/>
          </a:xfrm>
          <a:prstGeom prst="rect">
            <a:avLst/>
          </a:prstGeom>
          <a:noFill/>
        </p:spPr>
        <p:txBody>
          <a:bodyPr wrap="square" rtlCol="0">
            <a:spAutoFit/>
          </a:bodyPr>
          <a:lstStyle/>
          <a:p>
            <a:pPr algn="ctr"/>
            <a:r>
              <a:rPr lang="en-GB" sz="3200" dirty="0"/>
              <a:t>What can we do to support and celebrate Global Handwashing Day?</a:t>
            </a:r>
          </a:p>
        </p:txBody>
      </p:sp>
    </p:spTree>
  </p:cSld>
  <p:clrMapOvr>
    <a:masterClrMapping/>
  </p:clrMapOvr>
</p:sld>
</file>

<file path=ppt/theme/theme1.xml><?xml version="1.0" encoding="utf-8"?>
<a:theme xmlns:a="http://schemas.openxmlformats.org/drawingml/2006/main" name="WaterAid Cover Slide">
  <a:themeElements>
    <a:clrScheme name="Custom 307">
      <a:dk1>
        <a:srgbClr val="000000"/>
      </a:dk1>
      <a:lt1>
        <a:srgbClr val="FFFFFF"/>
      </a:lt1>
      <a:dk2>
        <a:srgbClr val="9D968D"/>
      </a:dk2>
      <a:lt2>
        <a:srgbClr val="7BA7BC"/>
      </a:lt2>
      <a:accent1>
        <a:srgbClr val="009FDF"/>
      </a:accent1>
      <a:accent2>
        <a:srgbClr val="FFB500"/>
      </a:accent2>
      <a:accent3>
        <a:srgbClr val="E87722"/>
      </a:accent3>
      <a:accent4>
        <a:srgbClr val="84BD00"/>
      </a:accent4>
      <a:accent5>
        <a:srgbClr val="0076A8"/>
      </a:accent5>
      <a:accent6>
        <a:srgbClr val="E0457B"/>
      </a:accent6>
      <a:hlink>
        <a:srgbClr val="9E007E"/>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73D9A2134B2D4B8493605D601236BC" ma:contentTypeVersion="15" ma:contentTypeDescription="Create a new document." ma:contentTypeScope="" ma:versionID="3749f04de126c5646e464c8b8d10b18c">
  <xsd:schema xmlns:xsd="http://www.w3.org/2001/XMLSchema" xmlns:xs="http://www.w3.org/2001/XMLSchema" xmlns:p="http://schemas.microsoft.com/office/2006/metadata/properties" xmlns:ns2="bc1f64df-74fc-401f-bd3d-d966769cfb95" xmlns:ns3="2d9bd59d-058d-4fe9-967a-3110bfea6cd0" xmlns:ns4="2c61f35a-0e25-4cdd-8811-9ac82ad7c0e6" targetNamespace="http://schemas.microsoft.com/office/2006/metadata/properties" ma:root="true" ma:fieldsID="a46993fa69a15010d9c380aa0ace0c0e" ns2:_="" ns3:_="" ns4:_="">
    <xsd:import namespace="bc1f64df-74fc-401f-bd3d-d966769cfb95"/>
    <xsd:import namespace="2d9bd59d-058d-4fe9-967a-3110bfea6cd0"/>
    <xsd:import namespace="2c61f35a-0e25-4cdd-8811-9ac82ad7c0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1f64df-74fc-401f-bd3d-d966769cfb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fd2ca00-098d-498d-949f-e91e8991b8a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9bd59d-058d-4fe9-967a-3110bfea6cd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61f35a-0e25-4cdd-8811-9ac82ad7c0e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ee957f7-fb45-4469-a44f-cb31a84fff02}" ma:internalName="TaxCatchAll" ma:showField="CatchAllData" ma:web="2d9bd59d-058d-4fe9-967a-3110bfea6c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c61f35a-0e25-4cdd-8811-9ac82ad7c0e6" xsi:nil="true"/>
    <lcf76f155ced4ddcb4097134ff3c332f xmlns="bc1f64df-74fc-401f-bd3d-d966769cfb9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0F6A61A-873B-4D0A-AA4C-7EC21AFCF545}"/>
</file>

<file path=customXml/itemProps2.xml><?xml version="1.0" encoding="utf-8"?>
<ds:datastoreItem xmlns:ds="http://schemas.openxmlformats.org/officeDocument/2006/customXml" ds:itemID="{C3AB6D37-E910-4840-9E68-56A9567D476F}"/>
</file>

<file path=customXml/itemProps3.xml><?xml version="1.0" encoding="utf-8"?>
<ds:datastoreItem xmlns:ds="http://schemas.openxmlformats.org/officeDocument/2006/customXml" ds:itemID="{3DEF99FD-1946-4F7C-9280-0B243351ABC7}"/>
</file>

<file path=docProps/app.xml><?xml version="1.0" encoding="utf-8"?>
<Properties xmlns="http://schemas.openxmlformats.org/officeDocument/2006/extended-properties" xmlns:vt="http://schemas.openxmlformats.org/officeDocument/2006/docPropsVTypes">
  <TotalTime>2465</TotalTime>
  <Words>1323</Words>
  <Application>Microsoft Office PowerPoint</Application>
  <PresentationFormat>On-screen Show (16:9)</PresentationFormat>
  <Paragraphs>100</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Arial</vt:lpstr>
      <vt:lpstr>Roboto</vt:lpstr>
      <vt:lpstr>WaterAid Cover Slide</vt:lpstr>
      <vt:lpstr>Global Handwashing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Handwashing Day</dc:title>
  <dc:creator>Maria Georgiou</dc:creator>
  <cp:lastModifiedBy>Rebecca Graves</cp:lastModifiedBy>
  <cp:revision>3</cp:revision>
  <dcterms:modified xsi:type="dcterms:W3CDTF">2022-10-12T08:58:48Z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0x010100C573D9A2134B2D4B8493605D601236BC</vt:lpwstr>
  </property>
</Properties>
</file>