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30" r:id="rId4"/>
  </p:sldMasterIdLst>
  <p:notesMasterIdLst>
    <p:notesMasterId r:id="rId12"/>
  </p:notesMasterIdLst>
  <p:handoutMasterIdLst>
    <p:handoutMasterId r:id="rId13"/>
  </p:handoutMasterIdLst>
  <p:sldIdLst>
    <p:sldId id="500" r:id="rId5"/>
    <p:sldId id="488" r:id="rId6"/>
    <p:sldId id="517" r:id="rId7"/>
    <p:sldId id="516" r:id="rId8"/>
    <p:sldId id="515" r:id="rId9"/>
    <p:sldId id="514" r:id="rId10"/>
    <p:sldId id="492" r:id="rId11"/>
  </p:sldIdLst>
  <p:sldSz cx="9144000" cy="5143500" type="screen16x9"/>
  <p:notesSz cx="6858000" cy="1171575"/>
  <p:custDataLst>
    <p:tags r:id="rId14"/>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913" userDrawn="1">
          <p15:clr>
            <a:srgbClr val="A4A3A4"/>
          </p15:clr>
        </p15:guide>
        <p15:guide id="2">
          <p15:clr>
            <a:srgbClr val="A4A3A4"/>
          </p15:clr>
        </p15:guide>
        <p15:guide id="3" orient="horz">
          <p15:clr>
            <a:srgbClr val="A4A3A4"/>
          </p15:clr>
        </p15:guide>
      </p15:sldGuideLst>
    </p:ext>
    <p:ext uri="{2D200454-40CA-4A62-9FC3-DE9A4176ACB9}">
      <p15:notesGuideLst xmlns:p15="http://schemas.microsoft.com/office/powerpoint/2012/main">
        <p15:guide id="1" orient="horz" pos="3111">
          <p15:clr>
            <a:srgbClr val="A4A3A4"/>
          </p15:clr>
        </p15:guide>
        <p15:guide id="2" pos="210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0457B"/>
    <a:srgbClr val="7BA7BC"/>
    <a:srgbClr val="B7CE95"/>
    <a:srgbClr val="9D968D"/>
    <a:srgbClr val="FEDB00"/>
    <a:srgbClr val="85431E"/>
    <a:srgbClr val="9E652E"/>
    <a:srgbClr val="3A913F"/>
    <a:srgbClr val="C63527"/>
    <a:srgbClr val="84BD0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F6CFD75-E629-4A4B-BD35-423A70F9ABCF}" v="3059" dt="2019-01-30T14:23:54.59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400" autoAdjust="0"/>
    <p:restoredTop sz="79450" autoAdjust="0"/>
  </p:normalViewPr>
  <p:slideViewPr>
    <p:cSldViewPr snapToGrid="0" snapToObjects="1" showGuides="1">
      <p:cViewPr varScale="1">
        <p:scale>
          <a:sx n="72" d="100"/>
          <a:sy n="72" d="100"/>
        </p:scale>
        <p:origin x="976" y="56"/>
      </p:cViewPr>
      <p:guideLst>
        <p:guide orient="horz" pos="2913"/>
        <p:guide/>
        <p:guide orient="horz"/>
      </p:guideLst>
    </p:cSldViewPr>
  </p:slideViewPr>
  <p:notesTextViewPr>
    <p:cViewPr>
      <p:scale>
        <a:sx n="100" d="100"/>
        <a:sy n="100" d="100"/>
      </p:scale>
      <p:origin x="0" y="0"/>
    </p:cViewPr>
  </p:notesTextViewPr>
  <p:sorterViewPr>
    <p:cViewPr varScale="1">
      <p:scale>
        <a:sx n="1" d="1"/>
        <a:sy n="1" d="1"/>
      </p:scale>
      <p:origin x="0" y="0"/>
    </p:cViewPr>
  </p:sorterViewPr>
  <p:notesViewPr>
    <p:cSldViewPr snapToGrid="0" snapToObjects="1">
      <p:cViewPr varScale="1">
        <p:scale>
          <a:sx n="132" d="100"/>
          <a:sy n="132" d="100"/>
        </p:scale>
        <p:origin x="84" y="68"/>
      </p:cViewPr>
      <p:guideLst>
        <p:guide orient="horz" pos="3111"/>
        <p:guide pos="210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ags" Target="tags/tag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udit Palotai" userId="S::juditpalotai@wateraid.org::60c2466c-0541-4411-a274-d615406592e3" providerId="AD" clId="Web-{FCFA2C35-4B7C-8616-8635-1BAEA8B7C4BC}"/>
    <pc:docChg chg="modSld">
      <pc:chgData name="Judit Palotai" userId="S::juditpalotai@wateraid.org::60c2466c-0541-4411-a274-d615406592e3" providerId="AD" clId="Web-{FCFA2C35-4B7C-8616-8635-1BAEA8B7C4BC}" dt="2019-06-06T12:41:23.808" v="13"/>
      <pc:docMkLst>
        <pc:docMk/>
      </pc:docMkLst>
      <pc:sldChg chg="modNotes">
        <pc:chgData name="Judit Palotai" userId="S::juditpalotai@wateraid.org::60c2466c-0541-4411-a274-d615406592e3" providerId="AD" clId="Web-{FCFA2C35-4B7C-8616-8635-1BAEA8B7C4BC}" dt="2019-06-06T12:40:36.448" v="2"/>
        <pc:sldMkLst>
          <pc:docMk/>
          <pc:sldMk cId="3715877015" sldId="488"/>
        </pc:sldMkLst>
      </pc:sldChg>
      <pc:sldChg chg="modNotes">
        <pc:chgData name="Judit Palotai" userId="S::juditpalotai@wateraid.org::60c2466c-0541-4411-a274-d615406592e3" providerId="AD" clId="Web-{FCFA2C35-4B7C-8616-8635-1BAEA8B7C4BC}" dt="2019-06-06T12:41:23.808" v="13"/>
        <pc:sldMkLst>
          <pc:docMk/>
          <pc:sldMk cId="3475672032" sldId="492"/>
        </pc:sldMkLst>
      </pc:sldChg>
      <pc:sldChg chg="modNotes">
        <pc:chgData name="Judit Palotai" userId="S::juditpalotai@wateraid.org::60c2466c-0541-4411-a274-d615406592e3" providerId="AD" clId="Web-{FCFA2C35-4B7C-8616-8635-1BAEA8B7C4BC}" dt="2019-06-06T12:41:13.995" v="10"/>
        <pc:sldMkLst>
          <pc:docMk/>
          <pc:sldMk cId="1642560030" sldId="514"/>
        </pc:sldMkLst>
      </pc:sldChg>
      <pc:sldChg chg="modNotes">
        <pc:chgData name="Judit Palotai" userId="S::juditpalotai@wateraid.org::60c2466c-0541-4411-a274-d615406592e3" providerId="AD" clId="Web-{FCFA2C35-4B7C-8616-8635-1BAEA8B7C4BC}" dt="2019-06-06T12:41:03.448" v="8"/>
        <pc:sldMkLst>
          <pc:docMk/>
          <pc:sldMk cId="627801908" sldId="515"/>
        </pc:sldMkLst>
      </pc:sldChg>
      <pc:sldChg chg="modNotes">
        <pc:chgData name="Judit Palotai" userId="S::juditpalotai@wateraid.org::60c2466c-0541-4411-a274-d615406592e3" providerId="AD" clId="Web-{FCFA2C35-4B7C-8616-8635-1BAEA8B7C4BC}" dt="2019-06-06T12:40:52.698" v="6"/>
        <pc:sldMkLst>
          <pc:docMk/>
          <pc:sldMk cId="1986494138" sldId="516"/>
        </pc:sldMkLst>
      </pc:sldChg>
      <pc:sldChg chg="modNotes">
        <pc:chgData name="Judit Palotai" userId="S::juditpalotai@wateraid.org::60c2466c-0541-4411-a274-d615406592e3" providerId="AD" clId="Web-{FCFA2C35-4B7C-8616-8635-1BAEA8B7C4BC}" dt="2019-06-06T12:40:41.339" v="4"/>
        <pc:sldMkLst>
          <pc:docMk/>
          <pc:sldMk cId="4109167097" sldId="517"/>
        </pc:sldMkLst>
      </pc:sldChg>
    </pc:docChg>
  </pc:docChgLst>
  <pc:docChgLst>
    <pc:chgData name="Judit Palotai" userId="S::juditpalotai@wateraid.org::60c2466c-0541-4411-a274-d615406592e3" providerId="AD" clId="Web-{CBBAC313-0FF7-B8D6-9597-D4D71F2ED32B}"/>
    <pc:docChg chg="modSld">
      <pc:chgData name="Judit Palotai" userId="S::juditpalotai@wateraid.org::60c2466c-0541-4411-a274-d615406592e3" providerId="AD" clId="Web-{CBBAC313-0FF7-B8D6-9597-D4D71F2ED32B}" dt="2019-05-31T11:43:02.273" v="8" actId="1076"/>
      <pc:docMkLst>
        <pc:docMk/>
      </pc:docMkLst>
      <pc:sldChg chg="modSp">
        <pc:chgData name="Judit Palotai" userId="S::juditpalotai@wateraid.org::60c2466c-0541-4411-a274-d615406592e3" providerId="AD" clId="Web-{CBBAC313-0FF7-B8D6-9597-D4D71F2ED32B}" dt="2019-05-31T11:43:02.273" v="8" actId="1076"/>
        <pc:sldMkLst>
          <pc:docMk/>
          <pc:sldMk cId="3475672032" sldId="492"/>
        </pc:sldMkLst>
        <pc:spChg chg="mod">
          <ac:chgData name="Judit Palotai" userId="S::juditpalotai@wateraid.org::60c2466c-0541-4411-a274-d615406592e3" providerId="AD" clId="Web-{CBBAC313-0FF7-B8D6-9597-D4D71F2ED32B}" dt="2019-05-31T11:43:02.273" v="8" actId="1076"/>
          <ac:spMkLst>
            <pc:docMk/>
            <pc:sldMk cId="3475672032" sldId="492"/>
            <ac:spMk id="11" creationId="{00000000-0000-0000-0000-000000000000}"/>
          </ac:spMkLst>
        </pc:spChg>
      </pc:sldChg>
      <pc:sldChg chg="addSp delSp modSp">
        <pc:chgData name="Judit Palotai" userId="S::juditpalotai@wateraid.org::60c2466c-0541-4411-a274-d615406592e3" providerId="AD" clId="Web-{CBBAC313-0FF7-B8D6-9597-D4D71F2ED32B}" dt="2019-05-31T11:42:11.648" v="7" actId="1076"/>
        <pc:sldMkLst>
          <pc:docMk/>
          <pc:sldMk cId="4109167097" sldId="517"/>
        </pc:sldMkLst>
        <pc:spChg chg="add del mod">
          <ac:chgData name="Judit Palotai" userId="S::juditpalotai@wateraid.org::60c2466c-0541-4411-a274-d615406592e3" providerId="AD" clId="Web-{CBBAC313-0FF7-B8D6-9597-D4D71F2ED32B}" dt="2019-05-31T11:41:57.507" v="4"/>
          <ac:spMkLst>
            <pc:docMk/>
            <pc:sldMk cId="4109167097" sldId="517"/>
            <ac:spMk id="2" creationId="{899FF473-076B-4047-A03A-B5F85CD0AE18}"/>
          </ac:spMkLst>
        </pc:spChg>
        <pc:spChg chg="add mod">
          <ac:chgData name="Judit Palotai" userId="S::juditpalotai@wateraid.org::60c2466c-0541-4411-a274-d615406592e3" providerId="AD" clId="Web-{CBBAC313-0FF7-B8D6-9597-D4D71F2ED32B}" dt="2019-05-31T11:42:11.648" v="7" actId="1076"/>
          <ac:spMkLst>
            <pc:docMk/>
            <pc:sldMk cId="4109167097" sldId="517"/>
            <ac:spMk id="3" creationId="{93F9F80A-7878-4E98-AD5E-29B222DB3311}"/>
          </ac:spMkLst>
        </pc:spChg>
      </pc:sldChg>
    </pc:docChg>
  </pc:docChgLst>
  <pc:docChgLst>
    <pc:chgData name="Judit Palotai" userId="S::juditpalotai@wateraid.org::60c2466c-0541-4411-a274-d615406592e3" providerId="AD" clId="Web-{717311D9-FBE1-DAC3-7974-0EE8EFBF89F1}"/>
    <pc:docChg chg="delSld modSld">
      <pc:chgData name="Judit Palotai" userId="S::juditpalotai@wateraid.org::60c2466c-0541-4411-a274-d615406592e3" providerId="AD" clId="Web-{717311D9-FBE1-DAC3-7974-0EE8EFBF89F1}" dt="2019-05-07T14:20:24.733" v="21"/>
      <pc:docMkLst>
        <pc:docMk/>
      </pc:docMkLst>
      <pc:sldChg chg="del">
        <pc:chgData name="Judit Palotai" userId="S::juditpalotai@wateraid.org::60c2466c-0541-4411-a274-d615406592e3" providerId="AD" clId="Web-{717311D9-FBE1-DAC3-7974-0EE8EFBF89F1}" dt="2019-05-07T14:19:59.358" v="19"/>
        <pc:sldMkLst>
          <pc:docMk/>
          <pc:sldMk cId="2421642173" sldId="427"/>
        </pc:sldMkLst>
      </pc:sldChg>
      <pc:sldChg chg="addSp delSp modSp del">
        <pc:chgData name="Judit Palotai" userId="S::juditpalotai@wateraid.org::60c2466c-0541-4411-a274-d615406592e3" providerId="AD" clId="Web-{717311D9-FBE1-DAC3-7974-0EE8EFBF89F1}" dt="2019-05-07T14:20:24.733" v="21"/>
        <pc:sldMkLst>
          <pc:docMk/>
          <pc:sldMk cId="1763850533" sldId="498"/>
        </pc:sldMkLst>
        <pc:spChg chg="mod">
          <ac:chgData name="Judit Palotai" userId="S::juditpalotai@wateraid.org::60c2466c-0541-4411-a274-d615406592e3" providerId="AD" clId="Web-{717311D9-FBE1-DAC3-7974-0EE8EFBF89F1}" dt="2019-05-07T14:19:39.218" v="10" actId="20577"/>
          <ac:spMkLst>
            <pc:docMk/>
            <pc:sldMk cId="1763850533" sldId="498"/>
            <ac:spMk id="2" creationId="{00000000-0000-0000-0000-000000000000}"/>
          </ac:spMkLst>
        </pc:spChg>
        <pc:spChg chg="del">
          <ac:chgData name="Judit Palotai" userId="S::juditpalotai@wateraid.org::60c2466c-0541-4411-a274-d615406592e3" providerId="AD" clId="Web-{717311D9-FBE1-DAC3-7974-0EE8EFBF89F1}" dt="2019-05-07T14:19:41.921" v="11"/>
          <ac:spMkLst>
            <pc:docMk/>
            <pc:sldMk cId="1763850533" sldId="498"/>
            <ac:spMk id="3" creationId="{00000000-0000-0000-0000-000000000000}"/>
          </ac:spMkLst>
        </pc:spChg>
        <pc:spChg chg="del mod">
          <ac:chgData name="Judit Palotai" userId="S::juditpalotai@wateraid.org::60c2466c-0541-4411-a274-d615406592e3" providerId="AD" clId="Web-{717311D9-FBE1-DAC3-7974-0EE8EFBF89F1}" dt="2019-05-07T14:19:49.217" v="15"/>
          <ac:spMkLst>
            <pc:docMk/>
            <pc:sldMk cId="1763850533" sldId="498"/>
            <ac:spMk id="5" creationId="{00000000-0000-0000-0000-000000000000}"/>
          </ac:spMkLst>
        </pc:spChg>
        <pc:spChg chg="del">
          <ac:chgData name="Judit Palotai" userId="S::juditpalotai@wateraid.org::60c2466c-0541-4411-a274-d615406592e3" providerId="AD" clId="Web-{717311D9-FBE1-DAC3-7974-0EE8EFBF89F1}" dt="2019-05-07T14:19:44.561" v="13"/>
          <ac:spMkLst>
            <pc:docMk/>
            <pc:sldMk cId="1763850533" sldId="498"/>
            <ac:spMk id="6" creationId="{00000000-0000-0000-0000-000000000000}"/>
          </ac:spMkLst>
        </pc:spChg>
        <pc:spChg chg="add del mod">
          <ac:chgData name="Judit Palotai" userId="S::juditpalotai@wateraid.org::60c2466c-0541-4411-a274-d615406592e3" providerId="AD" clId="Web-{717311D9-FBE1-DAC3-7974-0EE8EFBF89F1}" dt="2019-05-07T14:19:42.999" v="12"/>
          <ac:spMkLst>
            <pc:docMk/>
            <pc:sldMk cId="1763850533" sldId="498"/>
            <ac:spMk id="7" creationId="{864366BD-726C-4BB2-A436-9761DEB50472}"/>
          </ac:spMkLst>
        </pc:spChg>
        <pc:spChg chg="add del mod">
          <ac:chgData name="Judit Palotai" userId="S::juditpalotai@wateraid.org::60c2466c-0541-4411-a274-d615406592e3" providerId="AD" clId="Web-{717311D9-FBE1-DAC3-7974-0EE8EFBF89F1}" dt="2019-05-07T14:19:50.280" v="16"/>
          <ac:spMkLst>
            <pc:docMk/>
            <pc:sldMk cId="1763850533" sldId="498"/>
            <ac:spMk id="11" creationId="{5C0525FD-3387-4EC9-9F64-0DD3BB58D861}"/>
          </ac:spMkLst>
        </pc:spChg>
        <pc:spChg chg="add del mod">
          <ac:chgData name="Judit Palotai" userId="S::juditpalotai@wateraid.org::60c2466c-0541-4411-a274-d615406592e3" providerId="AD" clId="Web-{717311D9-FBE1-DAC3-7974-0EE8EFBF89F1}" dt="2019-05-07T14:19:53.077" v="17"/>
          <ac:spMkLst>
            <pc:docMk/>
            <pc:sldMk cId="1763850533" sldId="498"/>
            <ac:spMk id="14" creationId="{452E5A8A-C848-49FE-86EE-689DBEEA5FE5}"/>
          </ac:spMkLst>
        </pc:spChg>
      </pc:sldChg>
      <pc:sldChg chg="del">
        <pc:chgData name="Judit Palotai" userId="S::juditpalotai@wateraid.org::60c2466c-0541-4411-a274-d615406592e3" providerId="AD" clId="Web-{717311D9-FBE1-DAC3-7974-0EE8EFBF89F1}" dt="2019-05-07T14:19:58.452" v="18"/>
        <pc:sldMkLst>
          <pc:docMk/>
          <pc:sldMk cId="1924306674" sldId="499"/>
        </pc:sldMkLst>
      </pc:sldChg>
      <pc:sldChg chg="addSp">
        <pc:chgData name="Judit Palotai" userId="S::juditpalotai@wateraid.org::60c2466c-0541-4411-a274-d615406592e3" providerId="AD" clId="Web-{717311D9-FBE1-DAC3-7974-0EE8EFBF89F1}" dt="2019-05-07T14:20:19.920" v="20"/>
        <pc:sldMkLst>
          <pc:docMk/>
          <pc:sldMk cId="2832528284" sldId="500"/>
        </pc:sldMkLst>
        <pc:picChg chg="add">
          <ac:chgData name="Judit Palotai" userId="S::juditpalotai@wateraid.org::60c2466c-0541-4411-a274-d615406592e3" providerId="AD" clId="Web-{717311D9-FBE1-DAC3-7974-0EE8EFBF89F1}" dt="2019-05-07T14:20:19.920" v="20"/>
          <ac:picMkLst>
            <pc:docMk/>
            <pc:sldMk cId="2832528284" sldId="500"/>
            <ac:picMk id="3" creationId="{6002816C-D434-444E-BF10-F0E53A320A8E}"/>
          </ac:picMkLst>
        </pc:picChg>
      </pc:sldChg>
    </pc:docChg>
  </pc:docChgLst>
  <pc:docChgLst>
    <pc:chgData name="Judit Palotai" userId="S::juditpalotai@wateraid.org::60c2466c-0541-4411-a274-d615406592e3" providerId="AD" clId="Web-{E2F1D9A9-3082-1BDB-437D-885611AD9DF3}"/>
    <pc:docChg chg="modSld">
      <pc:chgData name="Judit Palotai" userId="S::juditpalotai@wateraid.org::60c2466c-0541-4411-a274-d615406592e3" providerId="AD" clId="Web-{E2F1D9A9-3082-1BDB-437D-885611AD9DF3}" dt="2019-05-13T14:33:44.651" v="0"/>
      <pc:docMkLst>
        <pc:docMk/>
      </pc:docMkLst>
      <pc:sldChg chg="addSp delSp modSp">
        <pc:chgData name="Judit Palotai" userId="S::juditpalotai@wateraid.org::60c2466c-0541-4411-a274-d615406592e3" providerId="AD" clId="Web-{E2F1D9A9-3082-1BDB-437D-885611AD9DF3}" dt="2019-05-13T14:33:44.651" v="0"/>
        <pc:sldMkLst>
          <pc:docMk/>
          <pc:sldMk cId="2832528284" sldId="500"/>
        </pc:sldMkLst>
        <pc:spChg chg="add mod">
          <ac:chgData name="Judit Palotai" userId="S::juditpalotai@wateraid.org::60c2466c-0541-4411-a274-d615406592e3" providerId="AD" clId="Web-{E2F1D9A9-3082-1BDB-437D-885611AD9DF3}" dt="2019-05-13T14:33:44.651" v="0"/>
          <ac:spMkLst>
            <pc:docMk/>
            <pc:sldMk cId="2832528284" sldId="500"/>
            <ac:spMk id="5" creationId="{8A00131D-9FCA-4948-8F9F-785B6B9A27BC}"/>
          </ac:spMkLst>
        </pc:spChg>
        <pc:picChg chg="del">
          <ac:chgData name="Judit Palotai" userId="S::juditpalotai@wateraid.org::60c2466c-0541-4411-a274-d615406592e3" providerId="AD" clId="Web-{E2F1D9A9-3082-1BDB-437D-885611AD9DF3}" dt="2019-05-13T14:33:44.651" v="0"/>
          <ac:picMkLst>
            <pc:docMk/>
            <pc:sldMk cId="2832528284" sldId="500"/>
            <ac:picMk id="14" creationId="{00000000-0000-0000-0000-000000000000}"/>
          </ac:picMkLst>
        </pc:picChg>
      </pc:sldChg>
    </pc:docChg>
  </pc:docChgLst>
  <pc:docChgLst>
    <pc:chgData name="Judit Palotai" userId="S::juditpalotai@wateraid.org::60c2466c-0541-4411-a274-d615406592e3" providerId="AD" clId="Web-{5880022E-1D1C-7177-7E6E-CFFC480D528C}"/>
    <pc:docChg chg="modSld">
      <pc:chgData name="Judit Palotai" userId="S::juditpalotai@wateraid.org::60c2466c-0541-4411-a274-d615406592e3" providerId="AD" clId="Web-{5880022E-1D1C-7177-7E6E-CFFC480D528C}" dt="2019-05-10T10:50:57.688" v="13"/>
      <pc:docMkLst>
        <pc:docMk/>
      </pc:docMkLst>
      <pc:sldChg chg="modNotes">
        <pc:chgData name="Judit Palotai" userId="S::juditpalotai@wateraid.org::60c2466c-0541-4411-a274-d615406592e3" providerId="AD" clId="Web-{5880022E-1D1C-7177-7E6E-CFFC480D528C}" dt="2019-05-10T10:50:57.688" v="13"/>
        <pc:sldMkLst>
          <pc:docMk/>
          <pc:sldMk cId="3212692334" sldId="502"/>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90626" cy="493792"/>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778505" y="0"/>
            <a:ext cx="2890626" cy="493792"/>
          </a:xfrm>
          <a:prstGeom prst="rect">
            <a:avLst/>
          </a:prstGeom>
        </p:spPr>
        <p:txBody>
          <a:bodyPr vert="horz" lIns="91440" tIns="45720" rIns="91440" bIns="45720" rtlCol="0"/>
          <a:lstStyle>
            <a:lvl1pPr algn="r">
              <a:defRPr sz="1200"/>
            </a:lvl1pPr>
          </a:lstStyle>
          <a:p>
            <a:fld id="{3BBED7E8-0829-F34C-B479-A757805E6C1B}" type="datetimeFigureOut">
              <a:rPr lang="en-US" smtClean="0"/>
              <a:pPr/>
              <a:t>6/6/2019</a:t>
            </a:fld>
            <a:endParaRPr lang="en-US"/>
          </a:p>
        </p:txBody>
      </p:sp>
      <p:sp>
        <p:nvSpPr>
          <p:cNvPr id="4" name="Footer Placeholder 3"/>
          <p:cNvSpPr>
            <a:spLocks noGrp="1"/>
          </p:cNvSpPr>
          <p:nvPr>
            <p:ph type="ftr" sz="quarter" idx="2"/>
          </p:nvPr>
        </p:nvSpPr>
        <p:spPr>
          <a:xfrm>
            <a:off x="0" y="9380332"/>
            <a:ext cx="2890626" cy="493792"/>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778505" y="9380332"/>
            <a:ext cx="2890626" cy="493792"/>
          </a:xfrm>
          <a:prstGeom prst="rect">
            <a:avLst/>
          </a:prstGeom>
        </p:spPr>
        <p:txBody>
          <a:bodyPr vert="horz" lIns="91440" tIns="45720" rIns="91440" bIns="45720" rtlCol="0" anchor="b"/>
          <a:lstStyle>
            <a:lvl1pPr algn="r">
              <a:defRPr sz="1200"/>
            </a:lvl1pPr>
          </a:lstStyle>
          <a:p>
            <a:fld id="{053334D3-7666-C24C-995B-669B029DDF20}" type="slidenum">
              <a:rPr lang="en-US" smtClean="0"/>
              <a:pPr/>
              <a:t>‹#›</a:t>
            </a:fld>
            <a:endParaRPr lang="en-US"/>
          </a:p>
        </p:txBody>
      </p:sp>
    </p:spTree>
    <p:extLst>
      <p:ext uri="{BB962C8B-B14F-4D97-AF65-F5344CB8AC3E}">
        <p14:creationId xmlns:p14="http://schemas.microsoft.com/office/powerpoint/2010/main" val="246531476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90626" cy="493792"/>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778505" y="0"/>
            <a:ext cx="2890626" cy="493792"/>
          </a:xfrm>
          <a:prstGeom prst="rect">
            <a:avLst/>
          </a:prstGeom>
        </p:spPr>
        <p:txBody>
          <a:bodyPr vert="horz" lIns="91440" tIns="45720" rIns="91440" bIns="45720" rtlCol="0"/>
          <a:lstStyle>
            <a:lvl1pPr algn="r">
              <a:defRPr sz="1200"/>
            </a:lvl1pPr>
          </a:lstStyle>
          <a:p>
            <a:fld id="{6C7E4F11-7667-5045-A00B-01970EA44BB5}" type="datetimeFigureOut">
              <a:rPr lang="en-US" smtClean="0"/>
              <a:pPr/>
              <a:t>6/6/2019</a:t>
            </a:fld>
            <a:endParaRPr lang="en-US"/>
          </a:p>
        </p:txBody>
      </p:sp>
      <p:sp>
        <p:nvSpPr>
          <p:cNvPr id="4" name="Slide Image Placeholder 3"/>
          <p:cNvSpPr>
            <a:spLocks noGrp="1" noRot="1" noChangeAspect="1"/>
          </p:cNvSpPr>
          <p:nvPr>
            <p:ph type="sldImg" idx="2"/>
          </p:nvPr>
        </p:nvSpPr>
        <p:spPr>
          <a:xfrm>
            <a:off x="46038" y="741363"/>
            <a:ext cx="6578600" cy="37020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67068" y="4691023"/>
            <a:ext cx="5336540" cy="4444127"/>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9380332"/>
            <a:ext cx="2890626" cy="493792"/>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778505" y="9380332"/>
            <a:ext cx="2890626" cy="493792"/>
          </a:xfrm>
          <a:prstGeom prst="rect">
            <a:avLst/>
          </a:prstGeom>
        </p:spPr>
        <p:txBody>
          <a:bodyPr vert="horz" lIns="91440" tIns="45720" rIns="91440" bIns="45720" rtlCol="0" anchor="b"/>
          <a:lstStyle>
            <a:lvl1pPr algn="r">
              <a:defRPr sz="1200"/>
            </a:lvl1pPr>
          </a:lstStyle>
          <a:p>
            <a:fld id="{FAD751AE-7ABC-314D-AFAD-47B860ED6FFE}" type="slidenum">
              <a:rPr lang="en-US" smtClean="0"/>
              <a:pPr/>
              <a:t>‹#›</a:t>
            </a:fld>
            <a:endParaRPr lang="en-US"/>
          </a:p>
        </p:txBody>
      </p:sp>
    </p:spTree>
    <p:extLst>
      <p:ext uri="{BB962C8B-B14F-4D97-AF65-F5344CB8AC3E}">
        <p14:creationId xmlns:p14="http://schemas.microsoft.com/office/powerpoint/2010/main" val="1562445406"/>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wateraid.org/uk/harvest"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evgenii.com/water-footprint/en/"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Use this fun, interactive talk to involve your whole congregation in </a:t>
            </a:r>
            <a:r>
              <a:rPr lang="en-GB" sz="1200" kern="1200" dirty="0" err="1">
                <a:solidFill>
                  <a:schemeClr val="tx1"/>
                </a:solidFill>
                <a:effectLst/>
                <a:latin typeface="+mn-lt"/>
                <a:ea typeface="+mn-ea"/>
                <a:cs typeface="+mn-cs"/>
              </a:rPr>
              <a:t>WaterAid’s</a:t>
            </a:r>
            <a:r>
              <a:rPr lang="en-GB" sz="1200" kern="1200" dirty="0">
                <a:solidFill>
                  <a:schemeClr val="tx1"/>
                </a:solidFill>
                <a:effectLst/>
                <a:latin typeface="+mn-lt"/>
                <a:ea typeface="+mn-ea"/>
                <a:cs typeface="+mn-cs"/>
              </a:rPr>
              <a:t> 2019 Harvest Appeal. </a:t>
            </a:r>
          </a:p>
          <a:p>
            <a:r>
              <a:rPr lang="en-GB" sz="1200" kern="1200" dirty="0">
                <a:solidFill>
                  <a:schemeClr val="tx1"/>
                </a:solidFill>
                <a:effectLst/>
                <a:latin typeface="+mn-lt"/>
                <a:ea typeface="+mn-ea"/>
                <a:cs typeface="+mn-cs"/>
              </a:rPr>
              <a:t>You will need</a:t>
            </a:r>
            <a:r>
              <a:rPr lang="en-GB" sz="1200" kern="1200" baseline="0" dirty="0">
                <a:solidFill>
                  <a:schemeClr val="tx1"/>
                </a:solidFill>
                <a:effectLst/>
                <a:latin typeface="+mn-lt"/>
                <a:ea typeface="+mn-ea"/>
                <a:cs typeface="+mn-cs"/>
              </a:rPr>
              <a:t> the stories of Ruth and Ivy and the Harvest Appeal film (</a:t>
            </a:r>
            <a:r>
              <a:rPr lang="en-GB" sz="1200" kern="1200" dirty="0">
                <a:solidFill>
                  <a:schemeClr val="tx1"/>
                </a:solidFill>
                <a:effectLst/>
                <a:latin typeface="+mn-lt"/>
                <a:ea typeface="+mn-ea"/>
                <a:cs typeface="+mn-cs"/>
              </a:rPr>
              <a:t>available at </a:t>
            </a:r>
            <a:r>
              <a:rPr lang="en-GB" sz="1200" b="0" u="sng" kern="1200" dirty="0">
                <a:solidFill>
                  <a:schemeClr val="tx1"/>
                </a:solidFill>
                <a:effectLst/>
                <a:latin typeface="+mn-lt"/>
                <a:ea typeface="+mn-ea"/>
                <a:cs typeface="+mn-cs"/>
                <a:hlinkClick r:id="rId3"/>
              </a:rPr>
              <a:t>www.wateraid.org/uk/harvest</a:t>
            </a:r>
            <a:r>
              <a:rPr lang="en-GB" sz="1200" b="0" kern="1200" dirty="0">
                <a:solidFill>
                  <a:schemeClr val="tx1"/>
                </a:solidFill>
                <a:effectLst/>
                <a:latin typeface="+mn-lt"/>
                <a:ea typeface="+mn-ea"/>
                <a:cs typeface="+mn-cs"/>
              </a:rPr>
              <a:t>)</a:t>
            </a:r>
          </a:p>
        </p:txBody>
      </p:sp>
      <p:sp>
        <p:nvSpPr>
          <p:cNvPr id="4" name="Slide Number Placeholder 3"/>
          <p:cNvSpPr>
            <a:spLocks noGrp="1"/>
          </p:cNvSpPr>
          <p:nvPr>
            <p:ph type="sldNum" sz="quarter" idx="10"/>
          </p:nvPr>
        </p:nvSpPr>
        <p:spPr/>
        <p:txBody>
          <a:bodyPr/>
          <a:lstStyle/>
          <a:p>
            <a:fld id="{FAD751AE-7ABC-314D-AFAD-47B860ED6FFE}" type="slidenum">
              <a:rPr lang="en-US" smtClean="0"/>
              <a:pPr/>
              <a:t>1</a:t>
            </a:fld>
            <a:endParaRPr lang="en-US"/>
          </a:p>
        </p:txBody>
      </p:sp>
    </p:spTree>
    <p:extLst>
      <p:ext uri="{BB962C8B-B14F-4D97-AF65-F5344CB8AC3E}">
        <p14:creationId xmlns:p14="http://schemas.microsoft.com/office/powerpoint/2010/main" val="38358044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1. Explain </a:t>
            </a:r>
            <a:r>
              <a:rPr lang="en-GB" sz="1200" b="0" i="0" u="none" strike="noStrike" kern="1200" baseline="0" dirty="0">
                <a:solidFill>
                  <a:schemeClr val="tx1"/>
                </a:solidFill>
                <a:latin typeface="+mn-lt"/>
                <a:ea typeface="+mn-ea"/>
                <a:cs typeface="+mn-cs"/>
              </a:rPr>
              <a:t>that during harvest, Christians spend time giving thanks for the food they eat. Ask if anyone in the congregation grows their own food, can they explain how important water is for this? How much water do they need? Do different plants need different amounts of water? What plants need the most? Where do people get their water from for their plants?</a:t>
            </a:r>
            <a:r>
              <a:rPr lang="en-GB" dirty="0"/>
              <a:t> </a:t>
            </a:r>
          </a:p>
        </p:txBody>
      </p:sp>
      <p:sp>
        <p:nvSpPr>
          <p:cNvPr id="4" name="Slide Number Placeholder 3"/>
          <p:cNvSpPr>
            <a:spLocks noGrp="1"/>
          </p:cNvSpPr>
          <p:nvPr>
            <p:ph type="sldNum" sz="quarter" idx="10"/>
          </p:nvPr>
        </p:nvSpPr>
        <p:spPr/>
        <p:txBody>
          <a:bodyPr/>
          <a:lstStyle/>
          <a:p>
            <a:fld id="{FAD751AE-7ABC-314D-AFAD-47B860ED6FFE}" type="slidenum">
              <a:rPr lang="en-US" smtClean="0"/>
              <a:pPr/>
              <a:t>2</a:t>
            </a:fld>
            <a:endParaRPr lang="en-US"/>
          </a:p>
        </p:txBody>
      </p:sp>
    </p:spTree>
    <p:extLst>
      <p:ext uri="{BB962C8B-B14F-4D97-AF65-F5344CB8AC3E}">
        <p14:creationId xmlns:p14="http://schemas.microsoft.com/office/powerpoint/2010/main" val="23517273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2. Now </a:t>
            </a:r>
            <a:r>
              <a:rPr lang="en-GB" sz="1200" b="0" i="0" kern="1200" dirty="0">
                <a:solidFill>
                  <a:schemeClr val="tx1"/>
                </a:solidFill>
                <a:effectLst/>
                <a:latin typeface="+mn-lt"/>
                <a:ea typeface="+mn-ea"/>
                <a:cs typeface="+mn-cs"/>
              </a:rPr>
              <a:t>ask the congregation about crops and plants grown around the world. Can they talk to the person next to them, and match the crops and vegetables shown on the slide to how much water is needed to produce them?</a:t>
            </a:r>
            <a:r>
              <a:rPr lang="en-GB" dirty="0"/>
              <a:t> </a:t>
            </a:r>
            <a:endParaRPr lang="en-GB" sz="1200" b="0" i="0" kern="1200" dirty="0">
              <a:solidFill>
                <a:schemeClr val="tx1"/>
              </a:solidFill>
              <a:effectLst/>
              <a:latin typeface="+mn-lt"/>
              <a:ea typeface="+mn-ea"/>
              <a:cs typeface="+mn-cs"/>
            </a:endParaRPr>
          </a:p>
          <a:p>
            <a:endParaRPr lang="en-GB" sz="1200" b="0" i="0" kern="1200" dirty="0">
              <a:solidFill>
                <a:schemeClr val="tx1"/>
              </a:solidFill>
              <a:effectLst/>
              <a:latin typeface="+mn-lt"/>
              <a:ea typeface="+mn-ea"/>
              <a:cs typeface="+mn-cs"/>
            </a:endParaRPr>
          </a:p>
          <a:p>
            <a:r>
              <a:rPr lang="en-GB" sz="1200" b="0" i="0" kern="1200" dirty="0">
                <a:solidFill>
                  <a:schemeClr val="tx1"/>
                </a:solidFill>
                <a:effectLst/>
                <a:latin typeface="+mn-lt"/>
                <a:ea typeface="+mn-ea"/>
                <a:cs typeface="+mn-cs"/>
              </a:rPr>
              <a:t>Answers:</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b="0" i="0" kern="1200" baseline="0" dirty="0">
                <a:solidFill>
                  <a:schemeClr val="tx1"/>
                </a:solidFill>
                <a:effectLst/>
                <a:latin typeface="+mn-lt"/>
                <a:ea typeface="+mn-ea"/>
                <a:cs typeface="+mn-cs"/>
              </a:rPr>
              <a:t>1 kg tomatoes = 214 litres of water</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b="0" i="0" kern="1200" baseline="0" dirty="0">
                <a:solidFill>
                  <a:schemeClr val="tx1"/>
                </a:solidFill>
                <a:effectLst/>
                <a:latin typeface="+mn-lt"/>
                <a:ea typeface="+mn-ea"/>
                <a:cs typeface="+mn-cs"/>
              </a:rPr>
              <a:t>1 kg potatoes = 287 litres of water</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effectLst/>
                <a:latin typeface="+mn-lt"/>
                <a:ea typeface="+mn-ea"/>
                <a:cs typeface="+mn-cs"/>
              </a:rPr>
              <a:t>1 kg maize = 1,222 litres of</a:t>
            </a:r>
            <a:r>
              <a:rPr lang="en-GB" sz="1200" b="0" i="0" kern="1200" baseline="0" dirty="0">
                <a:solidFill>
                  <a:schemeClr val="tx1"/>
                </a:solidFill>
                <a:effectLst/>
                <a:latin typeface="+mn-lt"/>
                <a:ea typeface="+mn-ea"/>
                <a:cs typeface="+mn-cs"/>
              </a:rPr>
              <a:t> water</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b="0" i="0" kern="1200" baseline="0" dirty="0">
                <a:solidFill>
                  <a:schemeClr val="tx1"/>
                </a:solidFill>
                <a:effectLst/>
                <a:latin typeface="+mn-lt"/>
                <a:ea typeface="+mn-ea"/>
                <a:cs typeface="+mn-cs"/>
              </a:rPr>
              <a:t>1 kg wheat = 1,827 litres of water</a:t>
            </a:r>
          </a:p>
          <a:p>
            <a:r>
              <a:rPr lang="en-GB" sz="1200" b="0" i="0" kern="1200" dirty="0">
                <a:solidFill>
                  <a:schemeClr val="tx1"/>
                </a:solidFill>
                <a:effectLst/>
                <a:latin typeface="+mn-lt"/>
                <a:ea typeface="+mn-ea"/>
                <a:cs typeface="+mn-cs"/>
              </a:rPr>
              <a:t>1 kg rice =</a:t>
            </a:r>
            <a:r>
              <a:rPr lang="en-GB" sz="1200" b="0" i="0" kern="1200" baseline="0" dirty="0">
                <a:solidFill>
                  <a:schemeClr val="tx1"/>
                </a:solidFill>
                <a:effectLst/>
                <a:latin typeface="+mn-lt"/>
                <a:ea typeface="+mn-ea"/>
                <a:cs typeface="+mn-cs"/>
              </a:rPr>
              <a:t> 2,497 litres of water</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b="0" i="0" kern="1200" baseline="0" dirty="0">
                <a:solidFill>
                  <a:schemeClr val="tx1"/>
                </a:solidFill>
                <a:effectLst/>
                <a:latin typeface="+mn-lt"/>
                <a:ea typeface="+mn-ea"/>
                <a:cs typeface="+mn-cs"/>
              </a:rPr>
              <a:t>1 kg lentils = 5,874 litres of water</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b="0" i="0" kern="1200" baseline="0" dirty="0">
                <a:solidFill>
                  <a:schemeClr val="tx1"/>
                </a:solidFill>
                <a:effectLst/>
                <a:latin typeface="+mn-lt"/>
                <a:ea typeface="+mn-ea"/>
                <a:cs typeface="+mn-cs"/>
              </a:rPr>
              <a:t>1 kg cashew nuts = 14,218 litres of water</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b="0" i="0" kern="1200" baseline="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b="0" i="0" kern="1200" baseline="0" dirty="0">
                <a:solidFill>
                  <a:schemeClr val="tx1"/>
                </a:solidFill>
                <a:effectLst/>
                <a:latin typeface="+mn-lt"/>
                <a:ea typeface="+mn-ea"/>
                <a:cs typeface="+mn-cs"/>
              </a:rPr>
              <a:t>Source:  </a:t>
            </a:r>
            <a:r>
              <a:rPr lang="en-GB" dirty="0">
                <a:hlinkClick r:id="rId3"/>
              </a:rPr>
              <a:t>https://evgenii.com/water-footprint/en/</a:t>
            </a:r>
            <a:endParaRPr lang="en-GB" sz="1200" b="0" i="0" kern="1200" baseline="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AD751AE-7ABC-314D-AFAD-47B860ED6FFE}" type="slidenum">
              <a:rPr lang="en-US" smtClean="0"/>
              <a:pPr/>
              <a:t>3</a:t>
            </a:fld>
            <a:endParaRPr lang="en-US"/>
          </a:p>
        </p:txBody>
      </p:sp>
    </p:spTree>
    <p:extLst>
      <p:ext uri="{BB962C8B-B14F-4D97-AF65-F5344CB8AC3E}">
        <p14:creationId xmlns:p14="http://schemas.microsoft.com/office/powerpoint/2010/main" val="30055718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3. Now</a:t>
            </a:r>
            <a:r>
              <a:rPr lang="en-GB" sz="1200" b="0" i="0" kern="1200" dirty="0">
                <a:solidFill>
                  <a:schemeClr val="tx1"/>
                </a:solidFill>
                <a:effectLst/>
                <a:latin typeface="+mn-lt"/>
                <a:ea typeface="+mn-ea"/>
                <a:cs typeface="+mn-cs"/>
              </a:rPr>
              <a:t> ask the congregation to imagine they live in a hot, dry village in Zambia where rains keep failing, and they are a farmer. What would they grow? Which crops would they choose? Where would they get water from for their crops and how would they get it there?</a:t>
            </a:r>
          </a:p>
        </p:txBody>
      </p:sp>
      <p:sp>
        <p:nvSpPr>
          <p:cNvPr id="4" name="Slide Number Placeholder 3"/>
          <p:cNvSpPr>
            <a:spLocks noGrp="1"/>
          </p:cNvSpPr>
          <p:nvPr>
            <p:ph type="sldNum" sz="quarter" idx="10"/>
          </p:nvPr>
        </p:nvSpPr>
        <p:spPr/>
        <p:txBody>
          <a:bodyPr/>
          <a:lstStyle/>
          <a:p>
            <a:fld id="{FAD751AE-7ABC-314D-AFAD-47B860ED6FFE}" type="slidenum">
              <a:rPr lang="en-US" smtClean="0"/>
              <a:pPr/>
              <a:t>4</a:t>
            </a:fld>
            <a:endParaRPr lang="en-US"/>
          </a:p>
        </p:txBody>
      </p:sp>
    </p:spTree>
    <p:extLst>
      <p:ext uri="{BB962C8B-B14F-4D97-AF65-F5344CB8AC3E}">
        <p14:creationId xmlns:p14="http://schemas.microsoft.com/office/powerpoint/2010/main" val="39605414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4. It </a:t>
            </a:r>
            <a:r>
              <a:rPr lang="en-GB" sz="1200" b="0" i="0" kern="1200" dirty="0">
                <a:solidFill>
                  <a:schemeClr val="tx1"/>
                </a:solidFill>
                <a:effectLst/>
                <a:latin typeface="+mn-lt"/>
                <a:ea typeface="+mn-ea"/>
                <a:cs typeface="+mn-cs"/>
              </a:rPr>
              <a:t>is all thanks to water that we are able to eat delicious food. Let the congregation know that this talk is all about the charity WaterAid. Has your church or any of the congregation supported WaterAid in the past? Explain that as the name suggests WaterAid thinks water is very important! WaterAid works in some of the world’s poorest communities to deliver clean water, decent toilets and good hygiene. They believe that clean water should be normal for everyone, everywhere.</a:t>
            </a:r>
            <a:r>
              <a:rPr lang="en-GB" dirty="0"/>
              <a:t> </a:t>
            </a:r>
            <a:endParaRPr lang="en-GB"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AD751AE-7ABC-314D-AFAD-47B860ED6FFE}" type="slidenum">
              <a:rPr lang="en-US" smtClean="0"/>
              <a:pPr/>
              <a:t>5</a:t>
            </a:fld>
            <a:endParaRPr lang="en-US"/>
          </a:p>
        </p:txBody>
      </p:sp>
    </p:spTree>
    <p:extLst>
      <p:ext uri="{BB962C8B-B14F-4D97-AF65-F5344CB8AC3E}">
        <p14:creationId xmlns:p14="http://schemas.microsoft.com/office/powerpoint/2010/main" val="5715945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5. One</a:t>
            </a:r>
            <a:r>
              <a:rPr lang="en-GB" sz="1200" b="0" i="0" kern="1200" dirty="0">
                <a:solidFill>
                  <a:schemeClr val="tx1"/>
                </a:solidFill>
                <a:effectLst/>
                <a:latin typeface="+mn-lt"/>
                <a:ea typeface="+mn-ea"/>
                <a:cs typeface="+mn-cs"/>
              </a:rPr>
              <a:t> in nine people around the world don’t have access to clean water near their homes. This makes it very difficult to grow food, wash it, cook it (and even to wash up afterwards!). WaterAid has been working with villages like </a:t>
            </a:r>
            <a:r>
              <a:rPr lang="en-GB" sz="1200" b="0" i="0" kern="1200" dirty="0" err="1">
                <a:solidFill>
                  <a:schemeClr val="tx1"/>
                </a:solidFill>
                <a:effectLst/>
                <a:latin typeface="+mn-lt"/>
                <a:ea typeface="+mn-ea"/>
                <a:cs typeface="+mn-cs"/>
              </a:rPr>
              <a:t>Milimo</a:t>
            </a:r>
            <a:r>
              <a:rPr lang="en-GB" sz="1200" b="0" i="0" kern="1200" dirty="0">
                <a:solidFill>
                  <a:schemeClr val="tx1"/>
                </a:solidFill>
                <a:effectLst/>
                <a:latin typeface="+mn-lt"/>
                <a:ea typeface="+mn-ea"/>
                <a:cs typeface="+mn-cs"/>
              </a:rPr>
              <a:t> in Zambia to make sure they have harvests to celebrate too. Share the stories of Ruth and Ivy or the appeal film now, both available to download at wateraid.org/</a:t>
            </a:r>
            <a:r>
              <a:rPr lang="en-GB" sz="1200" b="0" i="0" kern="1200" dirty="0" err="1">
                <a:solidFill>
                  <a:schemeClr val="tx1"/>
                </a:solidFill>
                <a:effectLst/>
                <a:latin typeface="+mn-lt"/>
                <a:ea typeface="+mn-ea"/>
                <a:cs typeface="+mn-cs"/>
              </a:rPr>
              <a:t>uk</a:t>
            </a:r>
            <a:r>
              <a:rPr lang="en-GB" sz="1200" b="0" i="0" kern="1200" dirty="0">
                <a:solidFill>
                  <a:schemeClr val="tx1"/>
                </a:solidFill>
                <a:effectLst/>
                <a:latin typeface="+mn-lt"/>
                <a:ea typeface="+mn-ea"/>
                <a:cs typeface="+mn-cs"/>
              </a:rPr>
              <a:t>/harvest.</a:t>
            </a:r>
          </a:p>
        </p:txBody>
      </p:sp>
      <p:sp>
        <p:nvSpPr>
          <p:cNvPr id="4" name="Slide Number Placeholder 3"/>
          <p:cNvSpPr>
            <a:spLocks noGrp="1"/>
          </p:cNvSpPr>
          <p:nvPr>
            <p:ph type="sldNum" sz="quarter" idx="10"/>
          </p:nvPr>
        </p:nvSpPr>
        <p:spPr/>
        <p:txBody>
          <a:bodyPr/>
          <a:lstStyle/>
          <a:p>
            <a:fld id="{FAD751AE-7ABC-314D-AFAD-47B860ED6FFE}" type="slidenum">
              <a:rPr lang="en-US" smtClean="0"/>
              <a:pPr/>
              <a:t>6</a:t>
            </a:fld>
            <a:endParaRPr lang="en-US"/>
          </a:p>
        </p:txBody>
      </p:sp>
    </p:spTree>
    <p:extLst>
      <p:ext uri="{BB962C8B-B14F-4D97-AF65-F5344CB8AC3E}">
        <p14:creationId xmlns:p14="http://schemas.microsoft.com/office/powerpoint/2010/main" val="27648509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6. Explain</a:t>
            </a:r>
            <a:r>
              <a:rPr lang="en-GB" sz="1200" b="0" i="0" kern="1200" dirty="0">
                <a:solidFill>
                  <a:schemeClr val="tx1"/>
                </a:solidFill>
                <a:effectLst/>
                <a:latin typeface="+mn-lt"/>
                <a:ea typeface="+mn-ea"/>
                <a:cs typeface="+mn-cs"/>
              </a:rPr>
              <a:t> that your church is supporting WaterAid by hosting a harvest supper (or collection) to help reach more families like Ivy’s. Use this opportunity to invite your whole congregation to your harvest supper and thank them for giving even more communities a harvest to celebrate.</a:t>
            </a:r>
          </a:p>
        </p:txBody>
      </p:sp>
      <p:sp>
        <p:nvSpPr>
          <p:cNvPr id="4" name="Slide Number Placeholder 3"/>
          <p:cNvSpPr>
            <a:spLocks noGrp="1"/>
          </p:cNvSpPr>
          <p:nvPr>
            <p:ph type="sldNum" sz="quarter" idx="10"/>
          </p:nvPr>
        </p:nvSpPr>
        <p:spPr/>
        <p:txBody>
          <a:bodyPr/>
          <a:lstStyle/>
          <a:p>
            <a:fld id="{FAD751AE-7ABC-314D-AFAD-47B860ED6FFE}" type="slidenum">
              <a:rPr lang="en-US" smtClean="0"/>
              <a:pPr/>
              <a:t>7</a:t>
            </a:fld>
            <a:endParaRPr lang="en-US"/>
          </a:p>
        </p:txBody>
      </p:sp>
    </p:spTree>
    <p:extLst>
      <p:ext uri="{BB962C8B-B14F-4D97-AF65-F5344CB8AC3E}">
        <p14:creationId xmlns:p14="http://schemas.microsoft.com/office/powerpoint/2010/main" val="24165152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Divider WaterAid Blue">
    <p:spTree>
      <p:nvGrpSpPr>
        <p:cNvPr id="1" name=""/>
        <p:cNvGrpSpPr/>
        <p:nvPr/>
      </p:nvGrpSpPr>
      <p:grpSpPr>
        <a:xfrm>
          <a:off x="0" y="0"/>
          <a:ext cx="0" cy="0"/>
          <a:chOff x="0" y="0"/>
          <a:chExt cx="0" cy="0"/>
        </a:xfrm>
      </p:grpSpPr>
      <p:sp>
        <p:nvSpPr>
          <p:cNvPr id="6" name="Picture Placeholder 14"/>
          <p:cNvSpPr>
            <a:spLocks noGrp="1"/>
          </p:cNvSpPr>
          <p:nvPr>
            <p:ph type="pic" sz="quarter" idx="12"/>
          </p:nvPr>
        </p:nvSpPr>
        <p:spPr>
          <a:xfrm>
            <a:off x="360000" y="360000"/>
            <a:ext cx="8424000" cy="4428000"/>
          </a:xfrm>
          <a:prstGeom prst="roundRect">
            <a:avLst>
              <a:gd name="adj" fmla="val 1457"/>
            </a:avLst>
          </a:prstGeom>
          <a:solidFill>
            <a:schemeClr val="accent1"/>
          </a:solidFill>
        </p:spPr>
        <p:txBody>
          <a:bodyPr vert="horz" anchor="b"/>
          <a:lstStyle>
            <a:lvl1pPr marL="0" indent="0" algn="ctr">
              <a:buFontTx/>
              <a:buNone/>
              <a:defRPr sz="1200" b="0">
                <a:solidFill>
                  <a:srgbClr val="FFFFFF"/>
                </a:solidFill>
                <a:latin typeface="+mj-lt"/>
              </a:defRPr>
            </a:lvl1pPr>
          </a:lstStyle>
          <a:p>
            <a:pPr marL="0" lvl="0" algn="ctr"/>
            <a:endParaRPr lang="en-GB" noProof="0" dirty="0"/>
          </a:p>
        </p:txBody>
      </p:sp>
      <p:sp>
        <p:nvSpPr>
          <p:cNvPr id="9" name="Title 8"/>
          <p:cNvSpPr>
            <a:spLocks noGrp="1"/>
          </p:cNvSpPr>
          <p:nvPr>
            <p:ph type="title" hasCustomPrompt="1"/>
          </p:nvPr>
        </p:nvSpPr>
        <p:spPr>
          <a:xfrm>
            <a:off x="554230" y="472325"/>
            <a:ext cx="4011420" cy="504000"/>
          </a:xfrm>
          <a:prstGeom prst="rect">
            <a:avLst/>
          </a:prstGeom>
        </p:spPr>
        <p:txBody>
          <a:bodyPr vert="horz" lIns="0" tIns="0" rIns="0" bIns="0"/>
          <a:lstStyle>
            <a:lvl1pPr algn="l">
              <a:lnSpc>
                <a:spcPct val="90000"/>
              </a:lnSpc>
              <a:defRPr sz="2800" b="1" baseline="0">
                <a:solidFill>
                  <a:schemeClr val="bg1"/>
                </a:solidFill>
                <a:latin typeface="Arial" pitchFamily="34" charset="0"/>
                <a:cs typeface="Arial" pitchFamily="34" charset="0"/>
              </a:defRPr>
            </a:lvl1pPr>
          </a:lstStyle>
          <a:p>
            <a:r>
              <a:rPr lang="en-GB" noProof="0" dirty="0"/>
              <a:t>Divider title</a:t>
            </a:r>
          </a:p>
        </p:txBody>
      </p:sp>
      <p:sp>
        <p:nvSpPr>
          <p:cNvPr id="4" name="Picture Placeholder 3"/>
          <p:cNvSpPr>
            <a:spLocks noGrp="1"/>
          </p:cNvSpPr>
          <p:nvPr>
            <p:ph type="pic" sz="quarter" idx="10" hasCustomPrompt="1"/>
          </p:nvPr>
        </p:nvSpPr>
        <p:spPr>
          <a:xfrm>
            <a:off x="7998868" y="3760131"/>
            <a:ext cx="785132" cy="800324"/>
          </a:xfrm>
          <a:prstGeom prst="rect">
            <a:avLst/>
          </a:prstGeom>
        </p:spPr>
        <p:txBody>
          <a:bodyPr vert="horz" lIns="36000" tIns="36000" bIns="36000"/>
          <a:lstStyle>
            <a:lvl1pPr marL="0" indent="0" algn="ctr">
              <a:buFontTx/>
              <a:buNone/>
              <a:defRPr sz="900" baseline="0">
                <a:solidFill>
                  <a:srgbClr val="FFFFFF"/>
                </a:solidFill>
              </a:defRPr>
            </a:lvl1pPr>
          </a:lstStyle>
          <a:p>
            <a:r>
              <a:rPr lang="en-US" dirty="0"/>
              <a:t>Numeral if required</a:t>
            </a:r>
          </a:p>
        </p:txBody>
      </p:sp>
    </p:spTree>
    <p:extLst>
      <p:ext uri="{BB962C8B-B14F-4D97-AF65-F5344CB8AC3E}">
        <p14:creationId xmlns:p14="http://schemas.microsoft.com/office/powerpoint/2010/main" val="14010973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Divider Bold Purple">
    <p:spTree>
      <p:nvGrpSpPr>
        <p:cNvPr id="1" name=""/>
        <p:cNvGrpSpPr/>
        <p:nvPr/>
      </p:nvGrpSpPr>
      <p:grpSpPr>
        <a:xfrm>
          <a:off x="0" y="0"/>
          <a:ext cx="0" cy="0"/>
          <a:chOff x="0" y="0"/>
          <a:chExt cx="0" cy="0"/>
        </a:xfrm>
      </p:grpSpPr>
      <p:sp>
        <p:nvSpPr>
          <p:cNvPr id="7" name="Picture Placeholder 14"/>
          <p:cNvSpPr>
            <a:spLocks noGrp="1"/>
          </p:cNvSpPr>
          <p:nvPr>
            <p:ph type="pic" sz="quarter" idx="13"/>
          </p:nvPr>
        </p:nvSpPr>
        <p:spPr>
          <a:xfrm>
            <a:off x="360000" y="360000"/>
            <a:ext cx="8424000" cy="4428000"/>
          </a:xfrm>
          <a:prstGeom prst="roundRect">
            <a:avLst>
              <a:gd name="adj" fmla="val 1457"/>
            </a:avLst>
          </a:prstGeom>
          <a:solidFill>
            <a:srgbClr val="9E007E"/>
          </a:solidFill>
          <a:ln>
            <a:noFill/>
          </a:ln>
          <a:effectLst/>
        </p:spPr>
        <p:style>
          <a:lnRef idx="1">
            <a:schemeClr val="accent1"/>
          </a:lnRef>
          <a:fillRef idx="3">
            <a:schemeClr val="accent1"/>
          </a:fillRef>
          <a:effectRef idx="2">
            <a:schemeClr val="accent1"/>
          </a:effectRef>
          <a:fontRef idx="minor">
            <a:schemeClr val="lt1"/>
          </a:fontRef>
        </p:style>
        <p:txBody>
          <a:bodyPr rtlCol="0" anchor="b"/>
          <a:lstStyle>
            <a:lvl1pPr marL="0" indent="0" algn="ctr">
              <a:buNone/>
              <a:defRPr lang="en-GB" sz="1200" noProof="0" dirty="0">
                <a:solidFill>
                  <a:srgbClr val="FFFFFF"/>
                </a:solidFill>
              </a:defRPr>
            </a:lvl1pPr>
          </a:lstStyle>
          <a:p>
            <a:pPr marL="0" lvl="0" algn="ctr"/>
            <a:endParaRPr lang="en-GB" noProof="0" dirty="0"/>
          </a:p>
        </p:txBody>
      </p:sp>
      <p:sp>
        <p:nvSpPr>
          <p:cNvPr id="9" name="Title 8"/>
          <p:cNvSpPr>
            <a:spLocks noGrp="1"/>
          </p:cNvSpPr>
          <p:nvPr>
            <p:ph type="title" hasCustomPrompt="1"/>
          </p:nvPr>
        </p:nvSpPr>
        <p:spPr>
          <a:xfrm>
            <a:off x="554230" y="472325"/>
            <a:ext cx="4032000" cy="504000"/>
          </a:xfrm>
          <a:prstGeom prst="rect">
            <a:avLst/>
          </a:prstGeom>
        </p:spPr>
        <p:txBody>
          <a:bodyPr vert="horz" lIns="0" tIns="0" rIns="0" bIns="0"/>
          <a:lstStyle>
            <a:lvl1pPr algn="l">
              <a:lnSpc>
                <a:spcPct val="90000"/>
              </a:lnSpc>
              <a:defRPr sz="2800" b="1" baseline="0">
                <a:solidFill>
                  <a:schemeClr val="bg1"/>
                </a:solidFill>
                <a:latin typeface="Arial" pitchFamily="34" charset="0"/>
                <a:cs typeface="Arial" pitchFamily="34" charset="0"/>
              </a:defRPr>
            </a:lvl1pPr>
          </a:lstStyle>
          <a:p>
            <a:r>
              <a:rPr lang="en-GB" noProof="0" dirty="0"/>
              <a:t>Divider title</a:t>
            </a:r>
          </a:p>
        </p:txBody>
      </p:sp>
      <p:sp>
        <p:nvSpPr>
          <p:cNvPr id="5" name="Picture Placeholder 3">
            <a:extLst>
              <a:ext uri="{FF2B5EF4-FFF2-40B4-BE49-F238E27FC236}">
                <a16:creationId xmlns:a16="http://schemas.microsoft.com/office/drawing/2014/main" id="{30F23649-B98A-4EC9-ACA7-2CEC0D1CA0D9}"/>
              </a:ext>
            </a:extLst>
          </p:cNvPr>
          <p:cNvSpPr>
            <a:spLocks noGrp="1"/>
          </p:cNvSpPr>
          <p:nvPr>
            <p:ph type="pic" sz="quarter" idx="10" hasCustomPrompt="1"/>
          </p:nvPr>
        </p:nvSpPr>
        <p:spPr>
          <a:xfrm>
            <a:off x="7998868" y="3760131"/>
            <a:ext cx="785132" cy="800324"/>
          </a:xfrm>
          <a:prstGeom prst="rect">
            <a:avLst/>
          </a:prstGeom>
        </p:spPr>
        <p:txBody>
          <a:bodyPr vert="horz" lIns="36000" tIns="36000" bIns="36000"/>
          <a:lstStyle>
            <a:lvl1pPr marL="0" indent="0" algn="ctr">
              <a:buFontTx/>
              <a:buNone/>
              <a:defRPr sz="900" baseline="0">
                <a:solidFill>
                  <a:srgbClr val="FFFFFF"/>
                </a:solidFill>
              </a:defRPr>
            </a:lvl1pPr>
          </a:lstStyle>
          <a:p>
            <a:r>
              <a:rPr lang="en-US" dirty="0"/>
              <a:t>Numeral if required</a:t>
            </a:r>
          </a:p>
        </p:txBody>
      </p:sp>
    </p:spTree>
    <p:extLst>
      <p:ext uri="{BB962C8B-B14F-4D97-AF65-F5344CB8AC3E}">
        <p14:creationId xmlns:p14="http://schemas.microsoft.com/office/powerpoint/2010/main" val="15937579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Divider Vitality Red">
    <p:spTree>
      <p:nvGrpSpPr>
        <p:cNvPr id="1" name=""/>
        <p:cNvGrpSpPr/>
        <p:nvPr/>
      </p:nvGrpSpPr>
      <p:grpSpPr>
        <a:xfrm>
          <a:off x="0" y="0"/>
          <a:ext cx="0" cy="0"/>
          <a:chOff x="0" y="0"/>
          <a:chExt cx="0" cy="0"/>
        </a:xfrm>
      </p:grpSpPr>
      <p:sp>
        <p:nvSpPr>
          <p:cNvPr id="6" name="Picture Placeholder 14"/>
          <p:cNvSpPr>
            <a:spLocks noGrp="1"/>
          </p:cNvSpPr>
          <p:nvPr>
            <p:ph type="pic" sz="quarter" idx="13"/>
          </p:nvPr>
        </p:nvSpPr>
        <p:spPr>
          <a:xfrm>
            <a:off x="360000" y="360000"/>
            <a:ext cx="8424000" cy="4428000"/>
          </a:xfrm>
          <a:prstGeom prst="roundRect">
            <a:avLst>
              <a:gd name="adj" fmla="val 1457"/>
            </a:avLst>
          </a:prstGeom>
          <a:solidFill>
            <a:srgbClr val="C63527"/>
          </a:solidFill>
          <a:ln>
            <a:noFill/>
          </a:ln>
          <a:effectLst/>
        </p:spPr>
        <p:style>
          <a:lnRef idx="1">
            <a:schemeClr val="accent1"/>
          </a:lnRef>
          <a:fillRef idx="3">
            <a:schemeClr val="accent1"/>
          </a:fillRef>
          <a:effectRef idx="2">
            <a:schemeClr val="accent1"/>
          </a:effectRef>
          <a:fontRef idx="minor">
            <a:schemeClr val="lt1"/>
          </a:fontRef>
        </p:style>
        <p:txBody>
          <a:bodyPr rtlCol="0" anchor="b"/>
          <a:lstStyle>
            <a:lvl1pPr marL="0" indent="0" algn="ctr">
              <a:buNone/>
              <a:defRPr lang="en-GB" sz="1200" noProof="0" dirty="0">
                <a:solidFill>
                  <a:srgbClr val="FFFFFF"/>
                </a:solidFill>
              </a:defRPr>
            </a:lvl1pPr>
          </a:lstStyle>
          <a:p>
            <a:pPr marL="0" lvl="0" algn="ctr"/>
            <a:endParaRPr lang="en-GB" noProof="0" dirty="0"/>
          </a:p>
        </p:txBody>
      </p:sp>
      <p:sp>
        <p:nvSpPr>
          <p:cNvPr id="9" name="Title 8"/>
          <p:cNvSpPr>
            <a:spLocks noGrp="1"/>
          </p:cNvSpPr>
          <p:nvPr>
            <p:ph type="title" hasCustomPrompt="1"/>
          </p:nvPr>
        </p:nvSpPr>
        <p:spPr>
          <a:xfrm>
            <a:off x="554230" y="472325"/>
            <a:ext cx="4032000" cy="504000"/>
          </a:xfrm>
          <a:prstGeom prst="rect">
            <a:avLst/>
          </a:prstGeom>
        </p:spPr>
        <p:txBody>
          <a:bodyPr vert="horz" lIns="0" tIns="0" rIns="0" bIns="0"/>
          <a:lstStyle>
            <a:lvl1pPr algn="l">
              <a:lnSpc>
                <a:spcPct val="90000"/>
              </a:lnSpc>
              <a:defRPr sz="2800" b="1" baseline="0">
                <a:solidFill>
                  <a:schemeClr val="bg1"/>
                </a:solidFill>
                <a:latin typeface="Arial" pitchFamily="34" charset="0"/>
                <a:cs typeface="Arial" pitchFamily="34" charset="0"/>
              </a:defRPr>
            </a:lvl1pPr>
          </a:lstStyle>
          <a:p>
            <a:r>
              <a:rPr lang="en-GB" noProof="0" dirty="0"/>
              <a:t>Divider title</a:t>
            </a:r>
          </a:p>
        </p:txBody>
      </p:sp>
      <p:sp>
        <p:nvSpPr>
          <p:cNvPr id="5" name="Picture Placeholder 3">
            <a:extLst>
              <a:ext uri="{FF2B5EF4-FFF2-40B4-BE49-F238E27FC236}">
                <a16:creationId xmlns:a16="http://schemas.microsoft.com/office/drawing/2014/main" id="{C1B606A6-4279-4DC4-A9D3-B8BBC5ABDC20}"/>
              </a:ext>
            </a:extLst>
          </p:cNvPr>
          <p:cNvSpPr>
            <a:spLocks noGrp="1"/>
          </p:cNvSpPr>
          <p:nvPr>
            <p:ph type="pic" sz="quarter" idx="10" hasCustomPrompt="1"/>
          </p:nvPr>
        </p:nvSpPr>
        <p:spPr>
          <a:xfrm>
            <a:off x="7998868" y="3760131"/>
            <a:ext cx="785132" cy="800324"/>
          </a:xfrm>
          <a:prstGeom prst="rect">
            <a:avLst/>
          </a:prstGeom>
        </p:spPr>
        <p:txBody>
          <a:bodyPr vert="horz" lIns="36000" tIns="36000" bIns="36000"/>
          <a:lstStyle>
            <a:lvl1pPr marL="0" indent="0" algn="ctr">
              <a:buFontTx/>
              <a:buNone/>
              <a:defRPr sz="900" baseline="0">
                <a:solidFill>
                  <a:srgbClr val="FFFFFF"/>
                </a:solidFill>
              </a:defRPr>
            </a:lvl1pPr>
          </a:lstStyle>
          <a:p>
            <a:r>
              <a:rPr lang="en-US" dirty="0"/>
              <a:t>Numeral if required</a:t>
            </a:r>
          </a:p>
        </p:txBody>
      </p:sp>
    </p:spTree>
    <p:extLst>
      <p:ext uri="{BB962C8B-B14F-4D97-AF65-F5344CB8AC3E}">
        <p14:creationId xmlns:p14="http://schemas.microsoft.com/office/powerpoint/2010/main" val="263677572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Divider Strong Chestnut">
    <p:spTree>
      <p:nvGrpSpPr>
        <p:cNvPr id="1" name=""/>
        <p:cNvGrpSpPr/>
        <p:nvPr/>
      </p:nvGrpSpPr>
      <p:grpSpPr>
        <a:xfrm>
          <a:off x="0" y="0"/>
          <a:ext cx="0" cy="0"/>
          <a:chOff x="0" y="0"/>
          <a:chExt cx="0" cy="0"/>
        </a:xfrm>
      </p:grpSpPr>
      <p:sp>
        <p:nvSpPr>
          <p:cNvPr id="5" name="Picture Placeholder 14"/>
          <p:cNvSpPr>
            <a:spLocks noGrp="1"/>
          </p:cNvSpPr>
          <p:nvPr>
            <p:ph type="pic" sz="quarter" idx="12"/>
          </p:nvPr>
        </p:nvSpPr>
        <p:spPr>
          <a:xfrm>
            <a:off x="360000" y="360000"/>
            <a:ext cx="8424000" cy="4428000"/>
          </a:xfrm>
          <a:prstGeom prst="roundRect">
            <a:avLst>
              <a:gd name="adj" fmla="val 1457"/>
            </a:avLst>
          </a:prstGeom>
          <a:solidFill>
            <a:srgbClr val="85431E"/>
          </a:solidFill>
          <a:ln>
            <a:noFill/>
          </a:ln>
          <a:effectLst/>
        </p:spPr>
        <p:style>
          <a:lnRef idx="1">
            <a:schemeClr val="accent1"/>
          </a:lnRef>
          <a:fillRef idx="3">
            <a:schemeClr val="accent1"/>
          </a:fillRef>
          <a:effectRef idx="2">
            <a:schemeClr val="accent1"/>
          </a:effectRef>
          <a:fontRef idx="minor">
            <a:schemeClr val="lt1"/>
          </a:fontRef>
        </p:style>
        <p:txBody>
          <a:bodyPr rtlCol="0" anchor="b"/>
          <a:lstStyle>
            <a:lvl1pPr marL="0" marR="0" indent="0" algn="ctr" defTabSz="457200" rtl="0" eaLnBrk="1" fontAlgn="auto" latinLnBrk="0" hangingPunct="1">
              <a:lnSpc>
                <a:spcPct val="100000"/>
              </a:lnSpc>
              <a:spcBef>
                <a:spcPct val="20000"/>
              </a:spcBef>
              <a:spcAft>
                <a:spcPts val="0"/>
              </a:spcAft>
              <a:buClrTx/>
              <a:buSzTx/>
              <a:buFontTx/>
              <a:buNone/>
              <a:tabLst/>
              <a:defRPr lang="en-GB" sz="1200" noProof="0">
                <a:solidFill>
                  <a:srgbClr val="FFFFFF"/>
                </a:solidFill>
              </a:defRPr>
            </a:lvl1pPr>
          </a:lstStyle>
          <a:p>
            <a:pPr marL="0" lvl="0" algn="ctr"/>
            <a:endParaRPr lang="en-GB" noProof="0" dirty="0"/>
          </a:p>
        </p:txBody>
      </p:sp>
      <p:sp>
        <p:nvSpPr>
          <p:cNvPr id="9" name="Title 8"/>
          <p:cNvSpPr>
            <a:spLocks noGrp="1"/>
          </p:cNvSpPr>
          <p:nvPr>
            <p:ph type="title" hasCustomPrompt="1"/>
          </p:nvPr>
        </p:nvSpPr>
        <p:spPr>
          <a:xfrm>
            <a:off x="554230" y="472325"/>
            <a:ext cx="4032000" cy="504000"/>
          </a:xfrm>
          <a:prstGeom prst="rect">
            <a:avLst/>
          </a:prstGeom>
        </p:spPr>
        <p:txBody>
          <a:bodyPr vert="horz" lIns="0" tIns="0" rIns="0" bIns="0"/>
          <a:lstStyle>
            <a:lvl1pPr algn="l">
              <a:lnSpc>
                <a:spcPct val="90000"/>
              </a:lnSpc>
              <a:defRPr sz="2800" b="1" baseline="0">
                <a:solidFill>
                  <a:schemeClr val="bg1"/>
                </a:solidFill>
                <a:latin typeface="Arial" pitchFamily="34" charset="0"/>
                <a:cs typeface="Arial" pitchFamily="34" charset="0"/>
              </a:defRPr>
            </a:lvl1pPr>
          </a:lstStyle>
          <a:p>
            <a:r>
              <a:rPr lang="en-GB" noProof="0" dirty="0"/>
              <a:t>Divider title</a:t>
            </a:r>
          </a:p>
        </p:txBody>
      </p:sp>
      <p:sp>
        <p:nvSpPr>
          <p:cNvPr id="6" name="Picture Placeholder 3">
            <a:extLst>
              <a:ext uri="{FF2B5EF4-FFF2-40B4-BE49-F238E27FC236}">
                <a16:creationId xmlns:a16="http://schemas.microsoft.com/office/drawing/2014/main" id="{D684F073-3961-4677-918A-352B1B9731A1}"/>
              </a:ext>
            </a:extLst>
          </p:cNvPr>
          <p:cNvSpPr>
            <a:spLocks noGrp="1"/>
          </p:cNvSpPr>
          <p:nvPr>
            <p:ph type="pic" sz="quarter" idx="10" hasCustomPrompt="1"/>
          </p:nvPr>
        </p:nvSpPr>
        <p:spPr>
          <a:xfrm>
            <a:off x="7998868" y="3760131"/>
            <a:ext cx="785132" cy="800324"/>
          </a:xfrm>
          <a:prstGeom prst="rect">
            <a:avLst/>
          </a:prstGeom>
        </p:spPr>
        <p:txBody>
          <a:bodyPr vert="horz" lIns="36000" tIns="36000" bIns="36000"/>
          <a:lstStyle>
            <a:lvl1pPr marL="0" indent="0" algn="ctr">
              <a:buFontTx/>
              <a:buNone/>
              <a:defRPr sz="900" baseline="0">
                <a:solidFill>
                  <a:srgbClr val="FFFFFF"/>
                </a:solidFill>
              </a:defRPr>
            </a:lvl1pPr>
          </a:lstStyle>
          <a:p>
            <a:r>
              <a:rPr lang="en-US" dirty="0"/>
              <a:t>Numeral if required</a:t>
            </a:r>
          </a:p>
        </p:txBody>
      </p:sp>
    </p:spTree>
    <p:extLst>
      <p:ext uri="{BB962C8B-B14F-4D97-AF65-F5344CB8AC3E}">
        <p14:creationId xmlns:p14="http://schemas.microsoft.com/office/powerpoint/2010/main" val="19761850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Slide Title Option 2">
    <p:spTree>
      <p:nvGrpSpPr>
        <p:cNvPr id="1" name=""/>
        <p:cNvGrpSpPr/>
        <p:nvPr/>
      </p:nvGrpSpPr>
      <p:grpSpPr>
        <a:xfrm>
          <a:off x="0" y="0"/>
          <a:ext cx="0" cy="0"/>
          <a:chOff x="0" y="0"/>
          <a:chExt cx="0" cy="0"/>
        </a:xfrm>
      </p:grpSpPr>
      <p:sp>
        <p:nvSpPr>
          <p:cNvPr id="2" name="Rounded Rectangle 1"/>
          <p:cNvSpPr/>
          <p:nvPr userDrawn="1"/>
        </p:nvSpPr>
        <p:spPr>
          <a:xfrm>
            <a:off x="4600483" y="360364"/>
            <a:ext cx="3348380" cy="4190636"/>
          </a:xfrm>
          <a:prstGeom prst="roundRect">
            <a:avLst>
              <a:gd name="adj" fmla="val 1428"/>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accent1"/>
              </a:solidFill>
            </a:endParaRPr>
          </a:p>
        </p:txBody>
      </p:sp>
      <p:sp>
        <p:nvSpPr>
          <p:cNvPr id="13" name="Title 8"/>
          <p:cNvSpPr>
            <a:spLocks noGrp="1"/>
          </p:cNvSpPr>
          <p:nvPr>
            <p:ph type="title" hasCustomPrompt="1"/>
          </p:nvPr>
        </p:nvSpPr>
        <p:spPr>
          <a:xfrm>
            <a:off x="4791443" y="472325"/>
            <a:ext cx="3054519" cy="504000"/>
          </a:xfrm>
          <a:prstGeom prst="rect">
            <a:avLst/>
          </a:prstGeom>
        </p:spPr>
        <p:txBody>
          <a:bodyPr vert="horz" lIns="0" tIns="0" rIns="0" bIns="0"/>
          <a:lstStyle>
            <a:lvl1pPr algn="l">
              <a:lnSpc>
                <a:spcPct val="90000"/>
              </a:lnSpc>
              <a:defRPr sz="2800" b="1" baseline="0">
                <a:solidFill>
                  <a:schemeClr val="bg1"/>
                </a:solidFill>
                <a:latin typeface="Arial" pitchFamily="34" charset="0"/>
                <a:cs typeface="Arial" pitchFamily="34" charset="0"/>
              </a:defRPr>
            </a:lvl1pPr>
          </a:lstStyle>
          <a:p>
            <a:r>
              <a:rPr lang="en-GB" noProof="0" dirty="0"/>
              <a:t>Presentation title</a:t>
            </a:r>
          </a:p>
        </p:txBody>
      </p:sp>
      <p:sp>
        <p:nvSpPr>
          <p:cNvPr id="11" name="Text Placeholder 29"/>
          <p:cNvSpPr>
            <a:spLocks noGrp="1"/>
          </p:cNvSpPr>
          <p:nvPr>
            <p:ph type="body" sz="quarter" idx="11" hasCustomPrompt="1"/>
          </p:nvPr>
        </p:nvSpPr>
        <p:spPr>
          <a:xfrm>
            <a:off x="4802102" y="3348775"/>
            <a:ext cx="3054519" cy="216000"/>
          </a:xfrm>
          <a:prstGeom prst="rect">
            <a:avLst/>
          </a:prstGeom>
        </p:spPr>
        <p:txBody>
          <a:bodyPr vert="horz" lIns="0" tIns="0" bIns="0" anchor="t"/>
          <a:lstStyle>
            <a:lvl1pPr marL="0" indent="0" algn="l">
              <a:lnSpc>
                <a:spcPct val="100000"/>
              </a:lnSpc>
              <a:spcBef>
                <a:spcPts val="0"/>
              </a:spcBef>
              <a:buNone/>
              <a:defRPr sz="1400" b="0">
                <a:solidFill>
                  <a:schemeClr val="bg1"/>
                </a:solidFill>
                <a:latin typeface="Arial" pitchFamily="34" charset="0"/>
                <a:cs typeface="Arial" pitchFamily="34" charset="0"/>
              </a:defRPr>
            </a:lvl1pPr>
          </a:lstStyle>
          <a:p>
            <a:pPr lvl="0"/>
            <a:r>
              <a:rPr lang="en-GB" noProof="0" dirty="0"/>
              <a:t>Name Surname</a:t>
            </a:r>
          </a:p>
        </p:txBody>
      </p:sp>
      <p:sp>
        <p:nvSpPr>
          <p:cNvPr id="15" name="Picture Placeholder 14"/>
          <p:cNvSpPr>
            <a:spLocks noGrp="1"/>
          </p:cNvSpPr>
          <p:nvPr>
            <p:ph type="pic" sz="quarter" idx="12" hasCustomPrompt="1"/>
          </p:nvPr>
        </p:nvSpPr>
        <p:spPr>
          <a:xfrm>
            <a:off x="352424" y="360363"/>
            <a:ext cx="4191095" cy="4190400"/>
          </a:xfrm>
          <a:prstGeom prst="roundRect">
            <a:avLst>
              <a:gd name="adj" fmla="val 2031"/>
            </a:avLst>
          </a:prstGeom>
          <a:noFill/>
        </p:spPr>
        <p:txBody>
          <a:bodyPr vert="horz" anchor="t"/>
          <a:lstStyle>
            <a:lvl1pPr marL="0" indent="0" algn="ctr">
              <a:buFontTx/>
              <a:buNone/>
              <a:defRPr sz="1200" b="0">
                <a:solidFill>
                  <a:schemeClr val="tx1"/>
                </a:solidFill>
                <a:latin typeface="+mj-lt"/>
              </a:defRPr>
            </a:lvl1pPr>
          </a:lstStyle>
          <a:p>
            <a:r>
              <a:rPr lang="en-GB" noProof="0" dirty="0"/>
              <a:t>Click icon to add picture</a:t>
            </a:r>
          </a:p>
        </p:txBody>
      </p:sp>
      <p:sp>
        <p:nvSpPr>
          <p:cNvPr id="39" name="Text Placeholder 29"/>
          <p:cNvSpPr>
            <a:spLocks noGrp="1"/>
          </p:cNvSpPr>
          <p:nvPr>
            <p:ph type="body" sz="quarter" idx="13" hasCustomPrompt="1"/>
          </p:nvPr>
        </p:nvSpPr>
        <p:spPr>
          <a:xfrm>
            <a:off x="4802102" y="4124214"/>
            <a:ext cx="3054519" cy="216000"/>
          </a:xfrm>
          <a:prstGeom prst="rect">
            <a:avLst/>
          </a:prstGeom>
        </p:spPr>
        <p:txBody>
          <a:bodyPr vert="horz" lIns="0" tIns="0" bIns="0" anchor="t"/>
          <a:lstStyle>
            <a:lvl1pPr marL="0" indent="0" algn="l">
              <a:lnSpc>
                <a:spcPct val="100000"/>
              </a:lnSpc>
              <a:spcBef>
                <a:spcPts val="0"/>
              </a:spcBef>
              <a:buNone/>
              <a:defRPr sz="1400" b="0">
                <a:solidFill>
                  <a:schemeClr val="bg1"/>
                </a:solidFill>
                <a:latin typeface="Arial" pitchFamily="34" charset="0"/>
                <a:cs typeface="Arial" pitchFamily="34" charset="0"/>
              </a:defRPr>
            </a:lvl1pPr>
          </a:lstStyle>
          <a:p>
            <a:pPr lvl="0"/>
            <a:r>
              <a:rPr lang="en-GB" noProof="0" dirty="0" err="1"/>
              <a:t>dd</a:t>
            </a:r>
            <a:r>
              <a:rPr lang="en-GB" noProof="0" dirty="0"/>
              <a:t>/mm/</a:t>
            </a:r>
            <a:r>
              <a:rPr lang="en-GB" noProof="0" dirty="0" err="1"/>
              <a:t>yyyy</a:t>
            </a:r>
            <a:endParaRPr lang="en-GB" noProof="0" dirty="0"/>
          </a:p>
        </p:txBody>
      </p:sp>
      <p:sp>
        <p:nvSpPr>
          <p:cNvPr id="42" name="Text Placeholder 29"/>
          <p:cNvSpPr>
            <a:spLocks noGrp="1"/>
          </p:cNvSpPr>
          <p:nvPr>
            <p:ph type="body" sz="quarter" idx="14" hasCustomPrompt="1"/>
          </p:nvPr>
        </p:nvSpPr>
        <p:spPr>
          <a:xfrm>
            <a:off x="4802102" y="3609702"/>
            <a:ext cx="3054519" cy="216000"/>
          </a:xfrm>
          <a:prstGeom prst="rect">
            <a:avLst/>
          </a:prstGeom>
        </p:spPr>
        <p:txBody>
          <a:bodyPr vert="horz" lIns="0" tIns="0" bIns="0" anchor="t"/>
          <a:lstStyle>
            <a:lvl1pPr marL="0" indent="0" algn="l">
              <a:lnSpc>
                <a:spcPct val="100000"/>
              </a:lnSpc>
              <a:spcBef>
                <a:spcPts val="0"/>
              </a:spcBef>
              <a:buNone/>
              <a:defRPr sz="1400" b="0">
                <a:solidFill>
                  <a:schemeClr val="bg1"/>
                </a:solidFill>
                <a:latin typeface="Arial" pitchFamily="34" charset="0"/>
                <a:cs typeface="Arial" pitchFamily="34" charset="0"/>
              </a:defRPr>
            </a:lvl1pPr>
          </a:lstStyle>
          <a:p>
            <a:pPr lvl="0"/>
            <a:r>
              <a:rPr lang="en-GB" noProof="0" dirty="0"/>
              <a:t>Job title/team</a:t>
            </a:r>
          </a:p>
        </p:txBody>
      </p:sp>
      <p:pic>
        <p:nvPicPr>
          <p:cNvPr id="12" name="Picture 11">
            <a:extLst>
              <a:ext uri="{FF2B5EF4-FFF2-40B4-BE49-F238E27FC236}">
                <a16:creationId xmlns:a16="http://schemas.microsoft.com/office/drawing/2014/main" id="{6F9BC7C8-6991-46DF-A69C-7FF333FE113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993856" y="2905572"/>
            <a:ext cx="808518" cy="1839806"/>
          </a:xfrm>
          <a:prstGeom prst="rect">
            <a:avLst/>
          </a:prstGeom>
        </p:spPr>
      </p:pic>
    </p:spTree>
    <p:extLst>
      <p:ext uri="{BB962C8B-B14F-4D97-AF65-F5344CB8AC3E}">
        <p14:creationId xmlns:p14="http://schemas.microsoft.com/office/powerpoint/2010/main" val="423778394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Slide Title Option 3">
    <p:spTree>
      <p:nvGrpSpPr>
        <p:cNvPr id="1" name=""/>
        <p:cNvGrpSpPr/>
        <p:nvPr/>
      </p:nvGrpSpPr>
      <p:grpSpPr>
        <a:xfrm>
          <a:off x="0" y="0"/>
          <a:ext cx="0" cy="0"/>
          <a:chOff x="0" y="0"/>
          <a:chExt cx="0" cy="0"/>
        </a:xfrm>
      </p:grpSpPr>
      <p:sp>
        <p:nvSpPr>
          <p:cNvPr id="2" name="Rounded Rectangle 1"/>
          <p:cNvSpPr/>
          <p:nvPr userDrawn="1"/>
        </p:nvSpPr>
        <p:spPr>
          <a:xfrm>
            <a:off x="2056467" y="2905572"/>
            <a:ext cx="5049728" cy="1641028"/>
          </a:xfrm>
          <a:prstGeom prst="roundRect">
            <a:avLst>
              <a:gd name="adj" fmla="val 1428"/>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accent1"/>
              </a:solidFill>
            </a:endParaRPr>
          </a:p>
        </p:txBody>
      </p:sp>
      <p:sp>
        <p:nvSpPr>
          <p:cNvPr id="13" name="Title 8"/>
          <p:cNvSpPr>
            <a:spLocks noGrp="1"/>
          </p:cNvSpPr>
          <p:nvPr>
            <p:ph type="title" hasCustomPrompt="1"/>
          </p:nvPr>
        </p:nvSpPr>
        <p:spPr>
          <a:xfrm>
            <a:off x="2108418" y="2994406"/>
            <a:ext cx="3790659" cy="504000"/>
          </a:xfrm>
          <a:prstGeom prst="rect">
            <a:avLst/>
          </a:prstGeom>
        </p:spPr>
        <p:txBody>
          <a:bodyPr vert="horz" lIns="0" tIns="0" rIns="0" bIns="0"/>
          <a:lstStyle>
            <a:lvl1pPr algn="l">
              <a:lnSpc>
                <a:spcPct val="90000"/>
              </a:lnSpc>
              <a:defRPr sz="2800" b="1" baseline="0">
                <a:solidFill>
                  <a:schemeClr val="bg1"/>
                </a:solidFill>
                <a:latin typeface="Arial" pitchFamily="34" charset="0"/>
                <a:cs typeface="Arial" pitchFamily="34" charset="0"/>
              </a:defRPr>
            </a:lvl1pPr>
          </a:lstStyle>
          <a:p>
            <a:r>
              <a:rPr lang="en-GB" noProof="0" dirty="0"/>
              <a:t>Presentation title</a:t>
            </a:r>
          </a:p>
        </p:txBody>
      </p:sp>
      <p:sp>
        <p:nvSpPr>
          <p:cNvPr id="11" name="Text Placeholder 29"/>
          <p:cNvSpPr>
            <a:spLocks noGrp="1"/>
          </p:cNvSpPr>
          <p:nvPr>
            <p:ph type="body" sz="quarter" idx="11" hasCustomPrompt="1"/>
          </p:nvPr>
        </p:nvSpPr>
        <p:spPr>
          <a:xfrm>
            <a:off x="2108418" y="3587239"/>
            <a:ext cx="3780000" cy="216000"/>
          </a:xfrm>
          <a:prstGeom prst="rect">
            <a:avLst/>
          </a:prstGeom>
        </p:spPr>
        <p:txBody>
          <a:bodyPr vert="horz" lIns="0" tIns="0" bIns="0" anchor="t"/>
          <a:lstStyle>
            <a:lvl1pPr marL="0" indent="0" algn="l">
              <a:lnSpc>
                <a:spcPct val="100000"/>
              </a:lnSpc>
              <a:spcBef>
                <a:spcPts val="0"/>
              </a:spcBef>
              <a:buNone/>
              <a:defRPr sz="1400" b="0">
                <a:solidFill>
                  <a:schemeClr val="bg1"/>
                </a:solidFill>
                <a:latin typeface="Arial" pitchFamily="34" charset="0"/>
                <a:cs typeface="Arial" pitchFamily="34" charset="0"/>
              </a:defRPr>
            </a:lvl1pPr>
          </a:lstStyle>
          <a:p>
            <a:pPr lvl="0"/>
            <a:r>
              <a:rPr lang="en-GB" noProof="0" dirty="0"/>
              <a:t>Name Surname</a:t>
            </a:r>
          </a:p>
        </p:txBody>
      </p:sp>
      <p:sp>
        <p:nvSpPr>
          <p:cNvPr id="15" name="Picture Placeholder 14"/>
          <p:cNvSpPr>
            <a:spLocks noGrp="1"/>
          </p:cNvSpPr>
          <p:nvPr>
            <p:ph type="pic" sz="quarter" idx="12" hasCustomPrompt="1"/>
          </p:nvPr>
        </p:nvSpPr>
        <p:spPr>
          <a:xfrm>
            <a:off x="360000" y="360363"/>
            <a:ext cx="3352308" cy="2500281"/>
          </a:xfrm>
          <a:prstGeom prst="roundRect">
            <a:avLst>
              <a:gd name="adj" fmla="val 2031"/>
            </a:avLst>
          </a:prstGeom>
          <a:noFill/>
        </p:spPr>
        <p:txBody>
          <a:bodyPr vert="horz" anchor="t"/>
          <a:lstStyle>
            <a:lvl1pPr marL="0" indent="0" algn="ctr">
              <a:buFontTx/>
              <a:buNone/>
              <a:defRPr sz="1200" b="0">
                <a:solidFill>
                  <a:schemeClr val="tx1"/>
                </a:solidFill>
                <a:latin typeface="+mj-lt"/>
              </a:defRPr>
            </a:lvl1pPr>
          </a:lstStyle>
          <a:p>
            <a:r>
              <a:rPr lang="en-GB" noProof="0" dirty="0"/>
              <a:t>Click icon to add picture</a:t>
            </a:r>
          </a:p>
        </p:txBody>
      </p:sp>
      <p:sp>
        <p:nvSpPr>
          <p:cNvPr id="39" name="Text Placeholder 29"/>
          <p:cNvSpPr>
            <a:spLocks noGrp="1"/>
          </p:cNvSpPr>
          <p:nvPr>
            <p:ph type="body" sz="quarter" idx="13" hasCustomPrompt="1"/>
          </p:nvPr>
        </p:nvSpPr>
        <p:spPr>
          <a:xfrm>
            <a:off x="2108418" y="4124214"/>
            <a:ext cx="3780000" cy="216000"/>
          </a:xfrm>
          <a:prstGeom prst="rect">
            <a:avLst/>
          </a:prstGeom>
        </p:spPr>
        <p:txBody>
          <a:bodyPr vert="horz" lIns="0" tIns="0" bIns="0" anchor="t"/>
          <a:lstStyle>
            <a:lvl1pPr marL="0" indent="0" algn="l">
              <a:lnSpc>
                <a:spcPct val="100000"/>
              </a:lnSpc>
              <a:spcBef>
                <a:spcPts val="0"/>
              </a:spcBef>
              <a:buNone/>
              <a:defRPr sz="1400" b="0">
                <a:solidFill>
                  <a:schemeClr val="bg1"/>
                </a:solidFill>
                <a:latin typeface="Arial" pitchFamily="34" charset="0"/>
                <a:cs typeface="Arial" pitchFamily="34" charset="0"/>
              </a:defRPr>
            </a:lvl1pPr>
          </a:lstStyle>
          <a:p>
            <a:pPr lvl="0"/>
            <a:r>
              <a:rPr lang="en-GB" noProof="0" dirty="0" err="1"/>
              <a:t>dd</a:t>
            </a:r>
            <a:r>
              <a:rPr lang="en-GB" noProof="0" dirty="0"/>
              <a:t>/mm/</a:t>
            </a:r>
            <a:r>
              <a:rPr lang="en-GB" noProof="0" dirty="0" err="1"/>
              <a:t>yyyy</a:t>
            </a:r>
            <a:endParaRPr lang="en-GB" noProof="0" dirty="0"/>
          </a:p>
        </p:txBody>
      </p:sp>
      <p:sp>
        <p:nvSpPr>
          <p:cNvPr id="42" name="Text Placeholder 29"/>
          <p:cNvSpPr>
            <a:spLocks noGrp="1"/>
          </p:cNvSpPr>
          <p:nvPr>
            <p:ph type="body" sz="quarter" idx="14" hasCustomPrompt="1"/>
          </p:nvPr>
        </p:nvSpPr>
        <p:spPr>
          <a:xfrm>
            <a:off x="2108418" y="3848166"/>
            <a:ext cx="3780000" cy="216000"/>
          </a:xfrm>
          <a:prstGeom prst="rect">
            <a:avLst/>
          </a:prstGeom>
        </p:spPr>
        <p:txBody>
          <a:bodyPr vert="horz" lIns="0" tIns="0" bIns="0" anchor="t"/>
          <a:lstStyle>
            <a:lvl1pPr marL="0" indent="0" algn="l">
              <a:lnSpc>
                <a:spcPct val="100000"/>
              </a:lnSpc>
              <a:spcBef>
                <a:spcPts val="0"/>
              </a:spcBef>
              <a:buNone/>
              <a:defRPr sz="1400" b="0">
                <a:solidFill>
                  <a:schemeClr val="bg1"/>
                </a:solidFill>
                <a:latin typeface="Arial" pitchFamily="34" charset="0"/>
                <a:cs typeface="Arial" pitchFamily="34" charset="0"/>
              </a:defRPr>
            </a:lvl1pPr>
          </a:lstStyle>
          <a:p>
            <a:pPr lvl="0"/>
            <a:r>
              <a:rPr lang="en-GB" noProof="0" dirty="0"/>
              <a:t>Job title/team</a:t>
            </a:r>
          </a:p>
        </p:txBody>
      </p:sp>
      <p:sp>
        <p:nvSpPr>
          <p:cNvPr id="23" name="Picture Placeholder 14"/>
          <p:cNvSpPr>
            <a:spLocks noGrp="1"/>
          </p:cNvSpPr>
          <p:nvPr>
            <p:ph type="pic" sz="quarter" idx="16" hasCustomPrompt="1"/>
          </p:nvPr>
        </p:nvSpPr>
        <p:spPr>
          <a:xfrm>
            <a:off x="3763108" y="360362"/>
            <a:ext cx="2477477" cy="2500281"/>
          </a:xfrm>
          <a:prstGeom prst="roundRect">
            <a:avLst>
              <a:gd name="adj" fmla="val 2031"/>
            </a:avLst>
          </a:prstGeom>
          <a:noFill/>
        </p:spPr>
        <p:txBody>
          <a:bodyPr vert="horz" anchor="t"/>
          <a:lstStyle>
            <a:lvl1pPr marL="0" indent="0" algn="ctr">
              <a:buFontTx/>
              <a:buNone/>
              <a:defRPr sz="1200" b="0">
                <a:solidFill>
                  <a:schemeClr val="tx1"/>
                </a:solidFill>
                <a:latin typeface="+mj-lt"/>
              </a:defRPr>
            </a:lvl1pPr>
          </a:lstStyle>
          <a:p>
            <a:r>
              <a:rPr lang="en-GB" noProof="0" dirty="0"/>
              <a:t>Click icon to add picture</a:t>
            </a:r>
          </a:p>
        </p:txBody>
      </p:sp>
      <p:sp>
        <p:nvSpPr>
          <p:cNvPr id="24" name="Picture Placeholder 14"/>
          <p:cNvSpPr>
            <a:spLocks noGrp="1"/>
          </p:cNvSpPr>
          <p:nvPr>
            <p:ph type="pic" sz="quarter" idx="17" hasCustomPrompt="1"/>
          </p:nvPr>
        </p:nvSpPr>
        <p:spPr>
          <a:xfrm>
            <a:off x="6307016" y="360363"/>
            <a:ext cx="2487216" cy="2500280"/>
          </a:xfrm>
          <a:prstGeom prst="roundRect">
            <a:avLst>
              <a:gd name="adj" fmla="val 2031"/>
            </a:avLst>
          </a:prstGeom>
          <a:noFill/>
        </p:spPr>
        <p:txBody>
          <a:bodyPr vert="horz" anchor="t"/>
          <a:lstStyle>
            <a:lvl1pPr marL="0" indent="0" algn="ctr">
              <a:buFontTx/>
              <a:buNone/>
              <a:defRPr sz="1200" b="0">
                <a:solidFill>
                  <a:schemeClr val="tx1"/>
                </a:solidFill>
                <a:latin typeface="+mj-lt"/>
              </a:defRPr>
            </a:lvl1pPr>
          </a:lstStyle>
          <a:p>
            <a:r>
              <a:rPr lang="en-GB" noProof="0" dirty="0"/>
              <a:t>Click icon to add picture</a:t>
            </a:r>
          </a:p>
        </p:txBody>
      </p:sp>
      <p:pic>
        <p:nvPicPr>
          <p:cNvPr id="17" name="Picture 16">
            <a:extLst>
              <a:ext uri="{FF2B5EF4-FFF2-40B4-BE49-F238E27FC236}">
                <a16:creationId xmlns:a16="http://schemas.microsoft.com/office/drawing/2014/main" id="{B738AFD0-4E7C-49BE-8802-CD62E9893C6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993856" y="2905572"/>
            <a:ext cx="808518" cy="1839806"/>
          </a:xfrm>
          <a:prstGeom prst="rect">
            <a:avLst/>
          </a:prstGeom>
        </p:spPr>
      </p:pic>
    </p:spTree>
    <p:extLst>
      <p:ext uri="{BB962C8B-B14F-4D97-AF65-F5344CB8AC3E}">
        <p14:creationId xmlns:p14="http://schemas.microsoft.com/office/powerpoint/2010/main" val="211038048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Slide Title Option 4">
    <p:spTree>
      <p:nvGrpSpPr>
        <p:cNvPr id="1" name=""/>
        <p:cNvGrpSpPr/>
        <p:nvPr/>
      </p:nvGrpSpPr>
      <p:grpSpPr>
        <a:xfrm>
          <a:off x="0" y="0"/>
          <a:ext cx="0" cy="0"/>
          <a:chOff x="0" y="0"/>
          <a:chExt cx="0" cy="0"/>
        </a:xfrm>
      </p:grpSpPr>
      <p:sp>
        <p:nvSpPr>
          <p:cNvPr id="2" name="Rounded Rectangle 1"/>
          <p:cNvSpPr/>
          <p:nvPr userDrawn="1"/>
        </p:nvSpPr>
        <p:spPr>
          <a:xfrm>
            <a:off x="1222212" y="360363"/>
            <a:ext cx="5029298" cy="1658781"/>
          </a:xfrm>
          <a:prstGeom prst="roundRect">
            <a:avLst>
              <a:gd name="adj" fmla="val 1428"/>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accent1"/>
              </a:solidFill>
            </a:endParaRPr>
          </a:p>
        </p:txBody>
      </p:sp>
      <p:sp>
        <p:nvSpPr>
          <p:cNvPr id="13" name="Title 8"/>
          <p:cNvSpPr>
            <a:spLocks noGrp="1"/>
          </p:cNvSpPr>
          <p:nvPr>
            <p:ph type="title" hasCustomPrompt="1"/>
          </p:nvPr>
        </p:nvSpPr>
        <p:spPr>
          <a:xfrm>
            <a:off x="1347583" y="478110"/>
            <a:ext cx="3790659" cy="504000"/>
          </a:xfrm>
          <a:prstGeom prst="rect">
            <a:avLst/>
          </a:prstGeom>
        </p:spPr>
        <p:txBody>
          <a:bodyPr vert="horz" lIns="0" tIns="0" rIns="0" bIns="0"/>
          <a:lstStyle>
            <a:lvl1pPr algn="l">
              <a:lnSpc>
                <a:spcPct val="90000"/>
              </a:lnSpc>
              <a:defRPr sz="2800" b="1" baseline="0">
                <a:solidFill>
                  <a:schemeClr val="bg1"/>
                </a:solidFill>
                <a:latin typeface="Arial" pitchFamily="34" charset="0"/>
                <a:cs typeface="Arial" pitchFamily="34" charset="0"/>
              </a:defRPr>
            </a:lvl1pPr>
          </a:lstStyle>
          <a:p>
            <a:r>
              <a:rPr lang="en-GB" noProof="0" dirty="0"/>
              <a:t>Presentation title</a:t>
            </a:r>
          </a:p>
        </p:txBody>
      </p:sp>
      <p:sp>
        <p:nvSpPr>
          <p:cNvPr id="11" name="Text Placeholder 29"/>
          <p:cNvSpPr>
            <a:spLocks noGrp="1"/>
          </p:cNvSpPr>
          <p:nvPr>
            <p:ph type="body" sz="quarter" idx="11" hasCustomPrompt="1"/>
          </p:nvPr>
        </p:nvSpPr>
        <p:spPr>
          <a:xfrm>
            <a:off x="1347583" y="1204849"/>
            <a:ext cx="3780000" cy="216000"/>
          </a:xfrm>
          <a:prstGeom prst="rect">
            <a:avLst/>
          </a:prstGeom>
        </p:spPr>
        <p:txBody>
          <a:bodyPr vert="horz" lIns="0" tIns="0" bIns="0" anchor="t"/>
          <a:lstStyle>
            <a:lvl1pPr marL="0" indent="0" algn="l">
              <a:lnSpc>
                <a:spcPct val="100000"/>
              </a:lnSpc>
              <a:spcBef>
                <a:spcPts val="0"/>
              </a:spcBef>
              <a:buNone/>
              <a:defRPr sz="1400" b="0">
                <a:solidFill>
                  <a:schemeClr val="bg1"/>
                </a:solidFill>
                <a:latin typeface="Arial" pitchFamily="34" charset="0"/>
                <a:cs typeface="Arial" pitchFamily="34" charset="0"/>
              </a:defRPr>
            </a:lvl1pPr>
          </a:lstStyle>
          <a:p>
            <a:pPr lvl="0"/>
            <a:r>
              <a:rPr lang="en-GB" noProof="0" dirty="0"/>
              <a:t>Name Surname</a:t>
            </a:r>
          </a:p>
        </p:txBody>
      </p:sp>
      <p:sp>
        <p:nvSpPr>
          <p:cNvPr id="15" name="Picture Placeholder 14"/>
          <p:cNvSpPr>
            <a:spLocks noGrp="1"/>
          </p:cNvSpPr>
          <p:nvPr>
            <p:ph type="pic" sz="quarter" idx="12" hasCustomPrompt="1"/>
          </p:nvPr>
        </p:nvSpPr>
        <p:spPr>
          <a:xfrm>
            <a:off x="349769" y="2064071"/>
            <a:ext cx="3348886" cy="2482529"/>
          </a:xfrm>
          <a:prstGeom prst="roundRect">
            <a:avLst>
              <a:gd name="adj" fmla="val 2031"/>
            </a:avLst>
          </a:prstGeom>
          <a:noFill/>
        </p:spPr>
        <p:txBody>
          <a:bodyPr vert="horz" anchor="t"/>
          <a:lstStyle>
            <a:lvl1pPr marL="0" indent="0" algn="ctr">
              <a:buFontTx/>
              <a:buNone/>
              <a:defRPr sz="1200" b="0">
                <a:solidFill>
                  <a:schemeClr val="tx1"/>
                </a:solidFill>
                <a:latin typeface="+mj-lt"/>
              </a:defRPr>
            </a:lvl1pPr>
          </a:lstStyle>
          <a:p>
            <a:r>
              <a:rPr lang="en-GB" noProof="0" dirty="0"/>
              <a:t>Click icon to add picture</a:t>
            </a:r>
          </a:p>
        </p:txBody>
      </p:sp>
      <p:sp>
        <p:nvSpPr>
          <p:cNvPr id="39" name="Text Placeholder 29"/>
          <p:cNvSpPr>
            <a:spLocks noGrp="1"/>
          </p:cNvSpPr>
          <p:nvPr>
            <p:ph type="body" sz="quarter" idx="13" hasCustomPrompt="1"/>
          </p:nvPr>
        </p:nvSpPr>
        <p:spPr>
          <a:xfrm>
            <a:off x="1347583" y="1741824"/>
            <a:ext cx="3780000" cy="216000"/>
          </a:xfrm>
          <a:prstGeom prst="rect">
            <a:avLst/>
          </a:prstGeom>
        </p:spPr>
        <p:txBody>
          <a:bodyPr vert="horz" lIns="0" tIns="0" bIns="0" anchor="t"/>
          <a:lstStyle>
            <a:lvl1pPr marL="0" indent="0" algn="l">
              <a:lnSpc>
                <a:spcPct val="100000"/>
              </a:lnSpc>
              <a:spcBef>
                <a:spcPts val="0"/>
              </a:spcBef>
              <a:buNone/>
              <a:defRPr sz="1400" b="0">
                <a:solidFill>
                  <a:schemeClr val="bg1"/>
                </a:solidFill>
                <a:latin typeface="Arial" pitchFamily="34" charset="0"/>
                <a:cs typeface="Arial" pitchFamily="34" charset="0"/>
              </a:defRPr>
            </a:lvl1pPr>
          </a:lstStyle>
          <a:p>
            <a:pPr lvl="0"/>
            <a:r>
              <a:rPr lang="en-GB" noProof="0" dirty="0" err="1"/>
              <a:t>dd</a:t>
            </a:r>
            <a:r>
              <a:rPr lang="en-GB" noProof="0" dirty="0"/>
              <a:t>/mm/</a:t>
            </a:r>
            <a:r>
              <a:rPr lang="en-GB" noProof="0" dirty="0" err="1"/>
              <a:t>yyyy</a:t>
            </a:r>
            <a:endParaRPr lang="en-GB" noProof="0" dirty="0"/>
          </a:p>
        </p:txBody>
      </p:sp>
      <p:sp>
        <p:nvSpPr>
          <p:cNvPr id="42" name="Text Placeholder 29"/>
          <p:cNvSpPr>
            <a:spLocks noGrp="1"/>
          </p:cNvSpPr>
          <p:nvPr>
            <p:ph type="body" sz="quarter" idx="14" hasCustomPrompt="1"/>
          </p:nvPr>
        </p:nvSpPr>
        <p:spPr>
          <a:xfrm>
            <a:off x="1347583" y="1465776"/>
            <a:ext cx="3780000" cy="216000"/>
          </a:xfrm>
          <a:prstGeom prst="rect">
            <a:avLst/>
          </a:prstGeom>
        </p:spPr>
        <p:txBody>
          <a:bodyPr vert="horz" lIns="0" tIns="0" bIns="0" anchor="t"/>
          <a:lstStyle>
            <a:lvl1pPr marL="0" indent="0" algn="l">
              <a:lnSpc>
                <a:spcPct val="100000"/>
              </a:lnSpc>
              <a:spcBef>
                <a:spcPts val="0"/>
              </a:spcBef>
              <a:buNone/>
              <a:defRPr sz="1400" b="0">
                <a:solidFill>
                  <a:schemeClr val="bg1"/>
                </a:solidFill>
                <a:latin typeface="Arial" pitchFamily="34" charset="0"/>
                <a:cs typeface="Arial" pitchFamily="34" charset="0"/>
              </a:defRPr>
            </a:lvl1pPr>
          </a:lstStyle>
          <a:p>
            <a:pPr lvl="0"/>
            <a:r>
              <a:rPr lang="en-GB" noProof="0" dirty="0"/>
              <a:t>Job title/team</a:t>
            </a:r>
          </a:p>
        </p:txBody>
      </p:sp>
      <p:sp>
        <p:nvSpPr>
          <p:cNvPr id="23" name="Picture Placeholder 14"/>
          <p:cNvSpPr>
            <a:spLocks noGrp="1"/>
          </p:cNvSpPr>
          <p:nvPr>
            <p:ph type="pic" sz="quarter" idx="16" hasCustomPrompt="1"/>
          </p:nvPr>
        </p:nvSpPr>
        <p:spPr>
          <a:xfrm>
            <a:off x="3765835" y="2064071"/>
            <a:ext cx="2485675" cy="2482529"/>
          </a:xfrm>
          <a:prstGeom prst="roundRect">
            <a:avLst>
              <a:gd name="adj" fmla="val 2031"/>
            </a:avLst>
          </a:prstGeom>
          <a:noFill/>
        </p:spPr>
        <p:txBody>
          <a:bodyPr vert="horz" anchor="t"/>
          <a:lstStyle>
            <a:lvl1pPr marL="0" indent="0" algn="ctr">
              <a:buFontTx/>
              <a:buNone/>
              <a:defRPr sz="1200" b="0">
                <a:solidFill>
                  <a:schemeClr val="tx1"/>
                </a:solidFill>
                <a:latin typeface="+mj-lt"/>
              </a:defRPr>
            </a:lvl1pPr>
          </a:lstStyle>
          <a:p>
            <a:r>
              <a:rPr lang="en-GB" noProof="0" dirty="0"/>
              <a:t>Click icon to add picture</a:t>
            </a:r>
          </a:p>
        </p:txBody>
      </p:sp>
      <p:sp>
        <p:nvSpPr>
          <p:cNvPr id="24" name="Picture Placeholder 14"/>
          <p:cNvSpPr>
            <a:spLocks noGrp="1"/>
          </p:cNvSpPr>
          <p:nvPr>
            <p:ph type="pic" sz="quarter" idx="17" hasCustomPrompt="1"/>
          </p:nvPr>
        </p:nvSpPr>
        <p:spPr>
          <a:xfrm>
            <a:off x="6308556" y="360362"/>
            <a:ext cx="2485675" cy="2482529"/>
          </a:xfrm>
          <a:prstGeom prst="roundRect">
            <a:avLst>
              <a:gd name="adj" fmla="val 2031"/>
            </a:avLst>
          </a:prstGeom>
          <a:noFill/>
        </p:spPr>
        <p:txBody>
          <a:bodyPr vert="horz" anchor="t"/>
          <a:lstStyle>
            <a:lvl1pPr marL="0" indent="0" algn="ctr">
              <a:buFontTx/>
              <a:buNone/>
              <a:defRPr sz="1200" b="0">
                <a:solidFill>
                  <a:schemeClr val="tx1"/>
                </a:solidFill>
                <a:latin typeface="+mj-lt"/>
              </a:defRPr>
            </a:lvl1pPr>
          </a:lstStyle>
          <a:p>
            <a:r>
              <a:rPr lang="en-GB" noProof="0" dirty="0"/>
              <a:t>Click icon to add picture</a:t>
            </a:r>
          </a:p>
        </p:txBody>
      </p:sp>
      <p:pic>
        <p:nvPicPr>
          <p:cNvPr id="14" name="Picture 13">
            <a:extLst>
              <a:ext uri="{FF2B5EF4-FFF2-40B4-BE49-F238E27FC236}">
                <a16:creationId xmlns:a16="http://schemas.microsoft.com/office/drawing/2014/main" id="{31FDCC7F-5889-4F88-9F96-83BFC709B6D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993856" y="2905572"/>
            <a:ext cx="808518" cy="1839806"/>
          </a:xfrm>
          <a:prstGeom prst="rect">
            <a:avLst/>
          </a:prstGeom>
        </p:spPr>
      </p:pic>
    </p:spTree>
    <p:extLst>
      <p:ext uri="{BB962C8B-B14F-4D97-AF65-F5344CB8AC3E}">
        <p14:creationId xmlns:p14="http://schemas.microsoft.com/office/powerpoint/2010/main" val="332910733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Grid to Edit">
    <p:spTree>
      <p:nvGrpSpPr>
        <p:cNvPr id="1" name=""/>
        <p:cNvGrpSpPr/>
        <p:nvPr/>
      </p:nvGrpSpPr>
      <p:grpSpPr>
        <a:xfrm>
          <a:off x="0" y="0"/>
          <a:ext cx="0" cy="0"/>
          <a:chOff x="0" y="0"/>
          <a:chExt cx="0" cy="0"/>
        </a:xfrm>
      </p:grpSpPr>
      <p:sp>
        <p:nvSpPr>
          <p:cNvPr id="30" name="Picture Placeholder 14"/>
          <p:cNvSpPr>
            <a:spLocks noGrp="1"/>
          </p:cNvSpPr>
          <p:nvPr>
            <p:ph type="pic" sz="quarter" idx="38"/>
          </p:nvPr>
        </p:nvSpPr>
        <p:spPr>
          <a:xfrm>
            <a:off x="6738590" y="2485776"/>
            <a:ext cx="2062800" cy="1000800"/>
          </a:xfrm>
          <a:prstGeom prst="roundRect">
            <a:avLst>
              <a:gd name="adj" fmla="val 4927"/>
            </a:avLst>
          </a:prstGeom>
          <a:noFill/>
        </p:spPr>
        <p:txBody>
          <a:bodyPr vert="horz" anchor="b"/>
          <a:lstStyle>
            <a:lvl1pPr marL="0" indent="0" algn="ctr">
              <a:buFontTx/>
              <a:buNone/>
              <a:defRPr sz="1100" b="0">
                <a:solidFill>
                  <a:schemeClr val="tx1"/>
                </a:solidFill>
                <a:latin typeface="+mj-lt"/>
              </a:defRPr>
            </a:lvl1pPr>
          </a:lstStyle>
          <a:p>
            <a:r>
              <a:rPr lang="en-GB" noProof="0" dirty="0"/>
              <a:t>Click icon to add picture</a:t>
            </a:r>
          </a:p>
        </p:txBody>
      </p:sp>
      <p:sp>
        <p:nvSpPr>
          <p:cNvPr id="19" name="Picture Placeholder 14"/>
          <p:cNvSpPr>
            <a:spLocks noGrp="1"/>
          </p:cNvSpPr>
          <p:nvPr>
            <p:ph type="pic" sz="quarter" idx="34"/>
          </p:nvPr>
        </p:nvSpPr>
        <p:spPr>
          <a:xfrm>
            <a:off x="366710" y="363173"/>
            <a:ext cx="2062800" cy="2062800"/>
          </a:xfrm>
          <a:prstGeom prst="roundRect">
            <a:avLst>
              <a:gd name="adj" fmla="val 3064"/>
            </a:avLst>
          </a:prstGeom>
          <a:noFill/>
        </p:spPr>
        <p:txBody>
          <a:bodyPr vert="horz" anchor="b"/>
          <a:lstStyle>
            <a:lvl1pPr marL="0" indent="0" algn="ctr">
              <a:buFontTx/>
              <a:buNone/>
              <a:defRPr sz="1100" b="0">
                <a:solidFill>
                  <a:schemeClr val="tx1"/>
                </a:solidFill>
                <a:latin typeface="+mj-lt"/>
              </a:defRPr>
            </a:lvl1pPr>
          </a:lstStyle>
          <a:p>
            <a:r>
              <a:rPr lang="en-GB" noProof="0" dirty="0"/>
              <a:t>Click icon to add picture</a:t>
            </a:r>
          </a:p>
        </p:txBody>
      </p:sp>
      <p:sp>
        <p:nvSpPr>
          <p:cNvPr id="13" name="Picture Placeholder 14"/>
          <p:cNvSpPr>
            <a:spLocks noGrp="1"/>
          </p:cNvSpPr>
          <p:nvPr>
            <p:ph type="pic" sz="quarter" idx="12"/>
          </p:nvPr>
        </p:nvSpPr>
        <p:spPr>
          <a:xfrm>
            <a:off x="2489072" y="363176"/>
            <a:ext cx="4186800" cy="4182135"/>
          </a:xfrm>
          <a:prstGeom prst="roundRect">
            <a:avLst>
              <a:gd name="adj" fmla="val 1087"/>
            </a:avLst>
          </a:prstGeom>
          <a:noFill/>
        </p:spPr>
        <p:txBody>
          <a:bodyPr vert="horz" anchor="t"/>
          <a:lstStyle>
            <a:lvl1pPr marL="0" indent="0" algn="ctr">
              <a:buFontTx/>
              <a:buNone/>
              <a:defRPr sz="1100" b="0">
                <a:solidFill>
                  <a:schemeClr val="tx1"/>
                </a:solidFill>
                <a:latin typeface="+mj-lt"/>
              </a:defRPr>
            </a:lvl1pPr>
          </a:lstStyle>
          <a:p>
            <a:r>
              <a:rPr lang="en-GB" noProof="0" dirty="0"/>
              <a:t>Click icon to add picture</a:t>
            </a:r>
          </a:p>
        </p:txBody>
      </p:sp>
      <p:sp>
        <p:nvSpPr>
          <p:cNvPr id="21" name="Picture Placeholder 14"/>
          <p:cNvSpPr>
            <a:spLocks noGrp="1"/>
          </p:cNvSpPr>
          <p:nvPr>
            <p:ph type="pic" sz="quarter" idx="29" hasCustomPrompt="1"/>
          </p:nvPr>
        </p:nvSpPr>
        <p:spPr>
          <a:xfrm>
            <a:off x="1425873" y="2485775"/>
            <a:ext cx="1000800" cy="1000800"/>
          </a:xfrm>
          <a:prstGeom prst="roundRect">
            <a:avLst>
              <a:gd name="adj" fmla="val 6016"/>
            </a:avLst>
          </a:prstGeom>
          <a:noFill/>
        </p:spPr>
        <p:txBody>
          <a:bodyPr vert="horz" anchor="b"/>
          <a:lstStyle>
            <a:lvl1pPr marL="0" indent="0" algn="ctr">
              <a:buFontTx/>
              <a:buNone/>
              <a:defRPr sz="1100" b="0">
                <a:solidFill>
                  <a:schemeClr val="tx1"/>
                </a:solidFill>
                <a:latin typeface="+mj-lt"/>
              </a:defRPr>
            </a:lvl1pPr>
          </a:lstStyle>
          <a:p>
            <a:r>
              <a:rPr lang="en-GB" noProof="0" dirty="0"/>
              <a:t>Click to add picture</a:t>
            </a:r>
          </a:p>
        </p:txBody>
      </p:sp>
      <p:sp>
        <p:nvSpPr>
          <p:cNvPr id="23" name="Picture Placeholder 14"/>
          <p:cNvSpPr>
            <a:spLocks noGrp="1"/>
          </p:cNvSpPr>
          <p:nvPr>
            <p:ph type="pic" sz="quarter" idx="35"/>
          </p:nvPr>
        </p:nvSpPr>
        <p:spPr>
          <a:xfrm>
            <a:off x="6735415" y="363173"/>
            <a:ext cx="2062800" cy="2062800"/>
          </a:xfrm>
          <a:prstGeom prst="roundRect">
            <a:avLst>
              <a:gd name="adj" fmla="val 2448"/>
            </a:avLst>
          </a:prstGeom>
          <a:noFill/>
        </p:spPr>
        <p:txBody>
          <a:bodyPr vert="horz" anchor="b"/>
          <a:lstStyle>
            <a:lvl1pPr marL="0" indent="0" algn="ctr">
              <a:buFontTx/>
              <a:buNone/>
              <a:defRPr sz="1100" b="0">
                <a:solidFill>
                  <a:schemeClr val="tx1"/>
                </a:solidFill>
                <a:latin typeface="+mj-lt"/>
              </a:defRPr>
            </a:lvl1pPr>
          </a:lstStyle>
          <a:p>
            <a:r>
              <a:rPr lang="en-GB" noProof="0" dirty="0"/>
              <a:t>Click icon to add picture</a:t>
            </a:r>
          </a:p>
        </p:txBody>
      </p:sp>
      <p:sp>
        <p:nvSpPr>
          <p:cNvPr id="12" name="Content Placeholder 2"/>
          <p:cNvSpPr>
            <a:spLocks noGrp="1"/>
          </p:cNvSpPr>
          <p:nvPr>
            <p:ph idx="25"/>
          </p:nvPr>
        </p:nvSpPr>
        <p:spPr>
          <a:xfrm>
            <a:off x="6738590" y="2485776"/>
            <a:ext cx="2059623" cy="644525"/>
          </a:xfrm>
          <a:prstGeom prst="rect">
            <a:avLst/>
          </a:prstGeom>
        </p:spPr>
        <p:txBody>
          <a:bodyPr lIns="108000" tIns="72000" rIns="72000" bIns="0"/>
          <a:lstStyle>
            <a:lvl1pPr marL="0" indent="0">
              <a:lnSpc>
                <a:spcPct val="100000"/>
              </a:lnSpc>
              <a:spcBef>
                <a:spcPts val="0"/>
              </a:spcBef>
              <a:buClr>
                <a:schemeClr val="accent1"/>
              </a:buClr>
              <a:buFontTx/>
              <a:buNone/>
              <a:defRPr sz="1100" b="1">
                <a:solidFill>
                  <a:schemeClr val="tx1"/>
                </a:solidFill>
                <a:latin typeface="Arial" pitchFamily="34" charset="0"/>
                <a:cs typeface="Arial" pitchFamily="34" charset="0"/>
              </a:defRPr>
            </a:lvl1pPr>
            <a:lvl2pPr marL="360000" indent="0">
              <a:lnSpc>
                <a:spcPct val="100000"/>
              </a:lnSpc>
              <a:spcBef>
                <a:spcPts val="0"/>
              </a:spcBef>
              <a:buFontTx/>
              <a:buNone/>
              <a:defRPr sz="1800" baseline="0">
                <a:solidFill>
                  <a:schemeClr val="tx1"/>
                </a:solidFill>
                <a:latin typeface="Arial" pitchFamily="34" charset="0"/>
                <a:cs typeface="Arial" pitchFamily="34" charset="0"/>
              </a:defRPr>
            </a:lvl2pPr>
            <a:lvl3pPr>
              <a:defRPr sz="1400" baseline="0">
                <a:latin typeface="Arial" pitchFamily="34" charset="0"/>
                <a:cs typeface="Arial" pitchFamily="34" charset="0"/>
              </a:defRPr>
            </a:lvl3pPr>
            <a:lvl4pPr marL="622800" indent="-180000">
              <a:defRPr sz="1400">
                <a:latin typeface="Arial" pitchFamily="34" charset="0"/>
                <a:cs typeface="Arial" pitchFamily="34" charset="0"/>
              </a:defRPr>
            </a:lvl4pPr>
            <a:lvl5pPr marL="622800">
              <a:defRPr sz="1400">
                <a:latin typeface="Arial" pitchFamily="34" charset="0"/>
                <a:cs typeface="Arial" pitchFamily="34" charset="0"/>
              </a:defRPr>
            </a:lvl5pPr>
            <a:lvl6pPr>
              <a:defRPr>
                <a:latin typeface="Arial" pitchFamily="34" charset="0"/>
                <a:cs typeface="Arial" pitchFamily="34" charset="0"/>
              </a:defRPr>
            </a:lvl6pPr>
          </a:lstStyle>
          <a:p>
            <a:r>
              <a:rPr lang="en-GB" noProof="0" dirty="0"/>
              <a:t>Click to edit Master text styles</a:t>
            </a:r>
          </a:p>
        </p:txBody>
      </p:sp>
      <p:sp>
        <p:nvSpPr>
          <p:cNvPr id="17" name="Content Placeholder 2"/>
          <p:cNvSpPr>
            <a:spLocks noGrp="1"/>
          </p:cNvSpPr>
          <p:nvPr>
            <p:ph idx="20"/>
          </p:nvPr>
        </p:nvSpPr>
        <p:spPr>
          <a:xfrm>
            <a:off x="366709" y="363176"/>
            <a:ext cx="2062801" cy="1659300"/>
          </a:xfrm>
          <a:prstGeom prst="rect">
            <a:avLst/>
          </a:prstGeom>
        </p:spPr>
        <p:txBody>
          <a:bodyPr lIns="144000" tIns="72000" rIns="72000" bIns="0"/>
          <a:lstStyle>
            <a:lvl1pPr marL="0" indent="0">
              <a:lnSpc>
                <a:spcPct val="100000"/>
              </a:lnSpc>
              <a:spcBef>
                <a:spcPts val="0"/>
              </a:spcBef>
              <a:buClr>
                <a:schemeClr val="accent1"/>
              </a:buClr>
              <a:buFontTx/>
              <a:buNone/>
              <a:defRPr sz="1600" b="1">
                <a:solidFill>
                  <a:schemeClr val="tx1"/>
                </a:solidFill>
                <a:latin typeface="Arial" pitchFamily="34" charset="0"/>
                <a:cs typeface="Arial" pitchFamily="34" charset="0"/>
              </a:defRPr>
            </a:lvl1pPr>
            <a:lvl2pPr marL="360000" indent="0">
              <a:lnSpc>
                <a:spcPct val="100000"/>
              </a:lnSpc>
              <a:spcBef>
                <a:spcPts val="0"/>
              </a:spcBef>
              <a:buFontTx/>
              <a:buNone/>
              <a:defRPr sz="1800" baseline="0">
                <a:solidFill>
                  <a:schemeClr val="tx1"/>
                </a:solidFill>
                <a:latin typeface="Arial" pitchFamily="34" charset="0"/>
                <a:cs typeface="Arial" pitchFamily="34" charset="0"/>
              </a:defRPr>
            </a:lvl2pPr>
            <a:lvl3pPr>
              <a:defRPr sz="1400" baseline="0">
                <a:latin typeface="Arial" pitchFamily="34" charset="0"/>
                <a:cs typeface="Arial" pitchFamily="34" charset="0"/>
              </a:defRPr>
            </a:lvl3pPr>
            <a:lvl4pPr marL="622800" indent="-180000">
              <a:defRPr sz="1400">
                <a:latin typeface="Arial" pitchFamily="34" charset="0"/>
                <a:cs typeface="Arial" pitchFamily="34" charset="0"/>
              </a:defRPr>
            </a:lvl4pPr>
            <a:lvl5pPr marL="622800">
              <a:defRPr sz="1400">
                <a:latin typeface="Arial" pitchFamily="34" charset="0"/>
                <a:cs typeface="Arial" pitchFamily="34" charset="0"/>
              </a:defRPr>
            </a:lvl5pPr>
            <a:lvl6pPr>
              <a:defRPr>
                <a:latin typeface="Arial" pitchFamily="34" charset="0"/>
                <a:cs typeface="Arial" pitchFamily="34" charset="0"/>
              </a:defRPr>
            </a:lvl6pPr>
          </a:lstStyle>
          <a:p>
            <a:r>
              <a:rPr lang="en-GB" noProof="0" dirty="0"/>
              <a:t>Click to edit Master text styles</a:t>
            </a:r>
          </a:p>
        </p:txBody>
      </p:sp>
      <p:sp>
        <p:nvSpPr>
          <p:cNvPr id="25" name="Picture Placeholder 14"/>
          <p:cNvSpPr>
            <a:spLocks noGrp="1"/>
          </p:cNvSpPr>
          <p:nvPr>
            <p:ph type="pic" sz="quarter" idx="40" hasCustomPrompt="1"/>
          </p:nvPr>
        </p:nvSpPr>
        <p:spPr>
          <a:xfrm>
            <a:off x="1425873" y="3545954"/>
            <a:ext cx="1000800" cy="1000800"/>
          </a:xfrm>
          <a:prstGeom prst="roundRect">
            <a:avLst>
              <a:gd name="adj" fmla="val 6016"/>
            </a:avLst>
          </a:prstGeom>
          <a:noFill/>
        </p:spPr>
        <p:txBody>
          <a:bodyPr vert="horz" anchor="b"/>
          <a:lstStyle>
            <a:lvl1pPr marL="0" indent="0" algn="ctr">
              <a:buFontTx/>
              <a:buNone/>
              <a:defRPr sz="1100" b="0">
                <a:solidFill>
                  <a:schemeClr val="tx1"/>
                </a:solidFill>
                <a:latin typeface="+mj-lt"/>
              </a:defRPr>
            </a:lvl1pPr>
          </a:lstStyle>
          <a:p>
            <a:r>
              <a:rPr lang="en-GB" noProof="0" dirty="0"/>
              <a:t>Click to add picture</a:t>
            </a:r>
          </a:p>
        </p:txBody>
      </p:sp>
      <p:sp>
        <p:nvSpPr>
          <p:cNvPr id="26" name="Picture Placeholder 14"/>
          <p:cNvSpPr>
            <a:spLocks noGrp="1"/>
          </p:cNvSpPr>
          <p:nvPr>
            <p:ph type="pic" sz="quarter" idx="41" hasCustomPrompt="1"/>
          </p:nvPr>
        </p:nvSpPr>
        <p:spPr>
          <a:xfrm>
            <a:off x="363786" y="2485775"/>
            <a:ext cx="1000800" cy="2060979"/>
          </a:xfrm>
          <a:prstGeom prst="roundRect">
            <a:avLst>
              <a:gd name="adj" fmla="val 6016"/>
            </a:avLst>
          </a:prstGeom>
          <a:noFill/>
        </p:spPr>
        <p:txBody>
          <a:bodyPr vert="horz" anchor="b"/>
          <a:lstStyle>
            <a:lvl1pPr marL="0" indent="0" algn="ctr">
              <a:buFontTx/>
              <a:buNone/>
              <a:defRPr sz="1100" b="0">
                <a:solidFill>
                  <a:schemeClr val="tx1"/>
                </a:solidFill>
                <a:latin typeface="+mj-lt"/>
              </a:defRPr>
            </a:lvl1pPr>
          </a:lstStyle>
          <a:p>
            <a:r>
              <a:rPr lang="en-GB" noProof="0" dirty="0"/>
              <a:t>Click to add picture</a:t>
            </a:r>
          </a:p>
        </p:txBody>
      </p:sp>
      <p:sp>
        <p:nvSpPr>
          <p:cNvPr id="29" name="Picture Placeholder 14"/>
          <p:cNvSpPr>
            <a:spLocks noGrp="1"/>
          </p:cNvSpPr>
          <p:nvPr>
            <p:ph type="pic" sz="quarter" idx="42"/>
          </p:nvPr>
        </p:nvSpPr>
        <p:spPr>
          <a:xfrm>
            <a:off x="6738590" y="3544937"/>
            <a:ext cx="2062800" cy="1000800"/>
          </a:xfrm>
          <a:prstGeom prst="roundRect">
            <a:avLst>
              <a:gd name="adj" fmla="val 4927"/>
            </a:avLst>
          </a:prstGeom>
          <a:noFill/>
        </p:spPr>
        <p:txBody>
          <a:bodyPr vert="horz" anchor="b"/>
          <a:lstStyle>
            <a:lvl1pPr marL="0" indent="0" algn="ctr">
              <a:buFontTx/>
              <a:buNone/>
              <a:defRPr sz="1100" b="0">
                <a:solidFill>
                  <a:schemeClr val="tx1"/>
                </a:solidFill>
                <a:latin typeface="+mj-lt"/>
              </a:defRPr>
            </a:lvl1pPr>
          </a:lstStyle>
          <a:p>
            <a:r>
              <a:rPr lang="en-GB" noProof="0" dirty="0"/>
              <a:t>Click icon to add picture</a:t>
            </a:r>
          </a:p>
        </p:txBody>
      </p:sp>
      <p:sp>
        <p:nvSpPr>
          <p:cNvPr id="14" name="Text Placeholder 4"/>
          <p:cNvSpPr>
            <a:spLocks noGrp="1"/>
          </p:cNvSpPr>
          <p:nvPr>
            <p:ph type="body" sz="quarter" idx="45" hasCustomPrompt="1"/>
          </p:nvPr>
        </p:nvSpPr>
        <p:spPr>
          <a:xfrm>
            <a:off x="6738590" y="362736"/>
            <a:ext cx="1980000" cy="1465262"/>
          </a:xfrm>
          <a:prstGeom prst="rect">
            <a:avLst/>
          </a:prstGeom>
        </p:spPr>
        <p:txBody>
          <a:bodyPr vert="horz"/>
          <a:lstStyle>
            <a:lvl1pPr marL="180000" indent="-180000">
              <a:spcBef>
                <a:spcPts val="0"/>
              </a:spcBef>
              <a:spcAft>
                <a:spcPts val="1000"/>
              </a:spcAft>
              <a:buClr>
                <a:schemeClr val="accent1"/>
              </a:buClr>
              <a:buFont typeface="Arial"/>
              <a:buChar char="•"/>
              <a:defRPr sz="1400" baseline="0"/>
            </a:lvl1pPr>
            <a:lvl2pPr marL="180000" indent="-180000">
              <a:spcBef>
                <a:spcPts val="0"/>
              </a:spcBef>
              <a:spcAft>
                <a:spcPts val="1000"/>
              </a:spcAft>
              <a:buClr>
                <a:schemeClr val="accent1"/>
              </a:buClr>
              <a:defRPr sz="1400"/>
            </a:lvl2pPr>
            <a:lvl3pPr marL="180000" indent="-180000">
              <a:spcBef>
                <a:spcPts val="0"/>
              </a:spcBef>
              <a:spcAft>
                <a:spcPts val="1000"/>
              </a:spcAft>
              <a:buClr>
                <a:schemeClr val="accent1"/>
              </a:buClr>
              <a:defRPr sz="1400"/>
            </a:lvl3pPr>
            <a:lvl4pPr marL="180000" indent="-180000">
              <a:spcBef>
                <a:spcPts val="0"/>
              </a:spcBef>
              <a:spcAft>
                <a:spcPts val="1000"/>
              </a:spcAft>
              <a:buClr>
                <a:schemeClr val="accent1"/>
              </a:buClr>
              <a:defRPr sz="1400"/>
            </a:lvl4pPr>
            <a:lvl5pPr marL="180000" indent="-180000">
              <a:spcBef>
                <a:spcPts val="0"/>
              </a:spcBef>
              <a:spcAft>
                <a:spcPts val="1000"/>
              </a:spcAft>
              <a:buClr>
                <a:schemeClr val="accent1"/>
              </a:buClr>
              <a:defRPr sz="1400"/>
            </a:lvl5pPr>
          </a:lstStyle>
          <a:p>
            <a:pPr lvl="0"/>
            <a:r>
              <a:rPr lang="en-GB" dirty="0"/>
              <a:t>Bullet points</a:t>
            </a:r>
          </a:p>
          <a:p>
            <a:pPr lvl="0"/>
            <a:r>
              <a:rPr lang="en-GB" dirty="0"/>
              <a:t>Bullet points</a:t>
            </a:r>
          </a:p>
          <a:p>
            <a:pPr lvl="0"/>
            <a:r>
              <a:rPr lang="en-GB" dirty="0"/>
              <a:t>Bullet points</a:t>
            </a:r>
          </a:p>
          <a:p>
            <a:pPr lvl="0"/>
            <a:endParaRPr lang="en-GB" dirty="0"/>
          </a:p>
        </p:txBody>
      </p:sp>
      <p:pic>
        <p:nvPicPr>
          <p:cNvPr id="16" name="Picture 15">
            <a:extLst>
              <a:ext uri="{FF2B5EF4-FFF2-40B4-BE49-F238E27FC236}">
                <a16:creationId xmlns:a16="http://schemas.microsoft.com/office/drawing/2014/main" id="{9DC70506-8909-4D59-B91A-B5AC652F009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002877" y="4597878"/>
            <a:ext cx="802623" cy="248058"/>
          </a:xfrm>
          <a:prstGeom prst="rect">
            <a:avLst/>
          </a:prstGeom>
        </p:spPr>
      </p:pic>
    </p:spTree>
    <p:extLst>
      <p:ext uri="{BB962C8B-B14F-4D97-AF65-F5344CB8AC3E}">
        <p14:creationId xmlns:p14="http://schemas.microsoft.com/office/powerpoint/2010/main" val="77812221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userDrawn="1">
  <p:cSld name="Full page Picture / Content box">
    <p:spTree>
      <p:nvGrpSpPr>
        <p:cNvPr id="1" name=""/>
        <p:cNvGrpSpPr/>
        <p:nvPr/>
      </p:nvGrpSpPr>
      <p:grpSpPr>
        <a:xfrm>
          <a:off x="0" y="0"/>
          <a:ext cx="0" cy="0"/>
          <a:chOff x="0" y="0"/>
          <a:chExt cx="0" cy="0"/>
        </a:xfrm>
      </p:grpSpPr>
      <p:sp>
        <p:nvSpPr>
          <p:cNvPr id="3" name="Picture Placeholder 2"/>
          <p:cNvSpPr>
            <a:spLocks noGrp="1"/>
          </p:cNvSpPr>
          <p:nvPr>
            <p:ph type="pic" sz="quarter" idx="10" hasCustomPrompt="1"/>
          </p:nvPr>
        </p:nvSpPr>
        <p:spPr>
          <a:xfrm>
            <a:off x="0" y="0"/>
            <a:ext cx="9144000" cy="5143500"/>
          </a:xfrm>
          <a:prstGeom prst="rect">
            <a:avLst/>
          </a:prstGeom>
        </p:spPr>
        <p:txBody>
          <a:bodyPr vert="horz" anchor="t"/>
          <a:lstStyle>
            <a:lvl1pPr marL="0" marR="0" indent="0" algn="ctr" defTabSz="457200" rtl="0" eaLnBrk="1" fontAlgn="auto" latinLnBrk="0" hangingPunct="1">
              <a:lnSpc>
                <a:spcPct val="100000"/>
              </a:lnSpc>
              <a:spcBef>
                <a:spcPct val="20000"/>
              </a:spcBef>
              <a:spcAft>
                <a:spcPts val="0"/>
              </a:spcAft>
              <a:buClrTx/>
              <a:buSzTx/>
              <a:buFont typeface="Arial"/>
              <a:buNone/>
              <a:tabLst/>
              <a:defRPr sz="1100"/>
            </a:lvl1pPr>
          </a:lstStyle>
          <a:p>
            <a:r>
              <a:rPr lang="en-GB" noProof="0" dirty="0"/>
              <a:t>Click icon to add picture</a:t>
            </a:r>
          </a:p>
        </p:txBody>
      </p:sp>
      <p:sp>
        <p:nvSpPr>
          <p:cNvPr id="12" name="Picture Placeholder 14"/>
          <p:cNvSpPr>
            <a:spLocks noGrp="1"/>
          </p:cNvSpPr>
          <p:nvPr>
            <p:ph type="pic" sz="quarter" idx="34"/>
          </p:nvPr>
        </p:nvSpPr>
        <p:spPr>
          <a:xfrm>
            <a:off x="366710" y="359998"/>
            <a:ext cx="2062800" cy="2062800"/>
          </a:xfrm>
          <a:prstGeom prst="roundRect">
            <a:avLst>
              <a:gd name="adj" fmla="val 3064"/>
            </a:avLst>
          </a:prstGeom>
          <a:noFill/>
        </p:spPr>
        <p:txBody>
          <a:bodyPr vert="horz" anchor="b"/>
          <a:lstStyle>
            <a:lvl1pPr marL="0" indent="0" algn="ctr">
              <a:buFontTx/>
              <a:buNone/>
              <a:defRPr sz="1100" b="0">
                <a:solidFill>
                  <a:schemeClr val="tx1"/>
                </a:solidFill>
                <a:latin typeface="+mj-lt"/>
              </a:defRPr>
            </a:lvl1pPr>
          </a:lstStyle>
          <a:p>
            <a:r>
              <a:rPr lang="en-GB" noProof="0" dirty="0"/>
              <a:t>Click icon to add picture</a:t>
            </a:r>
          </a:p>
        </p:txBody>
      </p:sp>
      <p:sp>
        <p:nvSpPr>
          <p:cNvPr id="13" name="Content Placeholder 2"/>
          <p:cNvSpPr>
            <a:spLocks noGrp="1"/>
          </p:cNvSpPr>
          <p:nvPr>
            <p:ph idx="36"/>
          </p:nvPr>
        </p:nvSpPr>
        <p:spPr>
          <a:xfrm>
            <a:off x="366709" y="360001"/>
            <a:ext cx="2059200" cy="1659300"/>
          </a:xfrm>
          <a:prstGeom prst="rect">
            <a:avLst/>
          </a:prstGeom>
        </p:spPr>
        <p:txBody>
          <a:bodyPr lIns="144000" tIns="72000" rIns="72000" bIns="0"/>
          <a:lstStyle>
            <a:lvl1pPr marL="0" indent="0">
              <a:lnSpc>
                <a:spcPct val="100000"/>
              </a:lnSpc>
              <a:spcBef>
                <a:spcPts val="0"/>
              </a:spcBef>
              <a:buClr>
                <a:schemeClr val="accent1"/>
              </a:buClr>
              <a:buFontTx/>
              <a:buNone/>
              <a:defRPr sz="1600" b="1">
                <a:solidFill>
                  <a:schemeClr val="tx1"/>
                </a:solidFill>
                <a:latin typeface="Arial" pitchFamily="34" charset="0"/>
                <a:cs typeface="Arial" pitchFamily="34" charset="0"/>
              </a:defRPr>
            </a:lvl1pPr>
            <a:lvl2pPr marL="360000" indent="0">
              <a:lnSpc>
                <a:spcPct val="100000"/>
              </a:lnSpc>
              <a:spcBef>
                <a:spcPts val="0"/>
              </a:spcBef>
              <a:buFontTx/>
              <a:buNone/>
              <a:defRPr sz="1800" baseline="0">
                <a:solidFill>
                  <a:schemeClr val="tx1"/>
                </a:solidFill>
                <a:latin typeface="Arial" pitchFamily="34" charset="0"/>
                <a:cs typeface="Arial" pitchFamily="34" charset="0"/>
              </a:defRPr>
            </a:lvl2pPr>
            <a:lvl3pPr>
              <a:defRPr sz="1400" baseline="0">
                <a:latin typeface="Arial" pitchFamily="34" charset="0"/>
                <a:cs typeface="Arial" pitchFamily="34" charset="0"/>
              </a:defRPr>
            </a:lvl3pPr>
            <a:lvl4pPr marL="622800" indent="-180000">
              <a:defRPr sz="1400">
                <a:latin typeface="Arial" pitchFamily="34" charset="0"/>
                <a:cs typeface="Arial" pitchFamily="34" charset="0"/>
              </a:defRPr>
            </a:lvl4pPr>
            <a:lvl5pPr marL="622800">
              <a:defRPr sz="1400">
                <a:latin typeface="Arial" pitchFamily="34" charset="0"/>
                <a:cs typeface="Arial" pitchFamily="34" charset="0"/>
              </a:defRPr>
            </a:lvl5pPr>
            <a:lvl6pPr>
              <a:defRPr>
                <a:latin typeface="Arial" pitchFamily="34" charset="0"/>
                <a:cs typeface="Arial" pitchFamily="34" charset="0"/>
              </a:defRPr>
            </a:lvl6pPr>
          </a:lstStyle>
          <a:p>
            <a:r>
              <a:rPr lang="en-GB" noProof="0" dirty="0"/>
              <a:t>Click to edit Master text styles</a:t>
            </a:r>
          </a:p>
        </p:txBody>
      </p:sp>
      <p:sp>
        <p:nvSpPr>
          <p:cNvPr id="6" name="Text Placeholder 2"/>
          <p:cNvSpPr>
            <a:spLocks noGrp="1"/>
          </p:cNvSpPr>
          <p:nvPr>
            <p:ph type="body" sz="quarter" idx="18" hasCustomPrompt="1"/>
          </p:nvPr>
        </p:nvSpPr>
        <p:spPr>
          <a:xfrm rot="16200000">
            <a:off x="6611359" y="2508209"/>
            <a:ext cx="4572000" cy="180000"/>
          </a:xfrm>
          <a:prstGeom prst="rect">
            <a:avLst/>
          </a:prstGeom>
        </p:spPr>
        <p:txBody>
          <a:bodyPr vert="horz" lIns="0" tIns="0" rIns="0" bIns="0" anchor="b" anchorCtr="0"/>
          <a:lstStyle>
            <a:lvl1pPr marL="0" indent="0" algn="l">
              <a:buFontTx/>
              <a:buNone/>
              <a:defRPr sz="800" baseline="0"/>
            </a:lvl1pPr>
            <a:lvl2pPr marL="457200" indent="0">
              <a:buFontTx/>
              <a:buNone/>
              <a:defRPr sz="1000"/>
            </a:lvl2pPr>
            <a:lvl3pPr marL="914400" indent="0">
              <a:buFontTx/>
              <a:buNone/>
              <a:defRPr sz="1000"/>
            </a:lvl3pPr>
            <a:lvl4pPr marL="1371600" indent="0">
              <a:buFontTx/>
              <a:buNone/>
              <a:defRPr sz="1000"/>
            </a:lvl4pPr>
            <a:lvl5pPr marL="1828800" indent="0">
              <a:buFontTx/>
              <a:buNone/>
              <a:defRPr sz="1000"/>
            </a:lvl5pPr>
          </a:lstStyle>
          <a:p>
            <a:pPr lvl="0"/>
            <a:r>
              <a:rPr lang="en-US" dirty="0"/>
              <a:t>© Picture Credit/Photographer</a:t>
            </a:r>
          </a:p>
        </p:txBody>
      </p:sp>
      <p:sp>
        <p:nvSpPr>
          <p:cNvPr id="8" name="Content Placeholder 2"/>
          <p:cNvSpPr>
            <a:spLocks noGrp="1"/>
          </p:cNvSpPr>
          <p:nvPr>
            <p:ph idx="37" hasCustomPrompt="1"/>
          </p:nvPr>
        </p:nvSpPr>
        <p:spPr>
          <a:xfrm>
            <a:off x="1432423" y="2487248"/>
            <a:ext cx="997088" cy="251881"/>
          </a:xfrm>
          <a:prstGeom prst="rect">
            <a:avLst/>
          </a:prstGeom>
        </p:spPr>
        <p:txBody>
          <a:bodyPr lIns="0" tIns="0" rIns="72000" bIns="0" anchor="t"/>
          <a:lstStyle>
            <a:lvl1pPr marL="0" indent="0" algn="l">
              <a:lnSpc>
                <a:spcPct val="100000"/>
              </a:lnSpc>
              <a:spcBef>
                <a:spcPts val="0"/>
              </a:spcBef>
              <a:buClr>
                <a:schemeClr val="accent1"/>
              </a:buClr>
              <a:buFontTx/>
              <a:buNone/>
              <a:defRPr sz="1000" b="1" baseline="0">
                <a:solidFill>
                  <a:schemeClr val="tx1"/>
                </a:solidFill>
                <a:latin typeface="Arial" pitchFamily="34" charset="0"/>
                <a:cs typeface="Arial" pitchFamily="34" charset="0"/>
              </a:defRPr>
            </a:lvl1pPr>
            <a:lvl2pPr marL="360000" indent="0">
              <a:lnSpc>
                <a:spcPct val="100000"/>
              </a:lnSpc>
              <a:spcBef>
                <a:spcPts val="0"/>
              </a:spcBef>
              <a:buFontTx/>
              <a:buNone/>
              <a:defRPr sz="1800" baseline="0">
                <a:solidFill>
                  <a:schemeClr val="tx1"/>
                </a:solidFill>
                <a:latin typeface="Arial" pitchFamily="34" charset="0"/>
                <a:cs typeface="Arial" pitchFamily="34" charset="0"/>
              </a:defRPr>
            </a:lvl2pPr>
            <a:lvl3pPr>
              <a:defRPr sz="1400" baseline="0">
                <a:latin typeface="Arial" pitchFamily="34" charset="0"/>
                <a:cs typeface="Arial" pitchFamily="34" charset="0"/>
              </a:defRPr>
            </a:lvl3pPr>
            <a:lvl4pPr marL="622800" indent="-180000">
              <a:defRPr sz="1400">
                <a:latin typeface="Arial" pitchFamily="34" charset="0"/>
                <a:cs typeface="Arial" pitchFamily="34" charset="0"/>
              </a:defRPr>
            </a:lvl4pPr>
            <a:lvl5pPr marL="622800">
              <a:defRPr sz="1400">
                <a:latin typeface="Arial" pitchFamily="34" charset="0"/>
                <a:cs typeface="Arial" pitchFamily="34" charset="0"/>
              </a:defRPr>
            </a:lvl5pPr>
            <a:lvl6pPr>
              <a:defRPr>
                <a:latin typeface="Arial" pitchFamily="34" charset="0"/>
                <a:cs typeface="Arial" pitchFamily="34" charset="0"/>
              </a:defRPr>
            </a:lvl6pPr>
          </a:lstStyle>
          <a:p>
            <a:r>
              <a:rPr lang="en-GB" noProof="0" dirty="0"/>
              <a:t>Click to edit Sub-heading</a:t>
            </a:r>
          </a:p>
        </p:txBody>
      </p:sp>
      <p:sp>
        <p:nvSpPr>
          <p:cNvPr id="14" name="Content Placeholder 2"/>
          <p:cNvSpPr>
            <a:spLocks noGrp="1"/>
          </p:cNvSpPr>
          <p:nvPr>
            <p:ph idx="38"/>
          </p:nvPr>
        </p:nvSpPr>
        <p:spPr>
          <a:xfrm>
            <a:off x="1432423" y="2865967"/>
            <a:ext cx="997088" cy="1685033"/>
          </a:xfrm>
          <a:prstGeom prst="rect">
            <a:avLst/>
          </a:prstGeom>
        </p:spPr>
        <p:txBody>
          <a:bodyPr lIns="0" tIns="0" rIns="72000" bIns="0"/>
          <a:lstStyle>
            <a:lvl1pPr marL="0" indent="0" algn="l">
              <a:lnSpc>
                <a:spcPct val="100000"/>
              </a:lnSpc>
              <a:spcBef>
                <a:spcPts val="0"/>
              </a:spcBef>
              <a:buClr>
                <a:schemeClr val="accent1"/>
              </a:buClr>
              <a:buFontTx/>
              <a:buNone/>
              <a:defRPr sz="1000" b="0" baseline="0">
                <a:solidFill>
                  <a:schemeClr val="tx1"/>
                </a:solidFill>
                <a:latin typeface="Arial" pitchFamily="34" charset="0"/>
                <a:cs typeface="Arial" pitchFamily="34" charset="0"/>
              </a:defRPr>
            </a:lvl1pPr>
            <a:lvl2pPr marL="360000" indent="0">
              <a:lnSpc>
                <a:spcPct val="100000"/>
              </a:lnSpc>
              <a:spcBef>
                <a:spcPts val="0"/>
              </a:spcBef>
              <a:buFontTx/>
              <a:buNone/>
              <a:defRPr sz="1800" baseline="0">
                <a:solidFill>
                  <a:schemeClr val="tx1"/>
                </a:solidFill>
                <a:latin typeface="Arial" pitchFamily="34" charset="0"/>
                <a:cs typeface="Arial" pitchFamily="34" charset="0"/>
              </a:defRPr>
            </a:lvl2pPr>
            <a:lvl3pPr>
              <a:defRPr sz="1400" baseline="0">
                <a:latin typeface="Arial" pitchFamily="34" charset="0"/>
                <a:cs typeface="Arial" pitchFamily="34" charset="0"/>
              </a:defRPr>
            </a:lvl3pPr>
            <a:lvl4pPr marL="622800" indent="-180000">
              <a:defRPr sz="1400">
                <a:latin typeface="Arial" pitchFamily="34" charset="0"/>
                <a:cs typeface="Arial" pitchFamily="34" charset="0"/>
              </a:defRPr>
            </a:lvl4pPr>
            <a:lvl5pPr marL="622800">
              <a:defRPr sz="1400">
                <a:latin typeface="Arial" pitchFamily="34" charset="0"/>
                <a:cs typeface="Arial" pitchFamily="34" charset="0"/>
              </a:defRPr>
            </a:lvl5pPr>
            <a:lvl6pPr>
              <a:defRPr>
                <a:latin typeface="Arial" pitchFamily="34" charset="0"/>
                <a:cs typeface="Arial" pitchFamily="34" charset="0"/>
              </a:defRPr>
            </a:lvl6pPr>
          </a:lstStyle>
          <a:p>
            <a:r>
              <a:rPr lang="en-GB" noProof="0" dirty="0"/>
              <a:t>Click to edit Master text styles</a:t>
            </a:r>
          </a:p>
        </p:txBody>
      </p:sp>
      <p:sp>
        <p:nvSpPr>
          <p:cNvPr id="15" name="Picture Placeholder 14"/>
          <p:cNvSpPr>
            <a:spLocks noGrp="1"/>
          </p:cNvSpPr>
          <p:nvPr>
            <p:ph type="pic" sz="quarter" idx="29" hasCustomPrompt="1"/>
          </p:nvPr>
        </p:nvSpPr>
        <p:spPr>
          <a:xfrm>
            <a:off x="366710" y="2487248"/>
            <a:ext cx="1000800" cy="1000800"/>
          </a:xfrm>
          <a:prstGeom prst="roundRect">
            <a:avLst>
              <a:gd name="adj" fmla="val 6016"/>
            </a:avLst>
          </a:prstGeom>
          <a:noFill/>
        </p:spPr>
        <p:txBody>
          <a:bodyPr vert="horz" anchor="b"/>
          <a:lstStyle>
            <a:lvl1pPr marL="0" indent="0" algn="ctr">
              <a:buFontTx/>
              <a:buNone/>
              <a:defRPr sz="1100" b="0">
                <a:solidFill>
                  <a:schemeClr val="tx1"/>
                </a:solidFill>
                <a:latin typeface="+mj-lt"/>
              </a:defRPr>
            </a:lvl1pPr>
          </a:lstStyle>
          <a:p>
            <a:r>
              <a:rPr lang="en-GB" noProof="0" dirty="0"/>
              <a:t>Click to add picture</a:t>
            </a:r>
          </a:p>
        </p:txBody>
      </p:sp>
    </p:spTree>
    <p:extLst>
      <p:ext uri="{BB962C8B-B14F-4D97-AF65-F5344CB8AC3E}">
        <p14:creationId xmlns:p14="http://schemas.microsoft.com/office/powerpoint/2010/main" val="208192779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Grid to Edit">
    <p:spTree>
      <p:nvGrpSpPr>
        <p:cNvPr id="1" name=""/>
        <p:cNvGrpSpPr/>
        <p:nvPr/>
      </p:nvGrpSpPr>
      <p:grpSpPr>
        <a:xfrm>
          <a:off x="0" y="0"/>
          <a:ext cx="0" cy="0"/>
          <a:chOff x="0" y="0"/>
          <a:chExt cx="0" cy="0"/>
        </a:xfrm>
      </p:grpSpPr>
      <p:sp>
        <p:nvSpPr>
          <p:cNvPr id="30" name="Picture Placeholder 14"/>
          <p:cNvSpPr>
            <a:spLocks noGrp="1"/>
          </p:cNvSpPr>
          <p:nvPr>
            <p:ph type="pic" sz="quarter" idx="38" hasCustomPrompt="1"/>
          </p:nvPr>
        </p:nvSpPr>
        <p:spPr>
          <a:xfrm>
            <a:off x="6738590" y="2485776"/>
            <a:ext cx="2062800" cy="1000800"/>
          </a:xfrm>
          <a:prstGeom prst="roundRect">
            <a:avLst>
              <a:gd name="adj" fmla="val 4927"/>
            </a:avLst>
          </a:prstGeom>
          <a:noFill/>
        </p:spPr>
        <p:txBody>
          <a:bodyPr vert="horz" anchor="b"/>
          <a:lstStyle>
            <a:lvl1pPr marL="0" indent="0" algn="ctr">
              <a:buFontTx/>
              <a:buNone/>
              <a:defRPr sz="1100" b="0">
                <a:solidFill>
                  <a:schemeClr val="tx1"/>
                </a:solidFill>
                <a:latin typeface="+mj-lt"/>
              </a:defRPr>
            </a:lvl1pPr>
          </a:lstStyle>
          <a:p>
            <a:r>
              <a:rPr lang="en-GB" noProof="0" dirty="0"/>
              <a:t>Click icon to add picture or colour</a:t>
            </a:r>
          </a:p>
        </p:txBody>
      </p:sp>
      <p:sp>
        <p:nvSpPr>
          <p:cNvPr id="19" name="Picture Placeholder 14"/>
          <p:cNvSpPr>
            <a:spLocks noGrp="1"/>
          </p:cNvSpPr>
          <p:nvPr>
            <p:ph type="pic" sz="quarter" idx="34" hasCustomPrompt="1"/>
          </p:nvPr>
        </p:nvSpPr>
        <p:spPr>
          <a:xfrm>
            <a:off x="366710" y="363173"/>
            <a:ext cx="2062800" cy="2062800"/>
          </a:xfrm>
          <a:prstGeom prst="roundRect">
            <a:avLst>
              <a:gd name="adj" fmla="val 3064"/>
            </a:avLst>
          </a:prstGeom>
          <a:noFill/>
        </p:spPr>
        <p:txBody>
          <a:bodyPr vert="horz" anchor="b"/>
          <a:lstStyle>
            <a:lvl1pPr marL="0" indent="0" algn="ctr">
              <a:buFontTx/>
              <a:buNone/>
              <a:defRPr sz="1100" b="0">
                <a:solidFill>
                  <a:schemeClr val="tx1"/>
                </a:solidFill>
                <a:latin typeface="+mj-lt"/>
              </a:defRPr>
            </a:lvl1pPr>
          </a:lstStyle>
          <a:p>
            <a:r>
              <a:rPr lang="en-GB" noProof="0" dirty="0"/>
              <a:t>Click icon to add picture or colour</a:t>
            </a:r>
          </a:p>
        </p:txBody>
      </p:sp>
      <p:sp>
        <p:nvSpPr>
          <p:cNvPr id="13" name="Picture Placeholder 14"/>
          <p:cNvSpPr>
            <a:spLocks noGrp="1"/>
          </p:cNvSpPr>
          <p:nvPr>
            <p:ph type="pic" sz="quarter" idx="12" hasCustomPrompt="1"/>
          </p:nvPr>
        </p:nvSpPr>
        <p:spPr>
          <a:xfrm>
            <a:off x="2489072" y="363174"/>
            <a:ext cx="4186800" cy="4182137"/>
          </a:xfrm>
          <a:prstGeom prst="roundRect">
            <a:avLst>
              <a:gd name="adj" fmla="val 1087"/>
            </a:avLst>
          </a:prstGeom>
          <a:noFill/>
        </p:spPr>
        <p:txBody>
          <a:bodyPr vert="horz" anchor="t"/>
          <a:lstStyle>
            <a:lvl1pPr marL="0" indent="0" algn="ctr">
              <a:buFontTx/>
              <a:buNone/>
              <a:defRPr sz="1100" b="0">
                <a:solidFill>
                  <a:schemeClr val="tx1"/>
                </a:solidFill>
                <a:latin typeface="+mj-lt"/>
              </a:defRPr>
            </a:lvl1pPr>
          </a:lstStyle>
          <a:p>
            <a:r>
              <a:rPr lang="en-GB" noProof="0" dirty="0"/>
              <a:t>Click icon to add picture or colour</a:t>
            </a:r>
          </a:p>
        </p:txBody>
      </p:sp>
      <p:sp>
        <p:nvSpPr>
          <p:cNvPr id="21" name="Picture Placeholder 14"/>
          <p:cNvSpPr>
            <a:spLocks noGrp="1"/>
          </p:cNvSpPr>
          <p:nvPr>
            <p:ph type="pic" sz="quarter" idx="29" hasCustomPrompt="1"/>
          </p:nvPr>
        </p:nvSpPr>
        <p:spPr>
          <a:xfrm>
            <a:off x="1425873" y="2485775"/>
            <a:ext cx="1000800" cy="1000800"/>
          </a:xfrm>
          <a:prstGeom prst="roundRect">
            <a:avLst>
              <a:gd name="adj" fmla="val 6016"/>
            </a:avLst>
          </a:prstGeom>
          <a:noFill/>
        </p:spPr>
        <p:txBody>
          <a:bodyPr vert="horz" anchor="b"/>
          <a:lstStyle>
            <a:lvl1pPr marL="0" indent="0" algn="ctr">
              <a:buFontTx/>
              <a:buNone/>
              <a:defRPr sz="1100" b="0">
                <a:solidFill>
                  <a:schemeClr val="tx1"/>
                </a:solidFill>
                <a:latin typeface="+mj-lt"/>
              </a:defRPr>
            </a:lvl1pPr>
          </a:lstStyle>
          <a:p>
            <a:r>
              <a:rPr lang="en-GB" noProof="0" dirty="0"/>
              <a:t>Click to add picture</a:t>
            </a:r>
          </a:p>
        </p:txBody>
      </p:sp>
      <p:sp>
        <p:nvSpPr>
          <p:cNvPr id="23" name="Picture Placeholder 14"/>
          <p:cNvSpPr>
            <a:spLocks noGrp="1"/>
          </p:cNvSpPr>
          <p:nvPr>
            <p:ph type="pic" sz="quarter" idx="35" hasCustomPrompt="1"/>
          </p:nvPr>
        </p:nvSpPr>
        <p:spPr>
          <a:xfrm>
            <a:off x="6735415" y="363173"/>
            <a:ext cx="2062800" cy="2062800"/>
          </a:xfrm>
          <a:prstGeom prst="roundRect">
            <a:avLst>
              <a:gd name="adj" fmla="val 2448"/>
            </a:avLst>
          </a:prstGeom>
          <a:noFill/>
        </p:spPr>
        <p:txBody>
          <a:bodyPr vert="horz" anchor="b"/>
          <a:lstStyle>
            <a:lvl1pPr marL="0" indent="0" algn="ctr">
              <a:buFontTx/>
              <a:buNone/>
              <a:defRPr sz="1100" b="0">
                <a:solidFill>
                  <a:schemeClr val="tx1"/>
                </a:solidFill>
                <a:latin typeface="+mj-lt"/>
              </a:defRPr>
            </a:lvl1pPr>
          </a:lstStyle>
          <a:p>
            <a:r>
              <a:rPr lang="en-GB" noProof="0" dirty="0"/>
              <a:t>Click icon to add picture or colour</a:t>
            </a:r>
          </a:p>
        </p:txBody>
      </p:sp>
      <p:sp>
        <p:nvSpPr>
          <p:cNvPr id="22" name="Text Placeholder 2"/>
          <p:cNvSpPr>
            <a:spLocks noGrp="1"/>
          </p:cNvSpPr>
          <p:nvPr>
            <p:ph type="body" sz="quarter" idx="18" hasCustomPrompt="1"/>
          </p:nvPr>
        </p:nvSpPr>
        <p:spPr>
          <a:xfrm rot="16200000">
            <a:off x="747235" y="2498632"/>
            <a:ext cx="3657600" cy="180000"/>
          </a:xfrm>
          <a:prstGeom prst="rect">
            <a:avLst/>
          </a:prstGeom>
        </p:spPr>
        <p:txBody>
          <a:bodyPr vert="horz" lIns="0" tIns="0" rIns="0" bIns="0" anchor="b"/>
          <a:lstStyle>
            <a:lvl1pPr marL="0" indent="0">
              <a:buFontTx/>
              <a:buNone/>
              <a:defRPr sz="800" baseline="0"/>
            </a:lvl1pPr>
            <a:lvl2pPr marL="457200" indent="0">
              <a:buFontTx/>
              <a:buNone/>
              <a:defRPr sz="1000"/>
            </a:lvl2pPr>
            <a:lvl3pPr marL="914400" indent="0">
              <a:buFontTx/>
              <a:buNone/>
              <a:defRPr sz="1000"/>
            </a:lvl3pPr>
            <a:lvl4pPr marL="1371600" indent="0">
              <a:buFontTx/>
              <a:buNone/>
              <a:defRPr sz="1000"/>
            </a:lvl4pPr>
            <a:lvl5pPr marL="1828800" indent="0">
              <a:buFontTx/>
              <a:buNone/>
              <a:defRPr sz="1000"/>
            </a:lvl5pPr>
          </a:lstStyle>
          <a:p>
            <a:pPr lvl="0"/>
            <a:r>
              <a:rPr lang="en-US" dirty="0"/>
              <a:t>© Picture Credit/Photographer</a:t>
            </a:r>
          </a:p>
        </p:txBody>
      </p:sp>
      <p:sp>
        <p:nvSpPr>
          <p:cNvPr id="12" name="Content Placeholder 2"/>
          <p:cNvSpPr>
            <a:spLocks noGrp="1"/>
          </p:cNvSpPr>
          <p:nvPr>
            <p:ph idx="25"/>
          </p:nvPr>
        </p:nvSpPr>
        <p:spPr>
          <a:xfrm>
            <a:off x="6738590" y="2485776"/>
            <a:ext cx="2059623" cy="644525"/>
          </a:xfrm>
          <a:prstGeom prst="rect">
            <a:avLst/>
          </a:prstGeom>
        </p:spPr>
        <p:txBody>
          <a:bodyPr lIns="108000" tIns="72000" rIns="72000" bIns="0"/>
          <a:lstStyle>
            <a:lvl1pPr marL="0" indent="0">
              <a:lnSpc>
                <a:spcPct val="100000"/>
              </a:lnSpc>
              <a:spcBef>
                <a:spcPts val="0"/>
              </a:spcBef>
              <a:buClr>
                <a:schemeClr val="accent1"/>
              </a:buClr>
              <a:buFontTx/>
              <a:buNone/>
              <a:defRPr sz="1100" b="1">
                <a:solidFill>
                  <a:schemeClr val="tx1"/>
                </a:solidFill>
                <a:latin typeface="Arial" pitchFamily="34" charset="0"/>
                <a:cs typeface="Arial" pitchFamily="34" charset="0"/>
              </a:defRPr>
            </a:lvl1pPr>
            <a:lvl2pPr marL="360000" indent="0">
              <a:lnSpc>
                <a:spcPct val="100000"/>
              </a:lnSpc>
              <a:spcBef>
                <a:spcPts val="0"/>
              </a:spcBef>
              <a:buFontTx/>
              <a:buNone/>
              <a:defRPr sz="1800" baseline="0">
                <a:solidFill>
                  <a:schemeClr val="tx1"/>
                </a:solidFill>
                <a:latin typeface="Arial" pitchFamily="34" charset="0"/>
                <a:cs typeface="Arial" pitchFamily="34" charset="0"/>
              </a:defRPr>
            </a:lvl2pPr>
            <a:lvl3pPr>
              <a:defRPr sz="1400" baseline="0">
                <a:latin typeface="Arial" pitchFamily="34" charset="0"/>
                <a:cs typeface="Arial" pitchFamily="34" charset="0"/>
              </a:defRPr>
            </a:lvl3pPr>
            <a:lvl4pPr marL="622800" indent="-180000">
              <a:defRPr sz="1400">
                <a:latin typeface="Arial" pitchFamily="34" charset="0"/>
                <a:cs typeface="Arial" pitchFamily="34" charset="0"/>
              </a:defRPr>
            </a:lvl4pPr>
            <a:lvl5pPr marL="622800">
              <a:defRPr sz="1400">
                <a:latin typeface="Arial" pitchFamily="34" charset="0"/>
                <a:cs typeface="Arial" pitchFamily="34" charset="0"/>
              </a:defRPr>
            </a:lvl5pPr>
            <a:lvl6pPr>
              <a:defRPr>
                <a:latin typeface="Arial" pitchFamily="34" charset="0"/>
                <a:cs typeface="Arial" pitchFamily="34" charset="0"/>
              </a:defRPr>
            </a:lvl6pPr>
          </a:lstStyle>
          <a:p>
            <a:r>
              <a:rPr lang="en-GB" noProof="0" dirty="0"/>
              <a:t>Click to edit Master text styles</a:t>
            </a:r>
          </a:p>
        </p:txBody>
      </p:sp>
      <p:sp>
        <p:nvSpPr>
          <p:cNvPr id="17" name="Content Placeholder 2"/>
          <p:cNvSpPr>
            <a:spLocks noGrp="1"/>
          </p:cNvSpPr>
          <p:nvPr>
            <p:ph idx="20"/>
          </p:nvPr>
        </p:nvSpPr>
        <p:spPr>
          <a:xfrm>
            <a:off x="366709" y="363176"/>
            <a:ext cx="2062801" cy="1659300"/>
          </a:xfrm>
          <a:prstGeom prst="rect">
            <a:avLst/>
          </a:prstGeom>
        </p:spPr>
        <p:txBody>
          <a:bodyPr lIns="144000" tIns="72000" rIns="72000" bIns="0"/>
          <a:lstStyle>
            <a:lvl1pPr marL="0" indent="0">
              <a:lnSpc>
                <a:spcPct val="100000"/>
              </a:lnSpc>
              <a:spcBef>
                <a:spcPts val="0"/>
              </a:spcBef>
              <a:buClr>
                <a:schemeClr val="accent1"/>
              </a:buClr>
              <a:buFontTx/>
              <a:buNone/>
              <a:defRPr sz="1600" b="1">
                <a:solidFill>
                  <a:schemeClr val="tx1"/>
                </a:solidFill>
                <a:latin typeface="Arial" pitchFamily="34" charset="0"/>
                <a:cs typeface="Arial" pitchFamily="34" charset="0"/>
              </a:defRPr>
            </a:lvl1pPr>
            <a:lvl2pPr marL="360000" indent="0">
              <a:lnSpc>
                <a:spcPct val="100000"/>
              </a:lnSpc>
              <a:spcBef>
                <a:spcPts val="0"/>
              </a:spcBef>
              <a:buFontTx/>
              <a:buNone/>
              <a:defRPr sz="1800" baseline="0">
                <a:solidFill>
                  <a:schemeClr val="tx1"/>
                </a:solidFill>
                <a:latin typeface="Arial" pitchFamily="34" charset="0"/>
                <a:cs typeface="Arial" pitchFamily="34" charset="0"/>
              </a:defRPr>
            </a:lvl2pPr>
            <a:lvl3pPr>
              <a:defRPr sz="1400" baseline="0">
                <a:latin typeface="Arial" pitchFamily="34" charset="0"/>
                <a:cs typeface="Arial" pitchFamily="34" charset="0"/>
              </a:defRPr>
            </a:lvl3pPr>
            <a:lvl4pPr marL="622800" indent="-180000">
              <a:defRPr sz="1400">
                <a:latin typeface="Arial" pitchFamily="34" charset="0"/>
                <a:cs typeface="Arial" pitchFamily="34" charset="0"/>
              </a:defRPr>
            </a:lvl4pPr>
            <a:lvl5pPr marL="622800">
              <a:defRPr sz="1400">
                <a:latin typeface="Arial" pitchFamily="34" charset="0"/>
                <a:cs typeface="Arial" pitchFamily="34" charset="0"/>
              </a:defRPr>
            </a:lvl5pPr>
            <a:lvl6pPr>
              <a:defRPr>
                <a:latin typeface="Arial" pitchFamily="34" charset="0"/>
                <a:cs typeface="Arial" pitchFamily="34" charset="0"/>
              </a:defRPr>
            </a:lvl6pPr>
          </a:lstStyle>
          <a:p>
            <a:r>
              <a:rPr lang="en-GB" noProof="0" dirty="0"/>
              <a:t>Click to edit Master text styles</a:t>
            </a:r>
          </a:p>
        </p:txBody>
      </p:sp>
      <p:sp>
        <p:nvSpPr>
          <p:cNvPr id="28" name="Content Placeholder 2"/>
          <p:cNvSpPr>
            <a:spLocks noGrp="1"/>
          </p:cNvSpPr>
          <p:nvPr>
            <p:ph idx="36"/>
          </p:nvPr>
        </p:nvSpPr>
        <p:spPr>
          <a:xfrm>
            <a:off x="6735414" y="363176"/>
            <a:ext cx="1846611" cy="1659300"/>
          </a:xfrm>
          <a:prstGeom prst="rect">
            <a:avLst/>
          </a:prstGeom>
        </p:spPr>
        <p:txBody>
          <a:bodyPr lIns="108000" tIns="72000" rIns="72000" bIns="0"/>
          <a:lstStyle>
            <a:lvl1pPr marL="0" indent="0" algn="l">
              <a:lnSpc>
                <a:spcPct val="100000"/>
              </a:lnSpc>
              <a:spcBef>
                <a:spcPts val="0"/>
              </a:spcBef>
              <a:buClr>
                <a:schemeClr val="accent1"/>
              </a:buClr>
              <a:buFontTx/>
              <a:buNone/>
              <a:defRPr sz="1100" b="0">
                <a:solidFill>
                  <a:schemeClr val="tx1"/>
                </a:solidFill>
                <a:latin typeface="Arial" pitchFamily="34" charset="0"/>
                <a:cs typeface="Arial" pitchFamily="34" charset="0"/>
              </a:defRPr>
            </a:lvl1pPr>
            <a:lvl2pPr marL="360000" indent="0">
              <a:lnSpc>
                <a:spcPct val="100000"/>
              </a:lnSpc>
              <a:spcBef>
                <a:spcPts val="0"/>
              </a:spcBef>
              <a:buFontTx/>
              <a:buNone/>
              <a:defRPr sz="1800" baseline="0">
                <a:solidFill>
                  <a:schemeClr val="tx1"/>
                </a:solidFill>
                <a:latin typeface="Arial" pitchFamily="34" charset="0"/>
                <a:cs typeface="Arial" pitchFamily="34" charset="0"/>
              </a:defRPr>
            </a:lvl2pPr>
            <a:lvl3pPr>
              <a:defRPr sz="1400" baseline="0">
                <a:latin typeface="Arial" pitchFamily="34" charset="0"/>
                <a:cs typeface="Arial" pitchFamily="34" charset="0"/>
              </a:defRPr>
            </a:lvl3pPr>
            <a:lvl4pPr marL="622800" indent="-180000">
              <a:defRPr sz="1400">
                <a:latin typeface="Arial" pitchFamily="34" charset="0"/>
                <a:cs typeface="Arial" pitchFamily="34" charset="0"/>
              </a:defRPr>
            </a:lvl4pPr>
            <a:lvl5pPr marL="622800">
              <a:defRPr sz="1400">
                <a:latin typeface="Arial" pitchFamily="34" charset="0"/>
                <a:cs typeface="Arial" pitchFamily="34" charset="0"/>
              </a:defRPr>
            </a:lvl5pPr>
            <a:lvl6pPr>
              <a:defRPr>
                <a:latin typeface="Arial" pitchFamily="34" charset="0"/>
                <a:cs typeface="Arial" pitchFamily="34" charset="0"/>
              </a:defRPr>
            </a:lvl6pPr>
          </a:lstStyle>
          <a:p>
            <a:r>
              <a:rPr lang="en-GB" noProof="0" dirty="0"/>
              <a:t>Click to edit Master text styles</a:t>
            </a:r>
          </a:p>
        </p:txBody>
      </p:sp>
      <p:sp>
        <p:nvSpPr>
          <p:cNvPr id="25" name="Picture Placeholder 14"/>
          <p:cNvSpPr>
            <a:spLocks noGrp="1"/>
          </p:cNvSpPr>
          <p:nvPr>
            <p:ph type="pic" sz="quarter" idx="40" hasCustomPrompt="1"/>
          </p:nvPr>
        </p:nvSpPr>
        <p:spPr>
          <a:xfrm>
            <a:off x="1425873" y="3545954"/>
            <a:ext cx="1000800" cy="1000800"/>
          </a:xfrm>
          <a:prstGeom prst="roundRect">
            <a:avLst>
              <a:gd name="adj" fmla="val 6016"/>
            </a:avLst>
          </a:prstGeom>
          <a:noFill/>
        </p:spPr>
        <p:txBody>
          <a:bodyPr vert="horz" anchor="b"/>
          <a:lstStyle>
            <a:lvl1pPr marL="0" indent="0" algn="ctr">
              <a:buFontTx/>
              <a:buNone/>
              <a:defRPr sz="1100" b="0">
                <a:solidFill>
                  <a:schemeClr val="tx1"/>
                </a:solidFill>
                <a:latin typeface="+mj-lt"/>
              </a:defRPr>
            </a:lvl1pPr>
          </a:lstStyle>
          <a:p>
            <a:r>
              <a:rPr lang="en-GB" noProof="0" dirty="0"/>
              <a:t>Click to add picture</a:t>
            </a:r>
          </a:p>
        </p:txBody>
      </p:sp>
      <p:sp>
        <p:nvSpPr>
          <p:cNvPr id="26" name="Picture Placeholder 14"/>
          <p:cNvSpPr>
            <a:spLocks noGrp="1"/>
          </p:cNvSpPr>
          <p:nvPr>
            <p:ph type="pic" sz="quarter" idx="41" hasCustomPrompt="1"/>
          </p:nvPr>
        </p:nvSpPr>
        <p:spPr>
          <a:xfrm>
            <a:off x="363786" y="2485775"/>
            <a:ext cx="1000800" cy="2060979"/>
          </a:xfrm>
          <a:prstGeom prst="roundRect">
            <a:avLst>
              <a:gd name="adj" fmla="val 6016"/>
            </a:avLst>
          </a:prstGeom>
          <a:noFill/>
        </p:spPr>
        <p:txBody>
          <a:bodyPr vert="horz" anchor="b"/>
          <a:lstStyle>
            <a:lvl1pPr marL="0" indent="0" algn="ctr">
              <a:buFontTx/>
              <a:buNone/>
              <a:defRPr sz="1100" b="0">
                <a:solidFill>
                  <a:schemeClr val="tx1"/>
                </a:solidFill>
                <a:latin typeface="+mj-lt"/>
              </a:defRPr>
            </a:lvl1pPr>
          </a:lstStyle>
          <a:p>
            <a:r>
              <a:rPr lang="en-GB" noProof="0" dirty="0"/>
              <a:t>Click to add picture</a:t>
            </a:r>
          </a:p>
        </p:txBody>
      </p:sp>
      <p:sp>
        <p:nvSpPr>
          <p:cNvPr id="29" name="Picture Placeholder 14"/>
          <p:cNvSpPr>
            <a:spLocks noGrp="1"/>
          </p:cNvSpPr>
          <p:nvPr>
            <p:ph type="pic" sz="quarter" idx="42" hasCustomPrompt="1"/>
          </p:nvPr>
        </p:nvSpPr>
        <p:spPr>
          <a:xfrm>
            <a:off x="6738590" y="3544937"/>
            <a:ext cx="2062800" cy="1000800"/>
          </a:xfrm>
          <a:prstGeom prst="roundRect">
            <a:avLst>
              <a:gd name="adj" fmla="val 4927"/>
            </a:avLst>
          </a:prstGeom>
          <a:noFill/>
        </p:spPr>
        <p:txBody>
          <a:bodyPr vert="horz" anchor="b"/>
          <a:lstStyle>
            <a:lvl1pPr marL="0" indent="0" algn="ctr">
              <a:buFontTx/>
              <a:buNone/>
              <a:defRPr sz="1100" b="0">
                <a:solidFill>
                  <a:schemeClr val="tx1"/>
                </a:solidFill>
                <a:latin typeface="+mj-lt"/>
              </a:defRPr>
            </a:lvl1pPr>
          </a:lstStyle>
          <a:p>
            <a:r>
              <a:rPr lang="en-GB" noProof="0" dirty="0"/>
              <a:t>Click icon to add picture or colour</a:t>
            </a:r>
          </a:p>
        </p:txBody>
      </p:sp>
    </p:spTree>
    <p:extLst>
      <p:ext uri="{BB962C8B-B14F-4D97-AF65-F5344CB8AC3E}">
        <p14:creationId xmlns:p14="http://schemas.microsoft.com/office/powerpoint/2010/main" val="32384357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Divider Black">
    <p:spTree>
      <p:nvGrpSpPr>
        <p:cNvPr id="1" name=""/>
        <p:cNvGrpSpPr/>
        <p:nvPr/>
      </p:nvGrpSpPr>
      <p:grpSpPr>
        <a:xfrm>
          <a:off x="0" y="0"/>
          <a:ext cx="0" cy="0"/>
          <a:chOff x="0" y="0"/>
          <a:chExt cx="0" cy="0"/>
        </a:xfrm>
      </p:grpSpPr>
      <p:sp>
        <p:nvSpPr>
          <p:cNvPr id="6" name="Picture Placeholder 14"/>
          <p:cNvSpPr>
            <a:spLocks noGrp="1"/>
          </p:cNvSpPr>
          <p:nvPr>
            <p:ph type="pic" sz="quarter" idx="12"/>
          </p:nvPr>
        </p:nvSpPr>
        <p:spPr>
          <a:xfrm>
            <a:off x="360000" y="360000"/>
            <a:ext cx="8424000" cy="4428000"/>
          </a:xfrm>
          <a:prstGeom prst="roundRect">
            <a:avLst>
              <a:gd name="adj" fmla="val 1457"/>
            </a:avLst>
          </a:prstGeom>
          <a:solidFill>
            <a:schemeClr val="tx1"/>
          </a:solidFill>
        </p:spPr>
        <p:txBody>
          <a:bodyPr vert="horz" anchor="b"/>
          <a:lstStyle>
            <a:lvl1pPr marL="0" indent="0" algn="ctr">
              <a:buFontTx/>
              <a:buNone/>
              <a:defRPr sz="1200" b="0">
                <a:solidFill>
                  <a:schemeClr val="bg1"/>
                </a:solidFill>
                <a:latin typeface="+mj-lt"/>
              </a:defRPr>
            </a:lvl1pPr>
          </a:lstStyle>
          <a:p>
            <a:pPr marL="0" lvl="0" algn="ctr"/>
            <a:endParaRPr lang="en-GB" noProof="0" dirty="0"/>
          </a:p>
        </p:txBody>
      </p:sp>
      <p:sp>
        <p:nvSpPr>
          <p:cNvPr id="9" name="Title 8"/>
          <p:cNvSpPr>
            <a:spLocks noGrp="1"/>
          </p:cNvSpPr>
          <p:nvPr>
            <p:ph type="title" hasCustomPrompt="1"/>
          </p:nvPr>
        </p:nvSpPr>
        <p:spPr>
          <a:xfrm>
            <a:off x="554230" y="472325"/>
            <a:ext cx="4032000" cy="504000"/>
          </a:xfrm>
          <a:prstGeom prst="rect">
            <a:avLst/>
          </a:prstGeom>
        </p:spPr>
        <p:txBody>
          <a:bodyPr vert="horz" lIns="0" tIns="0" rIns="0" bIns="0"/>
          <a:lstStyle>
            <a:lvl1pPr algn="l">
              <a:lnSpc>
                <a:spcPct val="90000"/>
              </a:lnSpc>
              <a:defRPr sz="2800" b="1" baseline="0">
                <a:solidFill>
                  <a:schemeClr val="bg1"/>
                </a:solidFill>
                <a:latin typeface="Arial" pitchFamily="34" charset="0"/>
                <a:cs typeface="Arial" pitchFamily="34" charset="0"/>
              </a:defRPr>
            </a:lvl1pPr>
          </a:lstStyle>
          <a:p>
            <a:r>
              <a:rPr lang="en-GB" noProof="0" dirty="0"/>
              <a:t>Divider title</a:t>
            </a:r>
          </a:p>
        </p:txBody>
      </p:sp>
      <p:sp>
        <p:nvSpPr>
          <p:cNvPr id="5" name="Picture Placeholder 3">
            <a:extLst>
              <a:ext uri="{FF2B5EF4-FFF2-40B4-BE49-F238E27FC236}">
                <a16:creationId xmlns:a16="http://schemas.microsoft.com/office/drawing/2014/main" id="{AE37CCDC-8FFA-4FD7-908D-8E6296817189}"/>
              </a:ext>
            </a:extLst>
          </p:cNvPr>
          <p:cNvSpPr>
            <a:spLocks noGrp="1"/>
          </p:cNvSpPr>
          <p:nvPr>
            <p:ph type="pic" sz="quarter" idx="10" hasCustomPrompt="1"/>
          </p:nvPr>
        </p:nvSpPr>
        <p:spPr>
          <a:xfrm>
            <a:off x="7998868" y="3760131"/>
            <a:ext cx="785132" cy="800324"/>
          </a:xfrm>
          <a:prstGeom prst="rect">
            <a:avLst/>
          </a:prstGeom>
        </p:spPr>
        <p:txBody>
          <a:bodyPr vert="horz" lIns="36000" tIns="36000" bIns="36000"/>
          <a:lstStyle>
            <a:lvl1pPr marL="0" indent="0" algn="ctr">
              <a:buFontTx/>
              <a:buNone/>
              <a:defRPr sz="900" baseline="0">
                <a:solidFill>
                  <a:srgbClr val="FFFFFF"/>
                </a:solidFill>
              </a:defRPr>
            </a:lvl1pPr>
          </a:lstStyle>
          <a:p>
            <a:r>
              <a:rPr lang="en-US" dirty="0"/>
              <a:t>Numeral if required</a:t>
            </a:r>
          </a:p>
        </p:txBody>
      </p:sp>
    </p:spTree>
    <p:extLst>
      <p:ext uri="{BB962C8B-B14F-4D97-AF65-F5344CB8AC3E}">
        <p14:creationId xmlns:p14="http://schemas.microsoft.com/office/powerpoint/2010/main" val="26737512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ivider Engaging Yellow">
    <p:spTree>
      <p:nvGrpSpPr>
        <p:cNvPr id="1" name=""/>
        <p:cNvGrpSpPr/>
        <p:nvPr/>
      </p:nvGrpSpPr>
      <p:grpSpPr>
        <a:xfrm>
          <a:off x="0" y="0"/>
          <a:ext cx="0" cy="0"/>
          <a:chOff x="0" y="0"/>
          <a:chExt cx="0" cy="0"/>
        </a:xfrm>
      </p:grpSpPr>
      <p:sp>
        <p:nvSpPr>
          <p:cNvPr id="7" name="Picture Placeholder 14"/>
          <p:cNvSpPr>
            <a:spLocks noGrp="1"/>
          </p:cNvSpPr>
          <p:nvPr>
            <p:ph type="pic" sz="quarter" idx="12"/>
          </p:nvPr>
        </p:nvSpPr>
        <p:spPr>
          <a:xfrm>
            <a:off x="360000" y="360000"/>
            <a:ext cx="8424000" cy="4428000"/>
          </a:xfrm>
          <a:prstGeom prst="roundRect">
            <a:avLst>
              <a:gd name="adj" fmla="val 1457"/>
            </a:avLst>
          </a:prstGeom>
          <a:solidFill>
            <a:schemeClr val="accent2"/>
          </a:solidFill>
        </p:spPr>
        <p:txBody>
          <a:bodyPr vert="horz" anchor="b"/>
          <a:lstStyle>
            <a:lvl1pPr marL="0" indent="0" algn="ctr">
              <a:buFontTx/>
              <a:buNone/>
              <a:defRPr sz="1200" b="0">
                <a:solidFill>
                  <a:srgbClr val="FFFFFF"/>
                </a:solidFill>
                <a:latin typeface="+mj-lt"/>
              </a:defRPr>
            </a:lvl1pPr>
          </a:lstStyle>
          <a:p>
            <a:pPr marL="0" lvl="0" algn="ctr"/>
            <a:endParaRPr lang="en-GB" noProof="0" dirty="0"/>
          </a:p>
        </p:txBody>
      </p:sp>
      <p:sp>
        <p:nvSpPr>
          <p:cNvPr id="9" name="Title 8"/>
          <p:cNvSpPr>
            <a:spLocks noGrp="1"/>
          </p:cNvSpPr>
          <p:nvPr>
            <p:ph type="title" hasCustomPrompt="1"/>
          </p:nvPr>
        </p:nvSpPr>
        <p:spPr>
          <a:xfrm>
            <a:off x="554230" y="472325"/>
            <a:ext cx="4032000" cy="504000"/>
          </a:xfrm>
          <a:prstGeom prst="rect">
            <a:avLst/>
          </a:prstGeom>
        </p:spPr>
        <p:txBody>
          <a:bodyPr vert="horz" lIns="0" tIns="0" rIns="0" bIns="0"/>
          <a:lstStyle>
            <a:lvl1pPr algn="l">
              <a:lnSpc>
                <a:spcPct val="90000"/>
              </a:lnSpc>
              <a:defRPr sz="2800" b="1" baseline="0">
                <a:solidFill>
                  <a:schemeClr val="bg1"/>
                </a:solidFill>
                <a:latin typeface="Arial" pitchFamily="34" charset="0"/>
                <a:cs typeface="Arial" pitchFamily="34" charset="0"/>
              </a:defRPr>
            </a:lvl1pPr>
          </a:lstStyle>
          <a:p>
            <a:r>
              <a:rPr lang="en-GB" noProof="0" dirty="0"/>
              <a:t>Divider title</a:t>
            </a:r>
          </a:p>
        </p:txBody>
      </p:sp>
      <p:sp>
        <p:nvSpPr>
          <p:cNvPr id="5" name="Picture Placeholder 3">
            <a:extLst>
              <a:ext uri="{FF2B5EF4-FFF2-40B4-BE49-F238E27FC236}">
                <a16:creationId xmlns:a16="http://schemas.microsoft.com/office/drawing/2014/main" id="{10F03412-F64F-41C3-8298-D5A9E91F5F3D}"/>
              </a:ext>
            </a:extLst>
          </p:cNvPr>
          <p:cNvSpPr>
            <a:spLocks noGrp="1"/>
          </p:cNvSpPr>
          <p:nvPr>
            <p:ph type="pic" sz="quarter" idx="10" hasCustomPrompt="1"/>
          </p:nvPr>
        </p:nvSpPr>
        <p:spPr>
          <a:xfrm>
            <a:off x="7998868" y="3760131"/>
            <a:ext cx="785132" cy="800324"/>
          </a:xfrm>
          <a:prstGeom prst="rect">
            <a:avLst/>
          </a:prstGeom>
        </p:spPr>
        <p:txBody>
          <a:bodyPr vert="horz" lIns="36000" tIns="36000" bIns="36000"/>
          <a:lstStyle>
            <a:lvl1pPr marL="0" indent="0" algn="ctr">
              <a:buFontTx/>
              <a:buNone/>
              <a:defRPr sz="900" baseline="0">
                <a:solidFill>
                  <a:srgbClr val="FFFFFF"/>
                </a:solidFill>
              </a:defRPr>
            </a:lvl1pPr>
          </a:lstStyle>
          <a:p>
            <a:r>
              <a:rPr lang="en-US" dirty="0"/>
              <a:t>Numeral if required</a:t>
            </a:r>
          </a:p>
        </p:txBody>
      </p:sp>
    </p:spTree>
    <p:extLst>
      <p:ext uri="{BB962C8B-B14F-4D97-AF65-F5344CB8AC3E}">
        <p14:creationId xmlns:p14="http://schemas.microsoft.com/office/powerpoint/2010/main" val="34732381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Divider Warm Orange">
    <p:spTree>
      <p:nvGrpSpPr>
        <p:cNvPr id="1" name=""/>
        <p:cNvGrpSpPr/>
        <p:nvPr/>
      </p:nvGrpSpPr>
      <p:grpSpPr>
        <a:xfrm>
          <a:off x="0" y="0"/>
          <a:ext cx="0" cy="0"/>
          <a:chOff x="0" y="0"/>
          <a:chExt cx="0" cy="0"/>
        </a:xfrm>
      </p:grpSpPr>
      <p:sp>
        <p:nvSpPr>
          <p:cNvPr id="5" name="Picture Placeholder 14"/>
          <p:cNvSpPr>
            <a:spLocks noGrp="1"/>
          </p:cNvSpPr>
          <p:nvPr>
            <p:ph type="pic" sz="quarter" idx="12"/>
          </p:nvPr>
        </p:nvSpPr>
        <p:spPr>
          <a:xfrm>
            <a:off x="360000" y="360000"/>
            <a:ext cx="8424000" cy="4428000"/>
          </a:xfrm>
          <a:prstGeom prst="roundRect">
            <a:avLst>
              <a:gd name="adj" fmla="val 1457"/>
            </a:avLst>
          </a:prstGeom>
          <a:solidFill>
            <a:schemeClr val="accent3"/>
          </a:solidFill>
        </p:spPr>
        <p:txBody>
          <a:bodyPr vert="horz" anchor="b"/>
          <a:lstStyle>
            <a:lvl1pPr marL="0" indent="0" algn="ctr">
              <a:buFontTx/>
              <a:buNone/>
              <a:defRPr sz="1200" b="0">
                <a:solidFill>
                  <a:srgbClr val="FFFFFF"/>
                </a:solidFill>
                <a:latin typeface="+mj-lt"/>
              </a:defRPr>
            </a:lvl1pPr>
          </a:lstStyle>
          <a:p>
            <a:pPr marL="0" lvl="0" algn="ctr"/>
            <a:endParaRPr lang="en-GB" noProof="0" dirty="0"/>
          </a:p>
        </p:txBody>
      </p:sp>
      <p:sp>
        <p:nvSpPr>
          <p:cNvPr id="9" name="Title 8"/>
          <p:cNvSpPr>
            <a:spLocks noGrp="1"/>
          </p:cNvSpPr>
          <p:nvPr>
            <p:ph type="title" hasCustomPrompt="1"/>
          </p:nvPr>
        </p:nvSpPr>
        <p:spPr>
          <a:xfrm>
            <a:off x="554230" y="472325"/>
            <a:ext cx="4032000" cy="504000"/>
          </a:xfrm>
          <a:prstGeom prst="rect">
            <a:avLst/>
          </a:prstGeom>
        </p:spPr>
        <p:txBody>
          <a:bodyPr vert="horz" lIns="0" tIns="0" rIns="0" bIns="0"/>
          <a:lstStyle>
            <a:lvl1pPr algn="l">
              <a:lnSpc>
                <a:spcPct val="90000"/>
              </a:lnSpc>
              <a:defRPr sz="2800" b="1" baseline="0">
                <a:solidFill>
                  <a:schemeClr val="bg1"/>
                </a:solidFill>
                <a:latin typeface="Arial" pitchFamily="34" charset="0"/>
                <a:cs typeface="Arial" pitchFamily="34" charset="0"/>
              </a:defRPr>
            </a:lvl1pPr>
          </a:lstStyle>
          <a:p>
            <a:r>
              <a:rPr lang="en-GB" noProof="0" dirty="0"/>
              <a:t>Divider title</a:t>
            </a:r>
          </a:p>
        </p:txBody>
      </p:sp>
      <p:sp>
        <p:nvSpPr>
          <p:cNvPr id="6" name="Picture Placeholder 3">
            <a:extLst>
              <a:ext uri="{FF2B5EF4-FFF2-40B4-BE49-F238E27FC236}">
                <a16:creationId xmlns:a16="http://schemas.microsoft.com/office/drawing/2014/main" id="{552E23BD-18B0-46A0-A54C-7E80FE4F4591}"/>
              </a:ext>
            </a:extLst>
          </p:cNvPr>
          <p:cNvSpPr>
            <a:spLocks noGrp="1"/>
          </p:cNvSpPr>
          <p:nvPr>
            <p:ph type="pic" sz="quarter" idx="10" hasCustomPrompt="1"/>
          </p:nvPr>
        </p:nvSpPr>
        <p:spPr>
          <a:xfrm>
            <a:off x="7998868" y="3760131"/>
            <a:ext cx="785132" cy="800324"/>
          </a:xfrm>
          <a:prstGeom prst="rect">
            <a:avLst/>
          </a:prstGeom>
        </p:spPr>
        <p:txBody>
          <a:bodyPr vert="horz" lIns="36000" tIns="36000" bIns="36000"/>
          <a:lstStyle>
            <a:lvl1pPr marL="0" indent="0" algn="ctr">
              <a:buFontTx/>
              <a:buNone/>
              <a:defRPr sz="900" baseline="0">
                <a:solidFill>
                  <a:srgbClr val="FFFFFF"/>
                </a:solidFill>
              </a:defRPr>
            </a:lvl1pPr>
          </a:lstStyle>
          <a:p>
            <a:r>
              <a:rPr lang="en-US" dirty="0"/>
              <a:t>Numeral if required</a:t>
            </a:r>
          </a:p>
        </p:txBody>
      </p:sp>
    </p:spTree>
    <p:extLst>
      <p:ext uri="{BB962C8B-B14F-4D97-AF65-F5344CB8AC3E}">
        <p14:creationId xmlns:p14="http://schemas.microsoft.com/office/powerpoint/2010/main" val="29030749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Divider Natural Green">
    <p:spTree>
      <p:nvGrpSpPr>
        <p:cNvPr id="1" name=""/>
        <p:cNvGrpSpPr/>
        <p:nvPr/>
      </p:nvGrpSpPr>
      <p:grpSpPr>
        <a:xfrm>
          <a:off x="0" y="0"/>
          <a:ext cx="0" cy="0"/>
          <a:chOff x="0" y="0"/>
          <a:chExt cx="0" cy="0"/>
        </a:xfrm>
      </p:grpSpPr>
      <p:sp>
        <p:nvSpPr>
          <p:cNvPr id="5" name="Picture Placeholder 14"/>
          <p:cNvSpPr>
            <a:spLocks noGrp="1"/>
          </p:cNvSpPr>
          <p:nvPr>
            <p:ph type="pic" sz="quarter" idx="12"/>
          </p:nvPr>
        </p:nvSpPr>
        <p:spPr>
          <a:xfrm>
            <a:off x="360000" y="360000"/>
            <a:ext cx="8424000" cy="4428000"/>
          </a:xfrm>
          <a:prstGeom prst="roundRect">
            <a:avLst>
              <a:gd name="adj" fmla="val 1457"/>
            </a:avLst>
          </a:prstGeom>
          <a:solidFill>
            <a:schemeClr val="accent4"/>
          </a:solidFill>
        </p:spPr>
        <p:txBody>
          <a:bodyPr vert="horz" anchor="b"/>
          <a:lstStyle>
            <a:lvl1pPr marL="0" indent="0" algn="ctr">
              <a:buFontTx/>
              <a:buNone/>
              <a:defRPr sz="1200" b="0">
                <a:solidFill>
                  <a:srgbClr val="FFFFFF"/>
                </a:solidFill>
                <a:latin typeface="+mj-lt"/>
              </a:defRPr>
            </a:lvl1pPr>
          </a:lstStyle>
          <a:p>
            <a:pPr marL="0" lvl="0" algn="ctr"/>
            <a:endParaRPr lang="en-GB" noProof="0" dirty="0"/>
          </a:p>
        </p:txBody>
      </p:sp>
      <p:sp>
        <p:nvSpPr>
          <p:cNvPr id="9" name="Title 8"/>
          <p:cNvSpPr>
            <a:spLocks noGrp="1"/>
          </p:cNvSpPr>
          <p:nvPr>
            <p:ph type="title" hasCustomPrompt="1"/>
          </p:nvPr>
        </p:nvSpPr>
        <p:spPr>
          <a:xfrm>
            <a:off x="554230" y="472325"/>
            <a:ext cx="4032000" cy="504000"/>
          </a:xfrm>
          <a:prstGeom prst="rect">
            <a:avLst/>
          </a:prstGeom>
        </p:spPr>
        <p:txBody>
          <a:bodyPr vert="horz" lIns="0" tIns="0" rIns="0" bIns="0"/>
          <a:lstStyle>
            <a:lvl1pPr algn="l">
              <a:lnSpc>
                <a:spcPct val="90000"/>
              </a:lnSpc>
              <a:defRPr sz="2800" b="1" baseline="0">
                <a:solidFill>
                  <a:schemeClr val="bg1"/>
                </a:solidFill>
                <a:latin typeface="Arial" pitchFamily="34" charset="0"/>
                <a:cs typeface="Arial" pitchFamily="34" charset="0"/>
              </a:defRPr>
            </a:lvl1pPr>
          </a:lstStyle>
          <a:p>
            <a:r>
              <a:rPr lang="en-GB" noProof="0" dirty="0"/>
              <a:t>Divider title</a:t>
            </a:r>
          </a:p>
        </p:txBody>
      </p:sp>
      <p:sp>
        <p:nvSpPr>
          <p:cNvPr id="6" name="Picture Placeholder 3">
            <a:extLst>
              <a:ext uri="{FF2B5EF4-FFF2-40B4-BE49-F238E27FC236}">
                <a16:creationId xmlns:a16="http://schemas.microsoft.com/office/drawing/2014/main" id="{E4B9B7C0-F907-4130-9999-7A808368A9DB}"/>
              </a:ext>
            </a:extLst>
          </p:cNvPr>
          <p:cNvSpPr>
            <a:spLocks noGrp="1"/>
          </p:cNvSpPr>
          <p:nvPr>
            <p:ph type="pic" sz="quarter" idx="10" hasCustomPrompt="1"/>
          </p:nvPr>
        </p:nvSpPr>
        <p:spPr>
          <a:xfrm>
            <a:off x="7998868" y="3760131"/>
            <a:ext cx="785132" cy="800324"/>
          </a:xfrm>
          <a:prstGeom prst="rect">
            <a:avLst/>
          </a:prstGeom>
        </p:spPr>
        <p:txBody>
          <a:bodyPr vert="horz" lIns="36000" tIns="36000" bIns="36000"/>
          <a:lstStyle>
            <a:lvl1pPr marL="0" indent="0" algn="ctr">
              <a:buFontTx/>
              <a:buNone/>
              <a:defRPr sz="900" baseline="0">
                <a:solidFill>
                  <a:srgbClr val="FFFFFF"/>
                </a:solidFill>
              </a:defRPr>
            </a:lvl1pPr>
          </a:lstStyle>
          <a:p>
            <a:r>
              <a:rPr lang="en-US" dirty="0"/>
              <a:t>Numeral if required</a:t>
            </a:r>
          </a:p>
        </p:txBody>
      </p:sp>
    </p:spTree>
    <p:extLst>
      <p:ext uri="{BB962C8B-B14F-4D97-AF65-F5344CB8AC3E}">
        <p14:creationId xmlns:p14="http://schemas.microsoft.com/office/powerpoint/2010/main" val="31358428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Divider Active Green">
    <p:spTree>
      <p:nvGrpSpPr>
        <p:cNvPr id="1" name=""/>
        <p:cNvGrpSpPr/>
        <p:nvPr/>
      </p:nvGrpSpPr>
      <p:grpSpPr>
        <a:xfrm>
          <a:off x="0" y="0"/>
          <a:ext cx="0" cy="0"/>
          <a:chOff x="0" y="0"/>
          <a:chExt cx="0" cy="0"/>
        </a:xfrm>
      </p:grpSpPr>
      <p:sp>
        <p:nvSpPr>
          <p:cNvPr id="5" name="Picture Placeholder 14"/>
          <p:cNvSpPr>
            <a:spLocks noGrp="1"/>
          </p:cNvSpPr>
          <p:nvPr>
            <p:ph type="pic" sz="quarter" idx="12"/>
          </p:nvPr>
        </p:nvSpPr>
        <p:spPr>
          <a:xfrm>
            <a:off x="360000" y="360000"/>
            <a:ext cx="8424000" cy="4428000"/>
          </a:xfrm>
          <a:prstGeom prst="roundRect">
            <a:avLst>
              <a:gd name="adj" fmla="val 1457"/>
            </a:avLst>
          </a:prstGeom>
          <a:solidFill>
            <a:srgbClr val="3A913F"/>
          </a:solidFill>
        </p:spPr>
        <p:txBody>
          <a:bodyPr vert="horz" anchor="b"/>
          <a:lstStyle>
            <a:lvl1pPr marL="0" indent="0" algn="ctr">
              <a:buFontTx/>
              <a:buNone/>
              <a:defRPr sz="1200" b="0">
                <a:solidFill>
                  <a:srgbClr val="FFFFFF"/>
                </a:solidFill>
                <a:latin typeface="+mj-lt"/>
              </a:defRPr>
            </a:lvl1pPr>
          </a:lstStyle>
          <a:p>
            <a:pPr marL="0" lvl="0" algn="ctr"/>
            <a:endParaRPr lang="en-GB" noProof="0" dirty="0"/>
          </a:p>
        </p:txBody>
      </p:sp>
      <p:sp>
        <p:nvSpPr>
          <p:cNvPr id="9" name="Title 8"/>
          <p:cNvSpPr>
            <a:spLocks noGrp="1"/>
          </p:cNvSpPr>
          <p:nvPr>
            <p:ph type="title" hasCustomPrompt="1"/>
          </p:nvPr>
        </p:nvSpPr>
        <p:spPr>
          <a:xfrm>
            <a:off x="554230" y="472325"/>
            <a:ext cx="4032000" cy="504000"/>
          </a:xfrm>
          <a:prstGeom prst="rect">
            <a:avLst/>
          </a:prstGeom>
        </p:spPr>
        <p:txBody>
          <a:bodyPr vert="horz" lIns="0" tIns="0" rIns="0" bIns="0"/>
          <a:lstStyle>
            <a:lvl1pPr algn="l">
              <a:lnSpc>
                <a:spcPct val="90000"/>
              </a:lnSpc>
              <a:defRPr sz="2800" b="1" baseline="0">
                <a:solidFill>
                  <a:schemeClr val="bg1"/>
                </a:solidFill>
                <a:latin typeface="Arial" pitchFamily="34" charset="0"/>
                <a:cs typeface="Arial" pitchFamily="34" charset="0"/>
              </a:defRPr>
            </a:lvl1pPr>
          </a:lstStyle>
          <a:p>
            <a:r>
              <a:rPr lang="en-GB" noProof="0" dirty="0"/>
              <a:t>Divider title</a:t>
            </a:r>
          </a:p>
        </p:txBody>
      </p:sp>
      <p:sp>
        <p:nvSpPr>
          <p:cNvPr id="6" name="Picture Placeholder 3">
            <a:extLst>
              <a:ext uri="{FF2B5EF4-FFF2-40B4-BE49-F238E27FC236}">
                <a16:creationId xmlns:a16="http://schemas.microsoft.com/office/drawing/2014/main" id="{51C3F6DA-2C43-4BD3-8D85-5C5CE77E67AF}"/>
              </a:ext>
            </a:extLst>
          </p:cNvPr>
          <p:cNvSpPr>
            <a:spLocks noGrp="1"/>
          </p:cNvSpPr>
          <p:nvPr>
            <p:ph type="pic" sz="quarter" idx="10" hasCustomPrompt="1"/>
          </p:nvPr>
        </p:nvSpPr>
        <p:spPr>
          <a:xfrm>
            <a:off x="7998868" y="3760131"/>
            <a:ext cx="785132" cy="800324"/>
          </a:xfrm>
          <a:prstGeom prst="rect">
            <a:avLst/>
          </a:prstGeom>
        </p:spPr>
        <p:txBody>
          <a:bodyPr vert="horz" lIns="36000" tIns="36000" bIns="36000"/>
          <a:lstStyle>
            <a:lvl1pPr marL="0" indent="0" algn="ctr">
              <a:buFontTx/>
              <a:buNone/>
              <a:defRPr sz="900" baseline="0">
                <a:solidFill>
                  <a:srgbClr val="FFFFFF"/>
                </a:solidFill>
              </a:defRPr>
            </a:lvl1pPr>
          </a:lstStyle>
          <a:p>
            <a:r>
              <a:rPr lang="en-US" dirty="0"/>
              <a:t>Numeral if required</a:t>
            </a:r>
          </a:p>
        </p:txBody>
      </p:sp>
    </p:spTree>
    <p:extLst>
      <p:ext uri="{BB962C8B-B14F-4D97-AF65-F5344CB8AC3E}">
        <p14:creationId xmlns:p14="http://schemas.microsoft.com/office/powerpoint/2010/main" val="19175170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Divider Crisp Blue">
    <p:spTree>
      <p:nvGrpSpPr>
        <p:cNvPr id="1" name=""/>
        <p:cNvGrpSpPr/>
        <p:nvPr/>
      </p:nvGrpSpPr>
      <p:grpSpPr>
        <a:xfrm>
          <a:off x="0" y="0"/>
          <a:ext cx="0" cy="0"/>
          <a:chOff x="0" y="0"/>
          <a:chExt cx="0" cy="0"/>
        </a:xfrm>
      </p:grpSpPr>
      <p:sp>
        <p:nvSpPr>
          <p:cNvPr id="5" name="Picture Placeholder 14"/>
          <p:cNvSpPr>
            <a:spLocks noGrp="1"/>
          </p:cNvSpPr>
          <p:nvPr>
            <p:ph type="pic" sz="quarter" idx="12"/>
          </p:nvPr>
        </p:nvSpPr>
        <p:spPr>
          <a:xfrm>
            <a:off x="360000" y="360000"/>
            <a:ext cx="8424000" cy="4428000"/>
          </a:xfrm>
          <a:prstGeom prst="roundRect">
            <a:avLst>
              <a:gd name="adj" fmla="val 1457"/>
            </a:avLst>
          </a:prstGeom>
          <a:solidFill>
            <a:schemeClr val="accent5"/>
          </a:solidFill>
        </p:spPr>
        <p:txBody>
          <a:bodyPr vert="horz" anchor="b"/>
          <a:lstStyle>
            <a:lvl1pPr marL="0" indent="0" algn="ctr">
              <a:buFontTx/>
              <a:buNone/>
              <a:defRPr sz="1200" b="0">
                <a:solidFill>
                  <a:srgbClr val="FFFFFF"/>
                </a:solidFill>
                <a:latin typeface="+mj-lt"/>
              </a:defRPr>
            </a:lvl1pPr>
          </a:lstStyle>
          <a:p>
            <a:pPr marL="0" lvl="0" algn="ctr"/>
            <a:endParaRPr lang="en-GB" noProof="0" dirty="0"/>
          </a:p>
        </p:txBody>
      </p:sp>
      <p:sp>
        <p:nvSpPr>
          <p:cNvPr id="9" name="Title 8"/>
          <p:cNvSpPr>
            <a:spLocks noGrp="1"/>
          </p:cNvSpPr>
          <p:nvPr>
            <p:ph type="title" hasCustomPrompt="1"/>
          </p:nvPr>
        </p:nvSpPr>
        <p:spPr>
          <a:xfrm>
            <a:off x="554230" y="472325"/>
            <a:ext cx="4032000" cy="504000"/>
          </a:xfrm>
          <a:prstGeom prst="rect">
            <a:avLst/>
          </a:prstGeom>
        </p:spPr>
        <p:txBody>
          <a:bodyPr vert="horz" lIns="0" tIns="0" rIns="0" bIns="0"/>
          <a:lstStyle>
            <a:lvl1pPr algn="l">
              <a:lnSpc>
                <a:spcPct val="90000"/>
              </a:lnSpc>
              <a:defRPr sz="2800" b="1" baseline="0">
                <a:solidFill>
                  <a:schemeClr val="bg1"/>
                </a:solidFill>
                <a:latin typeface="Arial" pitchFamily="34" charset="0"/>
                <a:cs typeface="Arial" pitchFamily="34" charset="0"/>
              </a:defRPr>
            </a:lvl1pPr>
          </a:lstStyle>
          <a:p>
            <a:r>
              <a:rPr lang="en-GB" noProof="0" dirty="0"/>
              <a:t>Divider title</a:t>
            </a:r>
          </a:p>
        </p:txBody>
      </p:sp>
      <p:sp>
        <p:nvSpPr>
          <p:cNvPr id="6" name="Picture Placeholder 3">
            <a:extLst>
              <a:ext uri="{FF2B5EF4-FFF2-40B4-BE49-F238E27FC236}">
                <a16:creationId xmlns:a16="http://schemas.microsoft.com/office/drawing/2014/main" id="{8F4872FC-6550-49E6-856D-92356103372C}"/>
              </a:ext>
            </a:extLst>
          </p:cNvPr>
          <p:cNvSpPr>
            <a:spLocks noGrp="1"/>
          </p:cNvSpPr>
          <p:nvPr>
            <p:ph type="pic" sz="quarter" idx="10" hasCustomPrompt="1"/>
          </p:nvPr>
        </p:nvSpPr>
        <p:spPr>
          <a:xfrm>
            <a:off x="7998868" y="3760131"/>
            <a:ext cx="785132" cy="800324"/>
          </a:xfrm>
          <a:prstGeom prst="rect">
            <a:avLst/>
          </a:prstGeom>
        </p:spPr>
        <p:txBody>
          <a:bodyPr vert="horz" lIns="36000" tIns="36000" bIns="36000"/>
          <a:lstStyle>
            <a:lvl1pPr marL="0" indent="0" algn="ctr">
              <a:buFontTx/>
              <a:buNone/>
              <a:defRPr sz="900" baseline="0">
                <a:solidFill>
                  <a:srgbClr val="FFFFFF"/>
                </a:solidFill>
              </a:defRPr>
            </a:lvl1pPr>
          </a:lstStyle>
          <a:p>
            <a:r>
              <a:rPr lang="en-US" dirty="0"/>
              <a:t>Numeral if required</a:t>
            </a:r>
          </a:p>
        </p:txBody>
      </p:sp>
    </p:spTree>
    <p:extLst>
      <p:ext uri="{BB962C8B-B14F-4D97-AF65-F5344CB8AC3E}">
        <p14:creationId xmlns:p14="http://schemas.microsoft.com/office/powerpoint/2010/main" val="27962622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Divider Inspiring Teal">
    <p:spTree>
      <p:nvGrpSpPr>
        <p:cNvPr id="1" name=""/>
        <p:cNvGrpSpPr/>
        <p:nvPr/>
      </p:nvGrpSpPr>
      <p:grpSpPr>
        <a:xfrm>
          <a:off x="0" y="0"/>
          <a:ext cx="0" cy="0"/>
          <a:chOff x="0" y="0"/>
          <a:chExt cx="0" cy="0"/>
        </a:xfrm>
      </p:grpSpPr>
      <p:sp>
        <p:nvSpPr>
          <p:cNvPr id="5" name="Picture Placeholder 14"/>
          <p:cNvSpPr>
            <a:spLocks noGrp="1"/>
          </p:cNvSpPr>
          <p:nvPr>
            <p:ph type="pic" sz="quarter" idx="12"/>
          </p:nvPr>
        </p:nvSpPr>
        <p:spPr>
          <a:xfrm>
            <a:off x="360000" y="360000"/>
            <a:ext cx="8424000" cy="4428000"/>
          </a:xfrm>
          <a:prstGeom prst="roundRect">
            <a:avLst>
              <a:gd name="adj" fmla="val 1457"/>
            </a:avLst>
          </a:prstGeom>
          <a:solidFill>
            <a:srgbClr val="007D8A"/>
          </a:solidFill>
          <a:ln>
            <a:noFill/>
          </a:ln>
          <a:effectLst/>
        </p:spPr>
        <p:style>
          <a:lnRef idx="1">
            <a:schemeClr val="accent1"/>
          </a:lnRef>
          <a:fillRef idx="3">
            <a:schemeClr val="accent1"/>
          </a:fillRef>
          <a:effectRef idx="2">
            <a:schemeClr val="accent1"/>
          </a:effectRef>
          <a:fontRef idx="minor">
            <a:schemeClr val="lt1"/>
          </a:fontRef>
        </p:style>
        <p:txBody>
          <a:bodyPr rtlCol="0" anchor="b"/>
          <a:lstStyle>
            <a:lvl1pPr marL="0" indent="0" algn="ctr">
              <a:buNone/>
              <a:defRPr lang="en-GB" sz="1200" noProof="0" dirty="0">
                <a:solidFill>
                  <a:srgbClr val="FFFFFF"/>
                </a:solidFill>
              </a:defRPr>
            </a:lvl1pPr>
          </a:lstStyle>
          <a:p>
            <a:pPr marL="0" lvl="0" algn="ctr"/>
            <a:endParaRPr lang="en-GB" noProof="0" dirty="0"/>
          </a:p>
        </p:txBody>
      </p:sp>
      <p:sp>
        <p:nvSpPr>
          <p:cNvPr id="9" name="Title 8"/>
          <p:cNvSpPr>
            <a:spLocks noGrp="1"/>
          </p:cNvSpPr>
          <p:nvPr>
            <p:ph type="title" hasCustomPrompt="1"/>
          </p:nvPr>
        </p:nvSpPr>
        <p:spPr>
          <a:xfrm>
            <a:off x="554230" y="472325"/>
            <a:ext cx="4032000" cy="504000"/>
          </a:xfrm>
          <a:prstGeom prst="rect">
            <a:avLst/>
          </a:prstGeom>
        </p:spPr>
        <p:txBody>
          <a:bodyPr vert="horz" lIns="0" tIns="0" rIns="0" bIns="0"/>
          <a:lstStyle>
            <a:lvl1pPr algn="l">
              <a:lnSpc>
                <a:spcPct val="90000"/>
              </a:lnSpc>
              <a:defRPr sz="2800" b="1" baseline="0">
                <a:solidFill>
                  <a:schemeClr val="bg1"/>
                </a:solidFill>
                <a:latin typeface="Arial" pitchFamily="34" charset="0"/>
                <a:cs typeface="Arial" pitchFamily="34" charset="0"/>
              </a:defRPr>
            </a:lvl1pPr>
          </a:lstStyle>
          <a:p>
            <a:r>
              <a:rPr lang="en-GB" noProof="0" dirty="0"/>
              <a:t>Divider title</a:t>
            </a:r>
          </a:p>
        </p:txBody>
      </p:sp>
      <p:sp>
        <p:nvSpPr>
          <p:cNvPr id="6" name="Picture Placeholder 3">
            <a:extLst>
              <a:ext uri="{FF2B5EF4-FFF2-40B4-BE49-F238E27FC236}">
                <a16:creationId xmlns:a16="http://schemas.microsoft.com/office/drawing/2014/main" id="{5F8EDC00-1E0A-490E-8C1C-DAEB26BD4516}"/>
              </a:ext>
            </a:extLst>
          </p:cNvPr>
          <p:cNvSpPr>
            <a:spLocks noGrp="1"/>
          </p:cNvSpPr>
          <p:nvPr>
            <p:ph type="pic" sz="quarter" idx="10" hasCustomPrompt="1"/>
          </p:nvPr>
        </p:nvSpPr>
        <p:spPr>
          <a:xfrm>
            <a:off x="7998868" y="3760131"/>
            <a:ext cx="785132" cy="800324"/>
          </a:xfrm>
          <a:prstGeom prst="rect">
            <a:avLst/>
          </a:prstGeom>
        </p:spPr>
        <p:txBody>
          <a:bodyPr vert="horz" lIns="36000" tIns="36000" bIns="36000"/>
          <a:lstStyle>
            <a:lvl1pPr marL="0" indent="0" algn="ctr">
              <a:buFontTx/>
              <a:buNone/>
              <a:defRPr sz="900" baseline="0">
                <a:solidFill>
                  <a:srgbClr val="FFFFFF"/>
                </a:solidFill>
              </a:defRPr>
            </a:lvl1pPr>
          </a:lstStyle>
          <a:p>
            <a:r>
              <a:rPr lang="en-US" dirty="0"/>
              <a:t>Numeral if required</a:t>
            </a:r>
          </a:p>
        </p:txBody>
      </p:sp>
    </p:spTree>
    <p:extLst>
      <p:ext uri="{BB962C8B-B14F-4D97-AF65-F5344CB8AC3E}">
        <p14:creationId xmlns:p14="http://schemas.microsoft.com/office/powerpoint/2010/main" val="31036039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Divider Dynamic Pink">
    <p:spTree>
      <p:nvGrpSpPr>
        <p:cNvPr id="1" name=""/>
        <p:cNvGrpSpPr/>
        <p:nvPr/>
      </p:nvGrpSpPr>
      <p:grpSpPr>
        <a:xfrm>
          <a:off x="0" y="0"/>
          <a:ext cx="0" cy="0"/>
          <a:chOff x="0" y="0"/>
          <a:chExt cx="0" cy="0"/>
        </a:xfrm>
      </p:grpSpPr>
      <p:sp>
        <p:nvSpPr>
          <p:cNvPr id="6" name="Picture Placeholder 14"/>
          <p:cNvSpPr>
            <a:spLocks noGrp="1"/>
          </p:cNvSpPr>
          <p:nvPr>
            <p:ph type="pic" sz="quarter" idx="13"/>
          </p:nvPr>
        </p:nvSpPr>
        <p:spPr>
          <a:xfrm>
            <a:off x="360000" y="360000"/>
            <a:ext cx="8424000" cy="4428000"/>
          </a:xfrm>
          <a:prstGeom prst="roundRect">
            <a:avLst>
              <a:gd name="adj" fmla="val 1457"/>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b"/>
          <a:lstStyle>
            <a:lvl1pPr marL="0" indent="0" algn="ctr">
              <a:buNone/>
              <a:defRPr lang="en-GB" sz="1200" noProof="0" dirty="0">
                <a:solidFill>
                  <a:srgbClr val="FFFFFF"/>
                </a:solidFill>
              </a:defRPr>
            </a:lvl1pPr>
          </a:lstStyle>
          <a:p>
            <a:pPr marL="0" lvl="0" algn="ctr"/>
            <a:endParaRPr lang="en-GB" noProof="0" dirty="0"/>
          </a:p>
        </p:txBody>
      </p:sp>
      <p:sp>
        <p:nvSpPr>
          <p:cNvPr id="9" name="Title 8"/>
          <p:cNvSpPr>
            <a:spLocks noGrp="1"/>
          </p:cNvSpPr>
          <p:nvPr>
            <p:ph type="title" hasCustomPrompt="1"/>
          </p:nvPr>
        </p:nvSpPr>
        <p:spPr>
          <a:xfrm>
            <a:off x="554230" y="472325"/>
            <a:ext cx="4032000" cy="504000"/>
          </a:xfrm>
          <a:prstGeom prst="rect">
            <a:avLst/>
          </a:prstGeom>
        </p:spPr>
        <p:txBody>
          <a:bodyPr vert="horz" lIns="0" tIns="0" rIns="0" bIns="0"/>
          <a:lstStyle>
            <a:lvl1pPr algn="l">
              <a:lnSpc>
                <a:spcPct val="90000"/>
              </a:lnSpc>
              <a:defRPr sz="2800" b="1" baseline="0">
                <a:solidFill>
                  <a:schemeClr val="bg1"/>
                </a:solidFill>
                <a:latin typeface="Arial" pitchFamily="34" charset="0"/>
                <a:cs typeface="Arial" pitchFamily="34" charset="0"/>
              </a:defRPr>
            </a:lvl1pPr>
          </a:lstStyle>
          <a:p>
            <a:r>
              <a:rPr lang="en-GB" noProof="0" dirty="0"/>
              <a:t>Divider title</a:t>
            </a:r>
          </a:p>
        </p:txBody>
      </p:sp>
      <p:sp>
        <p:nvSpPr>
          <p:cNvPr id="5" name="Picture Placeholder 3">
            <a:extLst>
              <a:ext uri="{FF2B5EF4-FFF2-40B4-BE49-F238E27FC236}">
                <a16:creationId xmlns:a16="http://schemas.microsoft.com/office/drawing/2014/main" id="{59E73E51-9FAB-4541-9B43-C6BA019A91B5}"/>
              </a:ext>
            </a:extLst>
          </p:cNvPr>
          <p:cNvSpPr>
            <a:spLocks noGrp="1"/>
          </p:cNvSpPr>
          <p:nvPr>
            <p:ph type="pic" sz="quarter" idx="10" hasCustomPrompt="1"/>
          </p:nvPr>
        </p:nvSpPr>
        <p:spPr>
          <a:xfrm>
            <a:off x="7998868" y="3760131"/>
            <a:ext cx="785132" cy="800324"/>
          </a:xfrm>
          <a:prstGeom prst="rect">
            <a:avLst/>
          </a:prstGeom>
        </p:spPr>
        <p:txBody>
          <a:bodyPr vert="horz" lIns="36000" tIns="36000" bIns="36000"/>
          <a:lstStyle>
            <a:lvl1pPr marL="0" indent="0" algn="ctr">
              <a:buFontTx/>
              <a:buNone/>
              <a:defRPr sz="900" baseline="0">
                <a:solidFill>
                  <a:srgbClr val="FFFFFF"/>
                </a:solidFill>
              </a:defRPr>
            </a:lvl1pPr>
          </a:lstStyle>
          <a:p>
            <a:r>
              <a:rPr lang="en-US" dirty="0"/>
              <a:t>Numeral if required</a:t>
            </a:r>
          </a:p>
        </p:txBody>
      </p:sp>
    </p:spTree>
    <p:extLst>
      <p:ext uri="{BB962C8B-B14F-4D97-AF65-F5344CB8AC3E}">
        <p14:creationId xmlns:p14="http://schemas.microsoft.com/office/powerpoint/2010/main" val="29616246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0529653"/>
      </p:ext>
    </p:extLst>
  </p:cSld>
  <p:clrMap bg1="lt1" tx1="dk1" bg2="lt2" tx2="dk2" accent1="accent1" accent2="accent2" accent3="accent3" accent4="accent4" accent5="accent5" accent6="accent6" hlink="hlink" folHlink="folHlink"/>
  <p:sldLayoutIdLst>
    <p:sldLayoutId id="2147483750" r:id="rId1"/>
    <p:sldLayoutId id="2147483868" r:id="rId2"/>
    <p:sldLayoutId id="2147483855" r:id="rId3"/>
    <p:sldLayoutId id="2147483867" r:id="rId4"/>
    <p:sldLayoutId id="2147483856" r:id="rId5"/>
    <p:sldLayoutId id="2147483871" r:id="rId6"/>
    <p:sldLayoutId id="2147483872" r:id="rId7"/>
    <p:sldLayoutId id="2147483873" r:id="rId8"/>
    <p:sldLayoutId id="2147483858" r:id="rId9"/>
    <p:sldLayoutId id="2147483857" r:id="rId10"/>
    <p:sldLayoutId id="2147483859" r:id="rId11"/>
    <p:sldLayoutId id="2147483874" r:id="rId12"/>
    <p:sldLayoutId id="2147483896" r:id="rId13"/>
    <p:sldLayoutId id="2147483897" r:id="rId14"/>
    <p:sldLayoutId id="2147483898" r:id="rId15"/>
    <p:sldLayoutId id="2147483901" r:id="rId16"/>
    <p:sldLayoutId id="2147483908" r:id="rId17"/>
    <p:sldLayoutId id="2147483909" r:id="rId18"/>
  </p:sldLayoutIdLst>
  <p:hf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8.xml"/><Relationship Id="rId5" Type="http://schemas.openxmlformats.org/officeDocument/2006/relationships/image" Target="../media/image4.jpg"/><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16.xml"/><Relationship Id="rId5" Type="http://schemas.openxmlformats.org/officeDocument/2006/relationships/image" Target="../media/image7.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6.xml"/><Relationship Id="rId6" Type="http://schemas.openxmlformats.org/officeDocument/2006/relationships/image" Target="../media/image4.jpg"/><Relationship Id="rId5" Type="http://schemas.openxmlformats.org/officeDocument/2006/relationships/image" Target="../media/image7.png"/><Relationship Id="rId4" Type="http://schemas.openxmlformats.org/officeDocument/2006/relationships/image" Target="../media/image9.jpg"/></Relationships>
</file>

<file path=ppt/slides/_rels/slide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4.xml"/><Relationship Id="rId1" Type="http://schemas.openxmlformats.org/officeDocument/2006/relationships/slideLayout" Target="../slideLayouts/slideLayout16.xml"/><Relationship Id="rId4" Type="http://schemas.openxmlformats.org/officeDocument/2006/relationships/image" Target="../media/image4.jpg"/></Relationships>
</file>

<file path=ppt/slides/_rels/slide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5.xml"/><Relationship Id="rId1" Type="http://schemas.openxmlformats.org/officeDocument/2006/relationships/slideLayout" Target="../slideLayouts/slideLayout16.xml"/><Relationship Id="rId5" Type="http://schemas.openxmlformats.org/officeDocument/2006/relationships/image" Target="../media/image13.pn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6.xml"/><Relationship Id="rId1" Type="http://schemas.openxmlformats.org/officeDocument/2006/relationships/slideLayout" Target="../slideLayouts/slideLayout16.xml"/><Relationship Id="rId5" Type="http://schemas.openxmlformats.org/officeDocument/2006/relationships/image" Target="../media/image15.jpg"/><Relationship Id="rId4" Type="http://schemas.openxmlformats.org/officeDocument/2006/relationships/image" Target="../media/image14.jpg"/></Relationships>
</file>

<file path=ppt/slides/_rels/slide7.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7.xml"/><Relationship Id="rId1" Type="http://schemas.openxmlformats.org/officeDocument/2006/relationships/slideLayout" Target="../slideLayouts/slideLayout17.xml"/><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Picture Placeholder 10"/>
          <p:cNvSpPr>
            <a:spLocks noGrp="1"/>
          </p:cNvSpPr>
          <p:nvPr>
            <p:ph type="pic" sz="quarter" idx="34"/>
          </p:nvPr>
        </p:nvSpPr>
        <p:spPr>
          <a:prstGeom prst="roundRect">
            <a:avLst>
              <a:gd name="adj" fmla="val 5936"/>
            </a:avLst>
          </a:prstGeom>
          <a:solidFill>
            <a:srgbClr val="C5B78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Content Placeholder 8"/>
          <p:cNvSpPr>
            <a:spLocks noGrp="1"/>
          </p:cNvSpPr>
          <p:nvPr>
            <p:ph idx="20"/>
          </p:nvPr>
        </p:nvSpPr>
        <p:spPr>
          <a:xfrm>
            <a:off x="366709" y="744918"/>
            <a:ext cx="2062801" cy="807598"/>
          </a:xfrm>
        </p:spPr>
        <p:txBody>
          <a:bodyPr/>
          <a:lstStyle/>
          <a:p>
            <a:r>
              <a:rPr lang="en-GB" sz="2400" dirty="0">
                <a:solidFill>
                  <a:schemeClr val="bg1"/>
                </a:solidFill>
                <a:latin typeface="Noto Sans" panose="020B0502040504020204" pitchFamily="34" charset="0"/>
              </a:rPr>
              <a:t>All age talk: </a:t>
            </a:r>
          </a:p>
          <a:p>
            <a:r>
              <a:rPr lang="en-GB" sz="2400" dirty="0">
                <a:solidFill>
                  <a:schemeClr val="bg1"/>
                </a:solidFill>
                <a:latin typeface="Noto Sans" panose="020B0502040504020204" pitchFamily="34" charset="0"/>
              </a:rPr>
              <a:t>Just add water </a:t>
            </a:r>
          </a:p>
        </p:txBody>
      </p:sp>
      <p:pic>
        <p:nvPicPr>
          <p:cNvPr id="4" name="Picture Placeholder 3"/>
          <p:cNvPicPr>
            <a:picLocks noGrp="1" noChangeAspect="1"/>
          </p:cNvPicPr>
          <p:nvPr>
            <p:ph type="pic" sz="quarter" idx="12"/>
          </p:nvPr>
        </p:nvPicPr>
        <p:blipFill rotWithShape="1">
          <a:blip r:embed="rId3">
            <a:extLst>
              <a:ext uri="{28A0092B-C50C-407E-A947-70E740481C1C}">
                <a14:useLocalDpi xmlns:a14="http://schemas.microsoft.com/office/drawing/2010/main" val="0"/>
              </a:ext>
            </a:extLst>
          </a:blip>
          <a:srcRect l="16187" t="179" r="7778" b="3396"/>
          <a:stretch/>
        </p:blipFill>
        <p:spPr>
          <a:xfrm>
            <a:off x="2495312" y="363173"/>
            <a:ext cx="5018210" cy="4244876"/>
          </a:xfrm>
        </p:spPr>
      </p:pic>
      <p:pic>
        <p:nvPicPr>
          <p:cNvPr id="3" name="Picture 2" descr="A picture containing object, clock, sky&#10;&#10;Description generated with high confidence">
            <a:extLst>
              <a:ext uri="{FF2B5EF4-FFF2-40B4-BE49-F238E27FC236}">
                <a16:creationId xmlns:a16="http://schemas.microsoft.com/office/drawing/2014/main" id="{6002816C-D434-444E-BF10-F0E53A320A8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93856" y="2905572"/>
            <a:ext cx="808518" cy="1839806"/>
          </a:xfrm>
          <a:prstGeom prst="rect">
            <a:avLst/>
          </a:prstGeom>
        </p:spPr>
      </p:pic>
      <p:sp>
        <p:nvSpPr>
          <p:cNvPr id="10" name="TextBox 9"/>
          <p:cNvSpPr txBox="1"/>
          <p:nvPr/>
        </p:nvSpPr>
        <p:spPr>
          <a:xfrm rot="16200000">
            <a:off x="6455842" y="3578791"/>
            <a:ext cx="1720492" cy="215444"/>
          </a:xfrm>
          <a:prstGeom prst="rect">
            <a:avLst/>
          </a:prstGeom>
          <a:noFill/>
        </p:spPr>
        <p:txBody>
          <a:bodyPr wrap="square" rtlCol="0">
            <a:spAutoFit/>
          </a:bodyPr>
          <a:lstStyle/>
          <a:p>
            <a:r>
              <a:rPr lang="en-GB" sz="800" dirty="0">
                <a:solidFill>
                  <a:schemeClr val="bg1"/>
                </a:solidFill>
              </a:rPr>
              <a:t>WaterAid/Chileshe Chanda</a:t>
            </a:r>
          </a:p>
        </p:txBody>
      </p:sp>
      <p:pic>
        <p:nvPicPr>
          <p:cNvPr id="6" name="Picture Placeholder 5"/>
          <p:cNvPicPr>
            <a:picLocks noGrp="1" noChangeAspect="1"/>
          </p:cNvPicPr>
          <p:nvPr>
            <p:ph type="pic" sz="quarter" idx="42"/>
          </p:nvPr>
        </p:nvPicPr>
        <p:blipFill>
          <a:blip r:embed="rId5">
            <a:extLst>
              <a:ext uri="{28A0092B-C50C-407E-A947-70E740481C1C}">
                <a14:useLocalDpi xmlns:a14="http://schemas.microsoft.com/office/drawing/2010/main" val="0"/>
              </a:ext>
            </a:extLst>
          </a:blip>
          <a:srcRect t="309" b="309"/>
          <a:stretch>
            <a:fillRect/>
          </a:stretch>
        </p:blipFill>
        <p:spPr>
          <a:xfrm>
            <a:off x="361784" y="3586838"/>
            <a:ext cx="2062800" cy="1000800"/>
          </a:xfrm>
        </p:spPr>
      </p:pic>
    </p:spTree>
    <p:extLst>
      <p:ext uri="{BB962C8B-B14F-4D97-AF65-F5344CB8AC3E}">
        <p14:creationId xmlns:p14="http://schemas.microsoft.com/office/powerpoint/2010/main" val="28325282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Placeholder 15"/>
          <p:cNvPicPr>
            <a:picLocks noGrp="1"/>
          </p:cNvPicPr>
          <p:nvPr>
            <p:ph type="pic" sz="quarter" idx="12"/>
          </p:nvPr>
        </p:nvPicPr>
        <p:blipFill>
          <a:blip r:embed="rId3">
            <a:extLst>
              <a:ext uri="{28A0092B-C50C-407E-A947-70E740481C1C}">
                <a14:useLocalDpi xmlns:a14="http://schemas.microsoft.com/office/drawing/2010/main" val="0"/>
              </a:ext>
            </a:extLst>
          </a:blip>
          <a:stretch>
            <a:fillRect/>
          </a:stretch>
        </p:blipFill>
        <p:spPr>
          <a:xfrm>
            <a:off x="365760" y="484856"/>
            <a:ext cx="5884454" cy="3924930"/>
          </a:xfrm>
          <a:prstGeom prst="roundRect">
            <a:avLst>
              <a:gd name="adj" fmla="val 1831"/>
            </a:avLst>
          </a:prstGeom>
        </p:spPr>
      </p:pic>
      <p:sp>
        <p:nvSpPr>
          <p:cNvPr id="2" name="Content Placeholder 1"/>
          <p:cNvSpPr>
            <a:spLocks noGrp="1"/>
          </p:cNvSpPr>
          <p:nvPr>
            <p:ph idx="20"/>
          </p:nvPr>
        </p:nvSpPr>
        <p:spPr>
          <a:xfrm>
            <a:off x="6303243" y="360001"/>
            <a:ext cx="2355387" cy="1659300"/>
          </a:xfrm>
        </p:spPr>
        <p:txBody>
          <a:bodyPr/>
          <a:lstStyle/>
          <a:p>
            <a:r>
              <a:rPr lang="en-US" sz="2400" dirty="0">
                <a:solidFill>
                  <a:schemeClr val="bg1"/>
                </a:solidFill>
              </a:rPr>
              <a:t>Growing your own food</a:t>
            </a:r>
          </a:p>
          <a:p>
            <a:endParaRPr lang="en-US" dirty="0"/>
          </a:p>
        </p:txBody>
      </p:sp>
      <p:sp>
        <p:nvSpPr>
          <p:cNvPr id="7" name="TextBox 6"/>
          <p:cNvSpPr txBox="1"/>
          <p:nvPr/>
        </p:nvSpPr>
        <p:spPr>
          <a:xfrm>
            <a:off x="365760" y="4162074"/>
            <a:ext cx="1720492" cy="215444"/>
          </a:xfrm>
          <a:prstGeom prst="rect">
            <a:avLst/>
          </a:prstGeom>
          <a:noFill/>
        </p:spPr>
        <p:txBody>
          <a:bodyPr wrap="square" rtlCol="0">
            <a:spAutoFit/>
          </a:bodyPr>
          <a:lstStyle/>
          <a:p>
            <a:r>
              <a:rPr lang="en-GB" sz="800" dirty="0">
                <a:solidFill>
                  <a:schemeClr val="bg1"/>
                </a:solidFill>
              </a:rPr>
              <a:t>WaterAid/Chileshe Chanda</a:t>
            </a:r>
          </a:p>
        </p:txBody>
      </p:sp>
      <p:sp>
        <p:nvSpPr>
          <p:cNvPr id="8" name="Picture Placeholder 12"/>
          <p:cNvSpPr>
            <a:spLocks noGrp="1"/>
          </p:cNvSpPr>
          <p:nvPr>
            <p:ph type="pic" sz="quarter" idx="42"/>
          </p:nvPr>
        </p:nvSpPr>
        <p:spPr>
          <a:xfrm>
            <a:off x="6303242" y="496480"/>
            <a:ext cx="2032201" cy="1110378"/>
          </a:xfrm>
          <a:solidFill>
            <a:srgbClr val="84BD00"/>
          </a:solidFill>
        </p:spPr>
      </p:sp>
      <p:sp>
        <p:nvSpPr>
          <p:cNvPr id="3" name="TextBox 2"/>
          <p:cNvSpPr txBox="1"/>
          <p:nvPr/>
        </p:nvSpPr>
        <p:spPr>
          <a:xfrm>
            <a:off x="6272439" y="653924"/>
            <a:ext cx="2162451" cy="769441"/>
          </a:xfrm>
          <a:prstGeom prst="rect">
            <a:avLst/>
          </a:prstGeom>
          <a:noFill/>
        </p:spPr>
        <p:txBody>
          <a:bodyPr wrap="square" rtlCol="0">
            <a:spAutoFit/>
          </a:bodyPr>
          <a:lstStyle/>
          <a:p>
            <a:r>
              <a:rPr lang="en-GB" sz="2200" b="1" dirty="0">
                <a:solidFill>
                  <a:schemeClr val="bg1"/>
                </a:solidFill>
                <a:latin typeface="Noto Sans" panose="020B0502040504020204" pitchFamily="34" charset="0"/>
              </a:rPr>
              <a:t>Growing your own food</a:t>
            </a:r>
          </a:p>
        </p:txBody>
      </p:sp>
      <p:pic>
        <p:nvPicPr>
          <p:cNvPr id="1026" name="Picture 2" descr="https://wateraid.sharepoint.com/sites/baoesnus/Brand%20Asset%20Library/Tap_Crisp%20Blue.png"/>
          <p:cNvPicPr>
            <a:picLocks noGrp="1" noChangeAspect="1" noChangeArrowheads="1"/>
          </p:cNvPicPr>
          <p:nvPr>
            <p:ph type="pic" sz="quarter" idx="29"/>
          </p:nvPr>
        </p:nvPicPr>
        <p:blipFill>
          <a:blip r:embed="rId4">
            <a:extLst>
              <a:ext uri="{28A0092B-C50C-407E-A947-70E740481C1C}">
                <a14:useLocalDpi xmlns:a14="http://schemas.microsoft.com/office/drawing/2010/main" val="0"/>
              </a:ext>
            </a:extLst>
          </a:blip>
          <a:srcRect t="79" b="79"/>
          <a:stretch>
            <a:fillRect/>
          </a:stretch>
        </p:blipFill>
        <p:spPr bwMode="auto">
          <a:xfrm>
            <a:off x="6324600" y="1655763"/>
            <a:ext cx="1001713" cy="100012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s://wateraid.sharepoint.com/sites/baoesnus/Brand%20Asset%20Library/Water%20drop_Crisp%20Blue.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25944" y="2636419"/>
            <a:ext cx="1009499" cy="10094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158770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365760" y="4162074"/>
            <a:ext cx="1720492" cy="215444"/>
          </a:xfrm>
          <a:prstGeom prst="rect">
            <a:avLst/>
          </a:prstGeom>
          <a:noFill/>
        </p:spPr>
        <p:txBody>
          <a:bodyPr wrap="square" rtlCol="0">
            <a:spAutoFit/>
          </a:bodyPr>
          <a:lstStyle/>
          <a:p>
            <a:r>
              <a:rPr lang="en-GB" sz="800" dirty="0">
                <a:solidFill>
                  <a:schemeClr val="bg1"/>
                </a:solidFill>
              </a:rPr>
              <a:t>WaterAid/Chileshe Chanda</a:t>
            </a:r>
          </a:p>
        </p:txBody>
      </p:sp>
      <p:sp>
        <p:nvSpPr>
          <p:cNvPr id="4" name="Picture Placeholder 17"/>
          <p:cNvSpPr>
            <a:spLocks noGrp="1"/>
          </p:cNvSpPr>
          <p:nvPr>
            <p:ph type="pic" sz="quarter" idx="29"/>
          </p:nvPr>
        </p:nvSpPr>
        <p:spPr>
          <a:xfrm>
            <a:off x="3674640" y="455478"/>
            <a:ext cx="1001713" cy="1000125"/>
          </a:xfrm>
          <a:solidFill>
            <a:srgbClr val="9D968D"/>
          </a:solidFill>
        </p:spPr>
      </p:sp>
      <p:sp>
        <p:nvSpPr>
          <p:cNvPr id="5" name="Picture Placeholder 4"/>
          <p:cNvSpPr>
            <a:spLocks noGrp="1"/>
          </p:cNvSpPr>
          <p:nvPr>
            <p:ph type="pic" sz="quarter" idx="29"/>
          </p:nvPr>
        </p:nvSpPr>
        <p:spPr>
          <a:xfrm>
            <a:off x="4699328" y="1495111"/>
            <a:ext cx="1000800" cy="1000800"/>
          </a:xfrm>
          <a:solidFill>
            <a:srgbClr val="C5B783"/>
          </a:solidFill>
          <a:ln>
            <a:noFill/>
          </a:ln>
          <a:effectLst/>
        </p:spPr>
        <p:style>
          <a:lnRef idx="1">
            <a:schemeClr val="accent1"/>
          </a:lnRef>
          <a:fillRef idx="3">
            <a:schemeClr val="accent1"/>
          </a:fillRef>
          <a:effectRef idx="2">
            <a:schemeClr val="accent1"/>
          </a:effectRef>
          <a:fontRef idx="minor">
            <a:schemeClr val="lt1"/>
          </a:fontRef>
        </p:style>
      </p:sp>
      <p:sp>
        <p:nvSpPr>
          <p:cNvPr id="6" name="Picture Placeholder 4"/>
          <p:cNvSpPr>
            <a:spLocks noGrp="1"/>
          </p:cNvSpPr>
          <p:nvPr>
            <p:ph type="pic" sz="quarter" idx="29"/>
          </p:nvPr>
        </p:nvSpPr>
        <p:spPr>
          <a:xfrm>
            <a:off x="4699328" y="455478"/>
            <a:ext cx="1000800" cy="1000800"/>
          </a:xfrm>
          <a:solidFill>
            <a:srgbClr val="7BA7BC"/>
          </a:solidFill>
        </p:spPr>
      </p:sp>
      <p:sp>
        <p:nvSpPr>
          <p:cNvPr id="8" name="Picture Placeholder 4"/>
          <p:cNvSpPr>
            <a:spLocks noGrp="1"/>
          </p:cNvSpPr>
          <p:nvPr>
            <p:ph type="pic" sz="quarter" idx="29"/>
          </p:nvPr>
        </p:nvSpPr>
        <p:spPr>
          <a:xfrm>
            <a:off x="5729410" y="2529085"/>
            <a:ext cx="1000800" cy="1000800"/>
          </a:xfrm>
          <a:solidFill>
            <a:srgbClr val="7BA7BC"/>
          </a:solidFill>
        </p:spPr>
      </p:sp>
      <p:sp>
        <p:nvSpPr>
          <p:cNvPr id="9" name="Picture Placeholder 4"/>
          <p:cNvSpPr>
            <a:spLocks noGrp="1"/>
          </p:cNvSpPr>
          <p:nvPr>
            <p:ph type="pic" sz="quarter" idx="29"/>
          </p:nvPr>
        </p:nvSpPr>
        <p:spPr>
          <a:xfrm>
            <a:off x="5729410" y="1495111"/>
            <a:ext cx="1000800" cy="1000800"/>
          </a:xfrm>
          <a:solidFill>
            <a:srgbClr val="85431E"/>
          </a:solidFill>
        </p:spPr>
      </p:sp>
      <p:pic>
        <p:nvPicPr>
          <p:cNvPr id="11" name="Picture 10" descr="https://wateraid.sharepoint.com/sites/baoesnus/Brand%20Asset%20Library/Globe_Black%205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6772522" y="441168"/>
            <a:ext cx="2028868" cy="202886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Placeholder 11"/>
          <p:cNvPicPr>
            <a:picLocks noGrp="1" noChangeAspect="1"/>
          </p:cNvPicPr>
          <p:nvPr>
            <p:ph type="pic" sz="quarter" idx="34"/>
          </p:nvPr>
        </p:nvPicPr>
        <p:blipFill rotWithShape="1">
          <a:blip r:embed="rId4">
            <a:extLst>
              <a:ext uri="{28A0092B-C50C-407E-A947-70E740481C1C}">
                <a14:useLocalDpi xmlns:a14="http://schemas.microsoft.com/office/drawing/2010/main" val="0"/>
              </a:ext>
            </a:extLst>
          </a:blip>
          <a:srcRect l="13358" t="-435" r="19164" b="435"/>
          <a:stretch/>
        </p:blipFill>
        <p:spPr>
          <a:xfrm>
            <a:off x="2650741" y="2506452"/>
            <a:ext cx="2063750" cy="2039937"/>
          </a:xfrm>
        </p:spPr>
      </p:pic>
      <p:pic>
        <p:nvPicPr>
          <p:cNvPr id="13" name="Picture 4" descr="https://wateraid.sharepoint.com/sites/baoesnus/Brand%20Asset%20Library/Water%20drop_Crisp%20Blue.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3104" y="3521007"/>
            <a:ext cx="1009499" cy="1009499"/>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Placeholder 5"/>
          <p:cNvPicPr>
            <a:picLocks noGrp="1" noChangeAspect="1"/>
          </p:cNvPicPr>
          <p:nvPr>
            <p:ph type="pic" sz="quarter" idx="42"/>
          </p:nvPr>
        </p:nvPicPr>
        <p:blipFill>
          <a:blip r:embed="rId6">
            <a:extLst>
              <a:ext uri="{28A0092B-C50C-407E-A947-70E740481C1C}">
                <a14:useLocalDpi xmlns:a14="http://schemas.microsoft.com/office/drawing/2010/main" val="0"/>
              </a:ext>
            </a:extLst>
          </a:blip>
          <a:srcRect t="309" b="309"/>
          <a:stretch>
            <a:fillRect/>
          </a:stretch>
        </p:blipFill>
        <p:spPr>
          <a:xfrm>
            <a:off x="6738590" y="3549761"/>
            <a:ext cx="2062800" cy="1000800"/>
          </a:xfrm>
        </p:spPr>
      </p:pic>
      <p:sp>
        <p:nvSpPr>
          <p:cNvPr id="15" name="Picture Placeholder 22"/>
          <p:cNvSpPr>
            <a:spLocks noGrp="1"/>
          </p:cNvSpPr>
          <p:nvPr>
            <p:ph type="pic" sz="quarter" idx="35"/>
          </p:nvPr>
        </p:nvSpPr>
        <p:spPr>
          <a:xfrm>
            <a:off x="603104" y="455478"/>
            <a:ext cx="2062800" cy="2062800"/>
          </a:xfrm>
          <a:prstGeom prst="roundRect">
            <a:avLst>
              <a:gd name="adj" fmla="val 5936"/>
            </a:avLst>
          </a:prstGeom>
          <a:solidFill>
            <a:srgbClr val="C5B78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a:p>
        </p:txBody>
      </p:sp>
      <p:sp>
        <p:nvSpPr>
          <p:cNvPr id="17" name="Content Placeholder 9"/>
          <p:cNvSpPr>
            <a:spLocks noGrp="1"/>
          </p:cNvSpPr>
          <p:nvPr>
            <p:ph idx="4294967295"/>
          </p:nvPr>
        </p:nvSpPr>
        <p:spPr>
          <a:xfrm>
            <a:off x="743780" y="665461"/>
            <a:ext cx="1932041" cy="1659300"/>
          </a:xfrm>
          <a:prstGeom prst="rect">
            <a:avLst/>
          </a:prstGeom>
        </p:spPr>
        <p:txBody>
          <a:bodyPr/>
          <a:lstStyle/>
          <a:p>
            <a:pPr marL="0" indent="0">
              <a:buNone/>
            </a:pPr>
            <a:r>
              <a:rPr lang="en-GB" sz="2200" b="1" dirty="0">
                <a:solidFill>
                  <a:schemeClr val="bg1"/>
                </a:solidFill>
                <a:latin typeface="Noto Sans" panose="020B0502040504020204" pitchFamily="34" charset="0"/>
              </a:rPr>
              <a:t>Crops and plants around the world</a:t>
            </a:r>
          </a:p>
        </p:txBody>
      </p:sp>
      <p:sp>
        <p:nvSpPr>
          <p:cNvPr id="16" name="Content Placeholder 9"/>
          <p:cNvSpPr>
            <a:spLocks noGrp="1"/>
          </p:cNvSpPr>
          <p:nvPr>
            <p:ph idx="4294967295"/>
          </p:nvPr>
        </p:nvSpPr>
        <p:spPr>
          <a:xfrm>
            <a:off x="3756009" y="845634"/>
            <a:ext cx="1073570" cy="359699"/>
          </a:xfrm>
          <a:prstGeom prst="rect">
            <a:avLst/>
          </a:prstGeom>
        </p:spPr>
        <p:txBody>
          <a:bodyPr/>
          <a:lstStyle/>
          <a:p>
            <a:pPr marL="0" indent="0">
              <a:buNone/>
            </a:pPr>
            <a:r>
              <a:rPr lang="en-GB" sz="1400" b="1" dirty="0">
                <a:solidFill>
                  <a:schemeClr val="bg1"/>
                </a:solidFill>
                <a:latin typeface="Noto Sans" panose="020B0502040504020204" pitchFamily="34" charset="0"/>
              </a:rPr>
              <a:t>Lentils</a:t>
            </a:r>
            <a:endParaRPr lang="en-GB" sz="1600" b="1" dirty="0">
              <a:solidFill>
                <a:schemeClr val="bg1"/>
              </a:solidFill>
              <a:latin typeface="Noto Sans" panose="020B0502040504020204" pitchFamily="34" charset="0"/>
            </a:endParaRPr>
          </a:p>
        </p:txBody>
      </p:sp>
      <p:sp>
        <p:nvSpPr>
          <p:cNvPr id="19" name="Content Placeholder 9"/>
          <p:cNvSpPr>
            <a:spLocks noGrp="1"/>
          </p:cNvSpPr>
          <p:nvPr>
            <p:ph idx="4294967295"/>
          </p:nvPr>
        </p:nvSpPr>
        <p:spPr>
          <a:xfrm>
            <a:off x="4928539" y="862221"/>
            <a:ext cx="1073570" cy="359699"/>
          </a:xfrm>
          <a:prstGeom prst="rect">
            <a:avLst/>
          </a:prstGeom>
        </p:spPr>
        <p:txBody>
          <a:bodyPr/>
          <a:lstStyle/>
          <a:p>
            <a:pPr marL="0" indent="0">
              <a:buNone/>
            </a:pPr>
            <a:r>
              <a:rPr lang="en-GB" sz="1400" b="1" dirty="0">
                <a:solidFill>
                  <a:schemeClr val="bg1"/>
                </a:solidFill>
                <a:latin typeface="Noto Sans" panose="020B0502040504020204" pitchFamily="34" charset="0"/>
              </a:rPr>
              <a:t>Rice</a:t>
            </a:r>
            <a:endParaRPr lang="en-GB" sz="1600" b="1" dirty="0">
              <a:solidFill>
                <a:schemeClr val="bg1"/>
              </a:solidFill>
              <a:latin typeface="Noto Sans" panose="020B0502040504020204" pitchFamily="34" charset="0"/>
            </a:endParaRPr>
          </a:p>
        </p:txBody>
      </p:sp>
      <p:sp>
        <p:nvSpPr>
          <p:cNvPr id="20" name="Content Placeholder 9"/>
          <p:cNvSpPr>
            <a:spLocks noGrp="1"/>
          </p:cNvSpPr>
          <p:nvPr>
            <p:ph idx="4294967295"/>
          </p:nvPr>
        </p:nvSpPr>
        <p:spPr>
          <a:xfrm>
            <a:off x="4750221" y="1850000"/>
            <a:ext cx="1072394" cy="359699"/>
          </a:xfrm>
          <a:prstGeom prst="rect">
            <a:avLst/>
          </a:prstGeom>
        </p:spPr>
        <p:txBody>
          <a:bodyPr/>
          <a:lstStyle/>
          <a:p>
            <a:pPr marL="0" indent="0">
              <a:buNone/>
            </a:pPr>
            <a:r>
              <a:rPr lang="en-GB" sz="1400" b="1" dirty="0">
                <a:solidFill>
                  <a:schemeClr val="bg1"/>
                </a:solidFill>
                <a:latin typeface="Noto Sans" panose="020B0502040504020204" pitchFamily="34" charset="0"/>
              </a:rPr>
              <a:t>Cashew</a:t>
            </a:r>
          </a:p>
        </p:txBody>
      </p:sp>
      <p:sp>
        <p:nvSpPr>
          <p:cNvPr id="21" name="Content Placeholder 9"/>
          <p:cNvSpPr>
            <a:spLocks noGrp="1"/>
          </p:cNvSpPr>
          <p:nvPr>
            <p:ph idx="4294967295"/>
          </p:nvPr>
        </p:nvSpPr>
        <p:spPr>
          <a:xfrm>
            <a:off x="3656845" y="1895808"/>
            <a:ext cx="1073570" cy="359699"/>
          </a:xfrm>
          <a:prstGeom prst="rect">
            <a:avLst/>
          </a:prstGeom>
        </p:spPr>
        <p:txBody>
          <a:bodyPr/>
          <a:lstStyle/>
          <a:p>
            <a:pPr marL="0" indent="0">
              <a:buNone/>
            </a:pPr>
            <a:r>
              <a:rPr lang="en-GB" sz="1400" b="1" dirty="0">
                <a:solidFill>
                  <a:schemeClr val="bg1"/>
                </a:solidFill>
                <a:latin typeface="Noto Sans" panose="020B0502040504020204" pitchFamily="34" charset="0"/>
              </a:rPr>
              <a:t>maize</a:t>
            </a:r>
          </a:p>
        </p:txBody>
      </p:sp>
      <p:sp>
        <p:nvSpPr>
          <p:cNvPr id="22" name="Content Placeholder 9"/>
          <p:cNvSpPr>
            <a:spLocks noGrp="1"/>
          </p:cNvSpPr>
          <p:nvPr>
            <p:ph idx="4294967295"/>
          </p:nvPr>
        </p:nvSpPr>
        <p:spPr>
          <a:xfrm>
            <a:off x="5734589" y="1872625"/>
            <a:ext cx="1073570" cy="359699"/>
          </a:xfrm>
          <a:prstGeom prst="rect">
            <a:avLst/>
          </a:prstGeom>
        </p:spPr>
        <p:txBody>
          <a:bodyPr/>
          <a:lstStyle/>
          <a:p>
            <a:pPr marL="0" indent="0">
              <a:buNone/>
            </a:pPr>
            <a:r>
              <a:rPr lang="en-GB" sz="1400" b="1" dirty="0">
                <a:solidFill>
                  <a:schemeClr val="bg1"/>
                </a:solidFill>
                <a:latin typeface="Noto Sans" panose="020B0502040504020204" pitchFamily="34" charset="0"/>
              </a:rPr>
              <a:t>Tomatoes</a:t>
            </a:r>
          </a:p>
        </p:txBody>
      </p:sp>
      <p:sp>
        <p:nvSpPr>
          <p:cNvPr id="23" name="Content Placeholder 9"/>
          <p:cNvSpPr>
            <a:spLocks noGrp="1"/>
          </p:cNvSpPr>
          <p:nvPr>
            <p:ph idx="4294967295"/>
          </p:nvPr>
        </p:nvSpPr>
        <p:spPr>
          <a:xfrm>
            <a:off x="5819842" y="2919175"/>
            <a:ext cx="1073570" cy="359699"/>
          </a:xfrm>
          <a:prstGeom prst="rect">
            <a:avLst/>
          </a:prstGeom>
        </p:spPr>
        <p:txBody>
          <a:bodyPr/>
          <a:lstStyle/>
          <a:p>
            <a:pPr marL="0" indent="0">
              <a:buNone/>
            </a:pPr>
            <a:r>
              <a:rPr lang="en-GB" sz="1400" b="1" dirty="0">
                <a:solidFill>
                  <a:schemeClr val="bg1"/>
                </a:solidFill>
                <a:latin typeface="Noto Sans" panose="020B0502040504020204" pitchFamily="34" charset="0"/>
              </a:rPr>
              <a:t>Wheat</a:t>
            </a:r>
          </a:p>
        </p:txBody>
      </p:sp>
      <p:sp>
        <p:nvSpPr>
          <p:cNvPr id="25" name="Picture Placeholder 4"/>
          <p:cNvSpPr>
            <a:spLocks noGrp="1"/>
          </p:cNvSpPr>
          <p:nvPr>
            <p:ph type="pic" sz="quarter" idx="29"/>
          </p:nvPr>
        </p:nvSpPr>
        <p:spPr>
          <a:xfrm>
            <a:off x="3674640" y="1480965"/>
            <a:ext cx="1000125" cy="1000125"/>
          </a:xfrm>
          <a:solidFill>
            <a:srgbClr val="B7CE95"/>
          </a:solidFill>
        </p:spPr>
      </p:sp>
      <p:sp>
        <p:nvSpPr>
          <p:cNvPr id="26" name="Picture Placeholder 4"/>
          <p:cNvSpPr>
            <a:spLocks noGrp="1"/>
          </p:cNvSpPr>
          <p:nvPr>
            <p:ph type="pic" sz="quarter" idx="29"/>
          </p:nvPr>
        </p:nvSpPr>
        <p:spPr>
          <a:xfrm>
            <a:off x="5742440" y="443072"/>
            <a:ext cx="1000125" cy="1000125"/>
          </a:xfrm>
          <a:solidFill>
            <a:srgbClr val="B7CE95"/>
          </a:solidFill>
        </p:spPr>
      </p:sp>
      <p:sp>
        <p:nvSpPr>
          <p:cNvPr id="27" name="Content Placeholder 9"/>
          <p:cNvSpPr>
            <a:spLocks noGrp="1"/>
          </p:cNvSpPr>
          <p:nvPr>
            <p:ph idx="4294967295"/>
          </p:nvPr>
        </p:nvSpPr>
        <p:spPr>
          <a:xfrm>
            <a:off x="3867570" y="1856300"/>
            <a:ext cx="1073570" cy="359699"/>
          </a:xfrm>
          <a:prstGeom prst="rect">
            <a:avLst/>
          </a:prstGeom>
        </p:spPr>
        <p:txBody>
          <a:bodyPr/>
          <a:lstStyle/>
          <a:p>
            <a:pPr marL="0" indent="0">
              <a:buNone/>
            </a:pPr>
            <a:r>
              <a:rPr lang="en-GB" sz="1400" b="1" dirty="0">
                <a:solidFill>
                  <a:schemeClr val="bg1"/>
                </a:solidFill>
                <a:latin typeface="Noto Sans" panose="020B0502040504020204" pitchFamily="34" charset="0"/>
              </a:rPr>
              <a:t>Maize</a:t>
            </a:r>
          </a:p>
        </p:txBody>
      </p:sp>
      <p:sp>
        <p:nvSpPr>
          <p:cNvPr id="28" name="Content Placeholder 9"/>
          <p:cNvSpPr>
            <a:spLocks noGrp="1"/>
          </p:cNvSpPr>
          <p:nvPr>
            <p:ph idx="4294967295"/>
          </p:nvPr>
        </p:nvSpPr>
        <p:spPr>
          <a:xfrm>
            <a:off x="5763450" y="881181"/>
            <a:ext cx="1073570" cy="359699"/>
          </a:xfrm>
          <a:prstGeom prst="rect">
            <a:avLst/>
          </a:prstGeom>
        </p:spPr>
        <p:txBody>
          <a:bodyPr/>
          <a:lstStyle/>
          <a:p>
            <a:pPr marL="0" indent="0">
              <a:buNone/>
            </a:pPr>
            <a:r>
              <a:rPr lang="en-GB" sz="1400" b="1" dirty="0">
                <a:solidFill>
                  <a:schemeClr val="bg1"/>
                </a:solidFill>
                <a:latin typeface="Noto Sans" panose="020B0502040504020204" pitchFamily="34" charset="0"/>
              </a:rPr>
              <a:t>Potatoes</a:t>
            </a:r>
          </a:p>
        </p:txBody>
      </p:sp>
      <p:sp>
        <p:nvSpPr>
          <p:cNvPr id="3" name="Text Placeholder 6">
            <a:extLst>
              <a:ext uri="{FF2B5EF4-FFF2-40B4-BE49-F238E27FC236}">
                <a16:creationId xmlns:a16="http://schemas.microsoft.com/office/drawing/2014/main" id="{93F9F80A-7878-4E98-AD5E-29B222DB3311}"/>
              </a:ext>
            </a:extLst>
          </p:cNvPr>
          <p:cNvSpPr txBox="1">
            <a:spLocks/>
          </p:cNvSpPr>
          <p:nvPr/>
        </p:nvSpPr>
        <p:spPr>
          <a:xfrm rot="16200000">
            <a:off x="3654148" y="3463954"/>
            <a:ext cx="1770572" cy="169217"/>
          </a:xfrm>
          <a:prstGeom prst="rect">
            <a:avLst/>
          </a:prstGeom>
        </p:spPr>
        <p:txBody>
          <a:bodyPr vert="horz" lIns="0" tIns="0" rIns="0" bIns="0" anchor="b"/>
          <a:lstStyle>
            <a:lvl1pPr marL="0" indent="0" algn="l" defTabSz="457200" rtl="0" eaLnBrk="1" latinLnBrk="0" hangingPunct="1">
              <a:spcBef>
                <a:spcPct val="20000"/>
              </a:spcBef>
              <a:buFontTx/>
              <a:buNone/>
              <a:defRPr sz="800" kern="1200" baseline="0">
                <a:solidFill>
                  <a:schemeClr val="tx1"/>
                </a:solidFill>
                <a:latin typeface="+mn-lt"/>
                <a:ea typeface="+mn-ea"/>
                <a:cs typeface="+mn-cs"/>
              </a:defRPr>
            </a:lvl1pPr>
            <a:lvl2pPr marL="457200" indent="0" algn="l" defTabSz="457200" rtl="0" eaLnBrk="1" latinLnBrk="0" hangingPunct="1">
              <a:spcBef>
                <a:spcPct val="20000"/>
              </a:spcBef>
              <a:buFontTx/>
              <a:buNone/>
              <a:defRPr sz="1000" kern="1200">
                <a:solidFill>
                  <a:schemeClr val="tx1"/>
                </a:solidFill>
                <a:latin typeface="+mn-lt"/>
                <a:ea typeface="+mn-ea"/>
                <a:cs typeface="+mn-cs"/>
              </a:defRPr>
            </a:lvl2pPr>
            <a:lvl3pPr marL="914400" indent="0" algn="l" defTabSz="457200" rtl="0" eaLnBrk="1" latinLnBrk="0" hangingPunct="1">
              <a:spcBef>
                <a:spcPct val="20000"/>
              </a:spcBef>
              <a:buFontTx/>
              <a:buNone/>
              <a:defRPr sz="1000" kern="1200">
                <a:solidFill>
                  <a:schemeClr val="tx1"/>
                </a:solidFill>
                <a:latin typeface="+mn-lt"/>
                <a:ea typeface="+mn-ea"/>
                <a:cs typeface="+mn-cs"/>
              </a:defRPr>
            </a:lvl3pPr>
            <a:lvl4pPr marL="1371600" indent="0" algn="l" defTabSz="457200" rtl="0" eaLnBrk="1" latinLnBrk="0" hangingPunct="1">
              <a:spcBef>
                <a:spcPct val="20000"/>
              </a:spcBef>
              <a:buFontTx/>
              <a:buNone/>
              <a:defRPr sz="1000" kern="1200">
                <a:solidFill>
                  <a:schemeClr val="tx1"/>
                </a:solidFill>
                <a:latin typeface="+mn-lt"/>
                <a:ea typeface="+mn-ea"/>
                <a:cs typeface="+mn-cs"/>
              </a:defRPr>
            </a:lvl4pPr>
            <a:lvl5pPr marL="1828800" indent="0" algn="l" defTabSz="457200" rtl="0" eaLnBrk="1" latinLnBrk="0" hangingPunct="1">
              <a:spcBef>
                <a:spcPct val="20000"/>
              </a:spcBef>
              <a:buFontTx/>
              <a:buNone/>
              <a:defRPr sz="1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dirty="0">
                <a:solidFill>
                  <a:schemeClr val="bg1"/>
                </a:solidFill>
              </a:rPr>
              <a:t>WaterAid/ Chileshe Chanda</a:t>
            </a:r>
          </a:p>
        </p:txBody>
      </p:sp>
    </p:spTree>
    <p:extLst>
      <p:ext uri="{BB962C8B-B14F-4D97-AF65-F5344CB8AC3E}">
        <p14:creationId xmlns:p14="http://schemas.microsoft.com/office/powerpoint/2010/main" val="41091670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20"/>
          </p:nvPr>
        </p:nvSpPr>
        <p:spPr>
          <a:xfrm>
            <a:off x="6303243" y="360001"/>
            <a:ext cx="2355387" cy="1659300"/>
          </a:xfrm>
        </p:spPr>
        <p:txBody>
          <a:bodyPr/>
          <a:lstStyle/>
          <a:p>
            <a:r>
              <a:rPr lang="en-US" sz="2400" dirty="0">
                <a:solidFill>
                  <a:schemeClr val="bg1"/>
                </a:solidFill>
              </a:rPr>
              <a:t>Growing your own food</a:t>
            </a:r>
          </a:p>
          <a:p>
            <a:endParaRPr lang="en-US" dirty="0"/>
          </a:p>
        </p:txBody>
      </p:sp>
      <p:sp>
        <p:nvSpPr>
          <p:cNvPr id="7" name="TextBox 6"/>
          <p:cNvSpPr txBox="1"/>
          <p:nvPr/>
        </p:nvSpPr>
        <p:spPr>
          <a:xfrm>
            <a:off x="365760" y="4162074"/>
            <a:ext cx="1720492" cy="215444"/>
          </a:xfrm>
          <a:prstGeom prst="rect">
            <a:avLst/>
          </a:prstGeom>
          <a:noFill/>
        </p:spPr>
        <p:txBody>
          <a:bodyPr wrap="square" rtlCol="0">
            <a:spAutoFit/>
          </a:bodyPr>
          <a:lstStyle/>
          <a:p>
            <a:r>
              <a:rPr lang="en-GB" sz="800" dirty="0">
                <a:solidFill>
                  <a:schemeClr val="bg1"/>
                </a:solidFill>
              </a:rPr>
              <a:t>WaterAid/Chileshe Chanda</a:t>
            </a:r>
          </a:p>
        </p:txBody>
      </p:sp>
      <p:sp>
        <p:nvSpPr>
          <p:cNvPr id="4" name="Picture Placeholder 16"/>
          <p:cNvSpPr>
            <a:spLocks noGrp="1"/>
          </p:cNvSpPr>
          <p:nvPr>
            <p:ph type="pic" sz="quarter" idx="35"/>
          </p:nvPr>
        </p:nvSpPr>
        <p:spPr>
          <a:xfrm>
            <a:off x="6735415" y="363173"/>
            <a:ext cx="2062800" cy="2062800"/>
          </a:xfrm>
          <a:prstGeom prst="roundRect">
            <a:avLst>
              <a:gd name="adj" fmla="val 5936"/>
            </a:avLst>
          </a:prstGeom>
          <a:solidFill>
            <a:srgbClr val="E0457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 name="Picture Placeholder 14"/>
          <p:cNvPicPr>
            <a:picLocks noGrp="1" noChangeAspect="1"/>
          </p:cNvPicPr>
          <p:nvPr>
            <p:ph type="pic" sz="quarter" idx="12"/>
          </p:nvPr>
        </p:nvPicPr>
        <p:blipFill>
          <a:blip r:embed="rId3">
            <a:extLst>
              <a:ext uri="{28A0092B-C50C-407E-A947-70E740481C1C}">
                <a14:useLocalDpi xmlns:a14="http://schemas.microsoft.com/office/drawing/2010/main" val="0"/>
              </a:ext>
            </a:extLst>
          </a:blip>
          <a:stretch>
            <a:fillRect/>
          </a:stretch>
        </p:blipFill>
        <p:spPr>
          <a:xfrm>
            <a:off x="385347" y="363538"/>
            <a:ext cx="6271457" cy="4183062"/>
          </a:xfrm>
        </p:spPr>
      </p:pic>
      <p:sp>
        <p:nvSpPr>
          <p:cNvPr id="6" name="Content Placeholder 9"/>
          <p:cNvSpPr>
            <a:spLocks noGrp="1"/>
          </p:cNvSpPr>
          <p:nvPr>
            <p:ph idx="4294967295"/>
          </p:nvPr>
        </p:nvSpPr>
        <p:spPr>
          <a:xfrm>
            <a:off x="6954779" y="1043501"/>
            <a:ext cx="1846611" cy="702144"/>
          </a:xfrm>
          <a:prstGeom prst="rect">
            <a:avLst/>
          </a:prstGeom>
        </p:spPr>
        <p:txBody>
          <a:bodyPr/>
          <a:lstStyle/>
          <a:p>
            <a:pPr marL="0" indent="0">
              <a:buNone/>
            </a:pPr>
            <a:r>
              <a:rPr lang="en-GB" sz="2800" b="1" dirty="0">
                <a:solidFill>
                  <a:schemeClr val="bg1"/>
                </a:solidFill>
                <a:latin typeface="Noto Sans" panose="020B0502040504020204" pitchFamily="34" charset="0"/>
              </a:rPr>
              <a:t>Zambia</a:t>
            </a:r>
          </a:p>
        </p:txBody>
      </p:sp>
      <p:pic>
        <p:nvPicPr>
          <p:cNvPr id="8" name="Picture Placeholder 1"/>
          <p:cNvPicPr>
            <a:picLocks noGrp="1" noChangeAspect="1"/>
          </p:cNvPicPr>
          <p:nvPr>
            <p:ph type="pic" sz="quarter" idx="42"/>
          </p:nvPr>
        </p:nvPicPr>
        <p:blipFill>
          <a:blip r:embed="rId4">
            <a:extLst>
              <a:ext uri="{28A0092B-C50C-407E-A947-70E740481C1C}">
                <a14:useLocalDpi xmlns:a14="http://schemas.microsoft.com/office/drawing/2010/main" val="0"/>
              </a:ext>
            </a:extLst>
          </a:blip>
          <a:srcRect t="309" b="309"/>
          <a:stretch>
            <a:fillRect/>
          </a:stretch>
        </p:blipFill>
        <p:spPr>
          <a:xfrm>
            <a:off x="6738590" y="3544937"/>
            <a:ext cx="2062800" cy="1000800"/>
          </a:xfrm>
        </p:spPr>
      </p:pic>
      <p:sp>
        <p:nvSpPr>
          <p:cNvPr id="9" name="Text Placeholder 6"/>
          <p:cNvSpPr txBox="1">
            <a:spLocks/>
          </p:cNvSpPr>
          <p:nvPr/>
        </p:nvSpPr>
        <p:spPr>
          <a:xfrm rot="16200000">
            <a:off x="4624620" y="2515048"/>
            <a:ext cx="3657600" cy="180000"/>
          </a:xfrm>
          <a:prstGeom prst="rect">
            <a:avLst/>
          </a:prstGeom>
        </p:spPr>
        <p:txBody>
          <a:bodyPr vert="horz" lIns="0" tIns="0" rIns="0" bIns="0" anchor="b"/>
          <a:lstStyle>
            <a:lvl1pPr marL="0" indent="0" algn="l" defTabSz="457200" rtl="0" eaLnBrk="1" latinLnBrk="0" hangingPunct="1">
              <a:spcBef>
                <a:spcPct val="20000"/>
              </a:spcBef>
              <a:buFontTx/>
              <a:buNone/>
              <a:defRPr sz="800" kern="1200" baseline="0">
                <a:solidFill>
                  <a:schemeClr val="tx1"/>
                </a:solidFill>
                <a:latin typeface="+mn-lt"/>
                <a:ea typeface="+mn-ea"/>
                <a:cs typeface="+mn-cs"/>
              </a:defRPr>
            </a:lvl1pPr>
            <a:lvl2pPr marL="457200" indent="0" algn="l" defTabSz="457200" rtl="0" eaLnBrk="1" latinLnBrk="0" hangingPunct="1">
              <a:spcBef>
                <a:spcPct val="20000"/>
              </a:spcBef>
              <a:buFontTx/>
              <a:buNone/>
              <a:defRPr sz="1000" kern="1200">
                <a:solidFill>
                  <a:schemeClr val="tx1"/>
                </a:solidFill>
                <a:latin typeface="+mn-lt"/>
                <a:ea typeface="+mn-ea"/>
                <a:cs typeface="+mn-cs"/>
              </a:defRPr>
            </a:lvl2pPr>
            <a:lvl3pPr marL="914400" indent="0" algn="l" defTabSz="457200" rtl="0" eaLnBrk="1" latinLnBrk="0" hangingPunct="1">
              <a:spcBef>
                <a:spcPct val="20000"/>
              </a:spcBef>
              <a:buFontTx/>
              <a:buNone/>
              <a:defRPr sz="1000" kern="1200">
                <a:solidFill>
                  <a:schemeClr val="tx1"/>
                </a:solidFill>
                <a:latin typeface="+mn-lt"/>
                <a:ea typeface="+mn-ea"/>
                <a:cs typeface="+mn-cs"/>
              </a:defRPr>
            </a:lvl3pPr>
            <a:lvl4pPr marL="1371600" indent="0" algn="l" defTabSz="457200" rtl="0" eaLnBrk="1" latinLnBrk="0" hangingPunct="1">
              <a:spcBef>
                <a:spcPct val="20000"/>
              </a:spcBef>
              <a:buFontTx/>
              <a:buNone/>
              <a:defRPr sz="1000" kern="1200">
                <a:solidFill>
                  <a:schemeClr val="tx1"/>
                </a:solidFill>
                <a:latin typeface="+mn-lt"/>
                <a:ea typeface="+mn-ea"/>
                <a:cs typeface="+mn-cs"/>
              </a:defRPr>
            </a:lvl4pPr>
            <a:lvl5pPr marL="1828800" indent="0" algn="l" defTabSz="457200" rtl="0" eaLnBrk="1" latinLnBrk="0" hangingPunct="1">
              <a:spcBef>
                <a:spcPct val="20000"/>
              </a:spcBef>
              <a:buFontTx/>
              <a:buNone/>
              <a:defRPr sz="1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dirty="0">
                <a:solidFill>
                  <a:schemeClr val="bg1"/>
                </a:solidFill>
              </a:rPr>
              <a:t>WaterAid/ Chileshe Chanda</a:t>
            </a:r>
          </a:p>
        </p:txBody>
      </p:sp>
    </p:spTree>
    <p:extLst>
      <p:ext uri="{BB962C8B-B14F-4D97-AF65-F5344CB8AC3E}">
        <p14:creationId xmlns:p14="http://schemas.microsoft.com/office/powerpoint/2010/main" val="19864941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20"/>
          </p:nvPr>
        </p:nvSpPr>
        <p:spPr>
          <a:xfrm>
            <a:off x="6303243" y="360001"/>
            <a:ext cx="2355387" cy="1659300"/>
          </a:xfrm>
        </p:spPr>
        <p:txBody>
          <a:bodyPr/>
          <a:lstStyle/>
          <a:p>
            <a:r>
              <a:rPr lang="en-US" sz="2400" dirty="0">
                <a:solidFill>
                  <a:schemeClr val="bg1"/>
                </a:solidFill>
              </a:rPr>
              <a:t>Growing your own food</a:t>
            </a:r>
          </a:p>
          <a:p>
            <a:endParaRPr lang="en-US" dirty="0"/>
          </a:p>
        </p:txBody>
      </p:sp>
      <p:sp>
        <p:nvSpPr>
          <p:cNvPr id="7" name="TextBox 6"/>
          <p:cNvSpPr txBox="1"/>
          <p:nvPr/>
        </p:nvSpPr>
        <p:spPr>
          <a:xfrm>
            <a:off x="365760" y="4162074"/>
            <a:ext cx="1720492" cy="215444"/>
          </a:xfrm>
          <a:prstGeom prst="rect">
            <a:avLst/>
          </a:prstGeom>
          <a:noFill/>
        </p:spPr>
        <p:txBody>
          <a:bodyPr wrap="square" rtlCol="0">
            <a:spAutoFit/>
          </a:bodyPr>
          <a:lstStyle/>
          <a:p>
            <a:r>
              <a:rPr lang="en-GB" sz="800" dirty="0">
                <a:solidFill>
                  <a:schemeClr val="bg1"/>
                </a:solidFill>
              </a:rPr>
              <a:t>WaterAid/Chileshe Chanda</a:t>
            </a:r>
          </a:p>
        </p:txBody>
      </p:sp>
      <p:sp>
        <p:nvSpPr>
          <p:cNvPr id="4" name="Picture Placeholder 15"/>
          <p:cNvSpPr>
            <a:spLocks noGrp="1"/>
          </p:cNvSpPr>
          <p:nvPr>
            <p:ph type="pic" sz="quarter" idx="34"/>
          </p:nvPr>
        </p:nvSpPr>
        <p:spPr>
          <a:xfrm>
            <a:off x="407525" y="301028"/>
            <a:ext cx="2062800" cy="2062800"/>
          </a:xfrm>
          <a:prstGeom prst="roundRect">
            <a:avLst>
              <a:gd name="adj" fmla="val 5936"/>
            </a:avLst>
          </a:prstGeom>
          <a:solidFill>
            <a:srgbClr val="009FD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Content Placeholder 8"/>
          <p:cNvSpPr>
            <a:spLocks noGrp="1"/>
          </p:cNvSpPr>
          <p:nvPr>
            <p:ph idx="20"/>
          </p:nvPr>
        </p:nvSpPr>
        <p:spPr>
          <a:xfrm>
            <a:off x="412885" y="1020558"/>
            <a:ext cx="2062801" cy="746533"/>
          </a:xfrm>
        </p:spPr>
        <p:txBody>
          <a:bodyPr/>
          <a:lstStyle/>
          <a:p>
            <a:r>
              <a:rPr lang="en-GB" sz="2800" dirty="0">
                <a:solidFill>
                  <a:schemeClr val="bg1"/>
                </a:solidFill>
                <a:latin typeface="Noto Sans" panose="020B0502040504020204" pitchFamily="34" charset="0"/>
              </a:rPr>
              <a:t>WaterAid</a:t>
            </a:r>
          </a:p>
        </p:txBody>
      </p:sp>
      <p:pic>
        <p:nvPicPr>
          <p:cNvPr id="6" name="Picture Placeholder 14"/>
          <p:cNvPicPr>
            <a:picLocks noGrp="1" noChangeAspect="1"/>
          </p:cNvPicPr>
          <p:nvPr>
            <p:ph type="pic" sz="quarter" idx="12"/>
          </p:nvPr>
        </p:nvPicPr>
        <p:blipFill rotWithShape="1">
          <a:blip r:embed="rId3">
            <a:extLst>
              <a:ext uri="{28A0092B-C50C-407E-A947-70E740481C1C}">
                <a14:useLocalDpi xmlns:a14="http://schemas.microsoft.com/office/drawing/2010/main" val="0"/>
              </a:ext>
            </a:extLst>
          </a:blip>
          <a:srcRect l="13892" r="23103"/>
          <a:stretch/>
        </p:blipFill>
        <p:spPr>
          <a:xfrm>
            <a:off x="2537450" y="301028"/>
            <a:ext cx="4009869" cy="4245133"/>
          </a:xfrm>
        </p:spPr>
      </p:pic>
      <p:sp>
        <p:nvSpPr>
          <p:cNvPr id="8" name="Picture Placeholder 39"/>
          <p:cNvSpPr>
            <a:spLocks noGrp="1"/>
          </p:cNvSpPr>
          <p:nvPr>
            <p:ph type="pic" sz="quarter" idx="35"/>
          </p:nvPr>
        </p:nvSpPr>
        <p:spPr>
          <a:xfrm>
            <a:off x="6609083" y="2086448"/>
            <a:ext cx="1657542" cy="2459713"/>
          </a:xfrm>
          <a:solidFill>
            <a:srgbClr val="7BA7BC"/>
          </a:solidFill>
        </p:spPr>
      </p:sp>
      <p:sp>
        <p:nvSpPr>
          <p:cNvPr id="9" name="Content Placeholder 31"/>
          <p:cNvSpPr>
            <a:spLocks noGrp="1"/>
          </p:cNvSpPr>
          <p:nvPr>
            <p:ph idx="20"/>
          </p:nvPr>
        </p:nvSpPr>
        <p:spPr>
          <a:xfrm>
            <a:off x="6678345" y="2425224"/>
            <a:ext cx="1534211" cy="1659300"/>
          </a:xfrm>
        </p:spPr>
        <p:txBody>
          <a:bodyPr/>
          <a:lstStyle/>
          <a:p>
            <a:r>
              <a:rPr lang="en-US" sz="1800" dirty="0">
                <a:solidFill>
                  <a:srgbClr val="FFFFFF"/>
                </a:solidFill>
              </a:rPr>
              <a:t>Clean water, decent toilets </a:t>
            </a:r>
          </a:p>
          <a:p>
            <a:r>
              <a:rPr lang="en-US" sz="1800" dirty="0">
                <a:solidFill>
                  <a:srgbClr val="FFFFFF"/>
                </a:solidFill>
              </a:rPr>
              <a:t>and good hygiene</a:t>
            </a:r>
          </a:p>
        </p:txBody>
      </p:sp>
      <p:pic>
        <p:nvPicPr>
          <p:cNvPr id="10" name="Picture 2" descr="https://wateraid.sharepoint.com/sites/baoesnus/Brand%20Asset%20Library/Hygiene_Black%2050.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1446142" y="3505773"/>
            <a:ext cx="1024183" cy="1024183"/>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4" descr="https://wateraid.sharepoint.com/sites/baoesnus/Brand%20Asset%20Library/Tap_Black%2050.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10640" y="1026489"/>
            <a:ext cx="1015504" cy="1015504"/>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rot="16200000">
            <a:off x="5466476" y="3561988"/>
            <a:ext cx="1720492" cy="215444"/>
          </a:xfrm>
          <a:prstGeom prst="rect">
            <a:avLst/>
          </a:prstGeom>
          <a:noFill/>
        </p:spPr>
        <p:txBody>
          <a:bodyPr wrap="square" rtlCol="0">
            <a:spAutoFit/>
          </a:bodyPr>
          <a:lstStyle/>
          <a:p>
            <a:r>
              <a:rPr lang="en-GB" sz="800" dirty="0">
                <a:solidFill>
                  <a:schemeClr val="bg1"/>
                </a:solidFill>
              </a:rPr>
              <a:t>WaterAid/Chileshe Chanda</a:t>
            </a:r>
          </a:p>
        </p:txBody>
      </p:sp>
    </p:spTree>
    <p:extLst>
      <p:ext uri="{BB962C8B-B14F-4D97-AF65-F5344CB8AC3E}">
        <p14:creationId xmlns:p14="http://schemas.microsoft.com/office/powerpoint/2010/main" val="6278019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20"/>
          </p:nvPr>
        </p:nvSpPr>
        <p:spPr>
          <a:xfrm>
            <a:off x="6303243" y="360001"/>
            <a:ext cx="2355387" cy="1659300"/>
          </a:xfrm>
        </p:spPr>
        <p:txBody>
          <a:bodyPr/>
          <a:lstStyle/>
          <a:p>
            <a:r>
              <a:rPr lang="en-US" sz="2400" dirty="0">
                <a:solidFill>
                  <a:schemeClr val="bg1"/>
                </a:solidFill>
              </a:rPr>
              <a:t>Growing your own food</a:t>
            </a:r>
          </a:p>
          <a:p>
            <a:endParaRPr lang="en-US" dirty="0"/>
          </a:p>
        </p:txBody>
      </p:sp>
      <p:sp>
        <p:nvSpPr>
          <p:cNvPr id="7" name="TextBox 6"/>
          <p:cNvSpPr txBox="1"/>
          <p:nvPr/>
        </p:nvSpPr>
        <p:spPr>
          <a:xfrm>
            <a:off x="365760" y="4162074"/>
            <a:ext cx="1720492" cy="215444"/>
          </a:xfrm>
          <a:prstGeom prst="rect">
            <a:avLst/>
          </a:prstGeom>
          <a:noFill/>
        </p:spPr>
        <p:txBody>
          <a:bodyPr wrap="square" rtlCol="0">
            <a:spAutoFit/>
          </a:bodyPr>
          <a:lstStyle/>
          <a:p>
            <a:r>
              <a:rPr lang="en-GB" sz="800" dirty="0">
                <a:solidFill>
                  <a:schemeClr val="bg1"/>
                </a:solidFill>
              </a:rPr>
              <a:t>WaterAid/Chileshe Chanda</a:t>
            </a:r>
          </a:p>
        </p:txBody>
      </p:sp>
      <p:pic>
        <p:nvPicPr>
          <p:cNvPr id="4" name="Picture Placeholder 15"/>
          <p:cNvPicPr>
            <a:picLocks noGrp="1" noChangeAspect="1"/>
          </p:cNvPicPr>
          <p:nvPr>
            <p:ph type="pic" sz="quarter" idx="34"/>
          </p:nvPr>
        </p:nvPicPr>
        <p:blipFill rotWithShape="1">
          <a:blip r:embed="rId3">
            <a:extLst>
              <a:ext uri="{28A0092B-C50C-407E-A947-70E740481C1C}">
                <a14:useLocalDpi xmlns:a14="http://schemas.microsoft.com/office/drawing/2010/main" val="0"/>
              </a:ext>
            </a:extLst>
          </a:blip>
          <a:srcRect l="29857" r="35865"/>
          <a:stretch/>
        </p:blipFill>
        <p:spPr>
          <a:xfrm>
            <a:off x="446809" y="363173"/>
            <a:ext cx="2150918" cy="4185310"/>
          </a:xfrm>
        </p:spPr>
      </p:pic>
      <p:pic>
        <p:nvPicPr>
          <p:cNvPr id="5" name="Picture Placeholder 14"/>
          <p:cNvPicPr>
            <a:picLocks noGrp="1" noChangeAspect="1"/>
          </p:cNvPicPr>
          <p:nvPr>
            <p:ph type="pic" sz="quarter" idx="12"/>
          </p:nvPr>
        </p:nvPicPr>
        <p:blipFill rotWithShape="1">
          <a:blip r:embed="rId4">
            <a:extLst>
              <a:ext uri="{28A0092B-C50C-407E-A947-70E740481C1C}">
                <a14:useLocalDpi xmlns:a14="http://schemas.microsoft.com/office/drawing/2010/main" val="0"/>
              </a:ext>
            </a:extLst>
          </a:blip>
          <a:srcRect l="3950" t="16688" b="16688"/>
          <a:stretch/>
        </p:blipFill>
        <p:spPr>
          <a:xfrm>
            <a:off x="2654422" y="363174"/>
            <a:ext cx="4021449" cy="4182137"/>
          </a:xfrm>
        </p:spPr>
      </p:pic>
      <p:sp>
        <p:nvSpPr>
          <p:cNvPr id="6" name="Picture Placeholder 5"/>
          <p:cNvSpPr>
            <a:spLocks noGrp="1"/>
          </p:cNvSpPr>
          <p:nvPr>
            <p:ph type="pic" sz="quarter" idx="35"/>
          </p:nvPr>
        </p:nvSpPr>
        <p:spPr>
          <a:xfrm>
            <a:off x="6735415" y="363173"/>
            <a:ext cx="2062800" cy="2062800"/>
          </a:xfrm>
          <a:solidFill>
            <a:srgbClr val="E0457B"/>
          </a:solidFill>
          <a:ln>
            <a:noFill/>
          </a:ln>
          <a:effectLst/>
        </p:spPr>
        <p:style>
          <a:lnRef idx="1">
            <a:schemeClr val="accent1"/>
          </a:lnRef>
          <a:fillRef idx="3">
            <a:schemeClr val="accent1"/>
          </a:fillRef>
          <a:effectRef idx="2">
            <a:schemeClr val="accent1"/>
          </a:effectRef>
          <a:fontRef idx="minor">
            <a:schemeClr val="lt1"/>
          </a:fontRef>
        </p:style>
      </p:sp>
      <p:sp>
        <p:nvSpPr>
          <p:cNvPr id="8" name="Content Placeholder 9"/>
          <p:cNvSpPr>
            <a:spLocks noGrp="1"/>
          </p:cNvSpPr>
          <p:nvPr>
            <p:ph idx="4294967295"/>
          </p:nvPr>
        </p:nvSpPr>
        <p:spPr>
          <a:xfrm>
            <a:off x="6735763" y="608205"/>
            <a:ext cx="2062452" cy="1659300"/>
          </a:xfrm>
          <a:prstGeom prst="rect">
            <a:avLst/>
          </a:prstGeom>
        </p:spPr>
        <p:txBody>
          <a:bodyPr/>
          <a:lstStyle/>
          <a:p>
            <a:pPr marL="0" indent="0">
              <a:buNone/>
            </a:pPr>
            <a:r>
              <a:rPr lang="en-GB" sz="2400" b="1" dirty="0">
                <a:solidFill>
                  <a:schemeClr val="bg1"/>
                </a:solidFill>
              </a:rPr>
              <a:t>Ruth and Ivy</a:t>
            </a:r>
          </a:p>
        </p:txBody>
      </p:sp>
      <p:sp>
        <p:nvSpPr>
          <p:cNvPr id="10" name="TextBox 9"/>
          <p:cNvSpPr txBox="1"/>
          <p:nvPr/>
        </p:nvSpPr>
        <p:spPr>
          <a:xfrm rot="16200000">
            <a:off x="1974292" y="3561987"/>
            <a:ext cx="1720492" cy="215444"/>
          </a:xfrm>
          <a:prstGeom prst="rect">
            <a:avLst/>
          </a:prstGeom>
          <a:noFill/>
        </p:spPr>
        <p:txBody>
          <a:bodyPr wrap="square" rtlCol="0">
            <a:spAutoFit/>
          </a:bodyPr>
          <a:lstStyle/>
          <a:p>
            <a:r>
              <a:rPr lang="en-GB" sz="800" dirty="0">
                <a:solidFill>
                  <a:schemeClr val="bg1"/>
                </a:solidFill>
              </a:rPr>
              <a:t>WaterAid/Chileshe Chanda</a:t>
            </a:r>
          </a:p>
        </p:txBody>
      </p:sp>
      <p:pic>
        <p:nvPicPr>
          <p:cNvPr id="11" name="Picture Placeholder 15"/>
          <p:cNvPicPr>
            <a:picLocks noGrp="1" noChangeAspect="1"/>
          </p:cNvPicPr>
          <p:nvPr>
            <p:ph type="pic" sz="quarter" idx="34"/>
          </p:nvPr>
        </p:nvPicPr>
        <p:blipFill rotWithShape="1">
          <a:blip r:embed="rId5">
            <a:extLst>
              <a:ext uri="{28A0092B-C50C-407E-A947-70E740481C1C}">
                <a14:useLocalDpi xmlns:a14="http://schemas.microsoft.com/office/drawing/2010/main" val="0"/>
              </a:ext>
            </a:extLst>
          </a:blip>
          <a:srcRect l="10214" r="21130"/>
          <a:stretch/>
        </p:blipFill>
        <p:spPr>
          <a:xfrm>
            <a:off x="6757988" y="2512537"/>
            <a:ext cx="2071687" cy="2012599"/>
          </a:xfrm>
        </p:spPr>
      </p:pic>
    </p:spTree>
    <p:extLst>
      <p:ext uri="{BB962C8B-B14F-4D97-AF65-F5344CB8AC3E}">
        <p14:creationId xmlns:p14="http://schemas.microsoft.com/office/powerpoint/2010/main" val="16425600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13689"/>
          <a:stretch/>
        </p:blipFill>
        <p:spPr>
          <a:xfrm>
            <a:off x="-40231" y="7496"/>
            <a:ext cx="9184231" cy="5287325"/>
          </a:xfrm>
        </p:spPr>
      </p:pic>
      <p:sp>
        <p:nvSpPr>
          <p:cNvPr id="8" name="Picture Placeholder 7"/>
          <p:cNvSpPr>
            <a:spLocks noGrp="1"/>
          </p:cNvSpPr>
          <p:nvPr>
            <p:ph type="pic" sz="quarter" idx="34"/>
          </p:nvPr>
        </p:nvSpPr>
        <p:spPr>
          <a:xfrm>
            <a:off x="681031" y="2944166"/>
            <a:ext cx="2503343" cy="2250041"/>
          </a:xfrm>
          <a:solidFill>
            <a:srgbClr val="C63527"/>
          </a:solidFill>
        </p:spPr>
      </p:sp>
      <p:sp>
        <p:nvSpPr>
          <p:cNvPr id="9" name="Content Placeholder 8"/>
          <p:cNvSpPr>
            <a:spLocks noGrp="1"/>
          </p:cNvSpPr>
          <p:nvPr>
            <p:ph idx="36"/>
          </p:nvPr>
        </p:nvSpPr>
        <p:spPr>
          <a:xfrm>
            <a:off x="775158" y="3056811"/>
            <a:ext cx="2203792" cy="1659300"/>
          </a:xfrm>
        </p:spPr>
        <p:txBody>
          <a:bodyPr/>
          <a:lstStyle/>
          <a:p>
            <a:r>
              <a:rPr lang="en-US" sz="2400" dirty="0">
                <a:solidFill>
                  <a:srgbClr val="FFFFFF"/>
                </a:solidFill>
              </a:rPr>
              <a:t>Give communities a harvest worth celebrating</a:t>
            </a:r>
            <a:endParaRPr lang="en-US" sz="1800" dirty="0">
              <a:solidFill>
                <a:srgbClr val="FFFFFF"/>
              </a:solidFill>
            </a:endParaRPr>
          </a:p>
        </p:txBody>
      </p:sp>
      <p:pic>
        <p:nvPicPr>
          <p:cNvPr id="2" name="Picture Placeholder 1" descr="Heart_Crisp Blue.png"/>
          <p:cNvPicPr>
            <a:picLocks noGrp="1" noChangeAspect="1"/>
          </p:cNvPicPr>
          <p:nvPr>
            <p:ph type="pic" sz="quarter" idx="29"/>
          </p:nvPr>
        </p:nvPicPr>
        <p:blipFill>
          <a:blip r:embed="rId4" cstate="print">
            <a:extLst>
              <a:ext uri="{28A0092B-C50C-407E-A947-70E740481C1C}">
                <a14:useLocalDpi xmlns:a14="http://schemas.microsoft.com/office/drawing/2010/main"/>
              </a:ext>
            </a:extLst>
          </a:blip>
          <a:srcRect/>
          <a:stretch>
            <a:fillRect/>
          </a:stretch>
        </p:blipFill>
        <p:spPr>
          <a:xfrm>
            <a:off x="3264758" y="4385127"/>
            <a:ext cx="829244" cy="829244"/>
          </a:xfrm>
        </p:spPr>
      </p:pic>
      <p:sp>
        <p:nvSpPr>
          <p:cNvPr id="10" name="Rectangle 9"/>
          <p:cNvSpPr/>
          <p:nvPr/>
        </p:nvSpPr>
        <p:spPr>
          <a:xfrm>
            <a:off x="4450813" y="2387084"/>
            <a:ext cx="242374" cy="369332"/>
          </a:xfrm>
          <a:prstGeom prst="rect">
            <a:avLst/>
          </a:prstGeom>
        </p:spPr>
        <p:txBody>
          <a:bodyPr wrap="none">
            <a:spAutoFit/>
          </a:bodyPr>
          <a:lstStyle/>
          <a:p>
            <a:r>
              <a:rPr lang="en-GB" dirty="0">
                <a:solidFill>
                  <a:srgbClr val="000000"/>
                </a:solidFill>
                <a:latin typeface="Times New Roman" panose="02020603050405020304" pitchFamily="18" charset="0"/>
              </a:rPr>
              <a:t> </a:t>
            </a:r>
            <a:endParaRPr lang="en-GB" dirty="0"/>
          </a:p>
        </p:txBody>
      </p:sp>
      <p:sp>
        <p:nvSpPr>
          <p:cNvPr id="12" name="Rectangle 11"/>
          <p:cNvSpPr/>
          <p:nvPr/>
        </p:nvSpPr>
        <p:spPr>
          <a:xfrm>
            <a:off x="4450813" y="2387084"/>
            <a:ext cx="242374" cy="369332"/>
          </a:xfrm>
          <a:prstGeom prst="rect">
            <a:avLst/>
          </a:prstGeom>
        </p:spPr>
        <p:txBody>
          <a:bodyPr wrap="none">
            <a:spAutoFit/>
          </a:bodyPr>
          <a:lstStyle/>
          <a:p>
            <a:r>
              <a:rPr lang="en-GB" dirty="0">
                <a:solidFill>
                  <a:srgbClr val="000000"/>
                </a:solidFill>
                <a:latin typeface="Times New Roman" panose="02020603050405020304" pitchFamily="18" charset="0"/>
              </a:rPr>
              <a:t> </a:t>
            </a:r>
            <a:endParaRPr lang="en-GB" dirty="0"/>
          </a:p>
        </p:txBody>
      </p:sp>
      <p:sp>
        <p:nvSpPr>
          <p:cNvPr id="11" name="TextBox 10"/>
          <p:cNvSpPr txBox="1"/>
          <p:nvPr/>
        </p:nvSpPr>
        <p:spPr>
          <a:xfrm rot="16200000">
            <a:off x="8000413" y="4016953"/>
            <a:ext cx="1720492" cy="215444"/>
          </a:xfrm>
          <a:prstGeom prst="rect">
            <a:avLst/>
          </a:prstGeom>
          <a:noFill/>
        </p:spPr>
        <p:txBody>
          <a:bodyPr wrap="square" rtlCol="0">
            <a:spAutoFit/>
          </a:bodyPr>
          <a:lstStyle/>
          <a:p>
            <a:r>
              <a:rPr lang="en-GB" sz="800" dirty="0">
                <a:solidFill>
                  <a:schemeClr val="bg1"/>
                </a:solidFill>
              </a:rPr>
              <a:t>WaterAid/Chileshe Chanda</a:t>
            </a:r>
          </a:p>
        </p:txBody>
      </p:sp>
    </p:spTree>
    <p:extLst>
      <p:ext uri="{BB962C8B-B14F-4D97-AF65-F5344CB8AC3E}">
        <p14:creationId xmlns:p14="http://schemas.microsoft.com/office/powerpoint/2010/main" val="347567203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STRAZENECA" val="TEMPLATE14"/>
</p:tagLst>
</file>

<file path=ppt/theme/theme1.xml><?xml version="1.0" encoding="utf-8"?>
<a:theme xmlns:a="http://schemas.openxmlformats.org/drawingml/2006/main" name="WaterAid Divider Slide Options">
  <a:themeElements>
    <a:clrScheme name="Custom 307">
      <a:dk1>
        <a:srgbClr val="000000"/>
      </a:dk1>
      <a:lt1>
        <a:srgbClr val="FFFFFF"/>
      </a:lt1>
      <a:dk2>
        <a:srgbClr val="9D968D"/>
      </a:dk2>
      <a:lt2>
        <a:srgbClr val="7BA7BC"/>
      </a:lt2>
      <a:accent1>
        <a:srgbClr val="009FDF"/>
      </a:accent1>
      <a:accent2>
        <a:srgbClr val="FFB500"/>
      </a:accent2>
      <a:accent3>
        <a:srgbClr val="E87722"/>
      </a:accent3>
      <a:accent4>
        <a:srgbClr val="84BD00"/>
      </a:accent4>
      <a:accent5>
        <a:srgbClr val="0076A8"/>
      </a:accent5>
      <a:accent6>
        <a:srgbClr val="E0457B"/>
      </a:accent6>
      <a:hlink>
        <a:srgbClr val="9E007E"/>
      </a:hlink>
      <a:folHlink>
        <a:srgbClr val="00000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WaterAid PPT Presentation Template.potx" id="{33FBD787-516B-4D29-A11C-05EE3DFACA33}" vid="{BDA686FE-EF11-41D9-B998-80C799DEA52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8D2D28D5DB3F74CA41517195D69D4A8" ma:contentTypeVersion="9" ma:contentTypeDescription="Create a new document." ma:contentTypeScope="" ma:versionID="7bd538df98c9a690a25c25e7dfc54a7e">
  <xsd:schema xmlns:xsd="http://www.w3.org/2001/XMLSchema" xmlns:xs="http://www.w3.org/2001/XMLSchema" xmlns:p="http://schemas.microsoft.com/office/2006/metadata/properties" xmlns:ns2="5cb5583a-c7f6-49e5-bd97-22cd6da05a65" xmlns:ns3="44b573b4-60e3-4471-b08f-fcb89389c56d" targetNamespace="http://schemas.microsoft.com/office/2006/metadata/properties" ma:root="true" ma:fieldsID="26056dab51dd159bb5394ae4044815d6" ns2:_="" ns3:_="">
    <xsd:import namespace="5cb5583a-c7f6-49e5-bd97-22cd6da05a65"/>
    <xsd:import namespace="44b573b4-60e3-4471-b08f-fcb89389c56d"/>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3:SharedWithUsers" minOccurs="0"/>
                <xsd:element ref="ns3:SharedWithDetail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b5583a-c7f6-49e5-bd97-22cd6da05a6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4b573b4-60e3-4471-b08f-fcb89389c56d"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44b573b4-60e3-4471-b08f-fcb89389c56d">
      <UserInfo>
        <DisplayName/>
        <AccountId xsi:nil="true"/>
        <AccountType/>
      </UserInfo>
    </SharedWithUsers>
  </documentManagement>
</p:properties>
</file>

<file path=customXml/itemProps1.xml><?xml version="1.0" encoding="utf-8"?>
<ds:datastoreItem xmlns:ds="http://schemas.openxmlformats.org/officeDocument/2006/customXml" ds:itemID="{2150D4FC-9F88-4518-AC30-3DDCC7DB91F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cb5583a-c7f6-49e5-bd97-22cd6da05a65"/>
    <ds:schemaRef ds:uri="44b573b4-60e3-4471-b08f-fcb89389c56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8DD6822-2834-432B-AD47-18C735BD621A}">
  <ds:schemaRefs>
    <ds:schemaRef ds:uri="http://schemas.microsoft.com/sharepoint/v3/contenttype/forms"/>
  </ds:schemaRefs>
</ds:datastoreItem>
</file>

<file path=customXml/itemProps3.xml><?xml version="1.0" encoding="utf-8"?>
<ds:datastoreItem xmlns:ds="http://schemas.openxmlformats.org/officeDocument/2006/customXml" ds:itemID="{3BD1E996-C5A5-4BB0-880C-B321C19E7F3A}">
  <ds:schemaRefs>
    <ds:schemaRef ds:uri="5cb5583a-c7f6-49e5-bd97-22cd6da05a65"/>
    <ds:schemaRef ds:uri="44b573b4-60e3-4471-b08f-fcb89389c56d"/>
    <ds:schemaRef ds:uri="http://purl.org/dc/dcmitype/"/>
    <ds:schemaRef ds:uri="http://schemas.microsoft.com/office/2006/documentManagement/types"/>
    <ds:schemaRef ds:uri="http://purl.org/dc/elements/1.1/"/>
    <ds:schemaRef ds:uri="http://schemas.openxmlformats.org/package/2006/metadata/core-properties"/>
    <ds:schemaRef ds:uri="http://www.w3.org/XML/1998/namespace"/>
    <ds:schemaRef ds:uri="http://schemas.microsoft.com/office/infopath/2007/PartnerControls"/>
    <ds:schemaRef ds:uri="http://schemas.microsoft.com/office/2006/metadata/properties"/>
    <ds:schemaRef ds:uri="http://purl.org/dc/terms/"/>
  </ds:schemaRefs>
</ds:datastoreItem>
</file>

<file path=docProps/app.xml><?xml version="1.0" encoding="utf-8"?>
<Properties xmlns="http://schemas.openxmlformats.org/officeDocument/2006/extended-properties" xmlns:vt="http://schemas.openxmlformats.org/officeDocument/2006/docPropsVTypes">
  <Template>WaterAid PPT Presentation Template</Template>
  <TotalTime>1671</TotalTime>
  <Words>579</Words>
  <Application>Microsoft Office PowerPoint</Application>
  <PresentationFormat>On-screen Show (16:9)</PresentationFormat>
  <Paragraphs>61</Paragraphs>
  <Slides>7</Slides>
  <Notes>7</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WaterAid Divider Slide Options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WaterAid</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 - flexible 2019 (English)</dc:title>
  <dc:subject/>
  <dc:creator>David Stedman</dc:creator>
  <cp:keywords>16:9</cp:keywords>
  <dc:description/>
  <cp:lastModifiedBy>Judit Palotai</cp:lastModifiedBy>
  <cp:revision>238</cp:revision>
  <cp:lastPrinted>2017-07-03T12:02:11Z</cp:lastPrinted>
  <dcterms:created xsi:type="dcterms:W3CDTF">2017-07-05T10:54:13Z</dcterms:created>
  <dcterms:modified xsi:type="dcterms:W3CDTF">2019-06-06T12:41:29Z</dcterms:modified>
  <cp:category>Template</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lient">
    <vt:lpwstr>AstraZeneca</vt:lpwstr>
  </property>
  <property fmtid="{D5CDD505-2E9C-101B-9397-08002B2CF9AE}" pid="3" name="Language">
    <vt:lpwstr>English (UK)</vt:lpwstr>
  </property>
  <property fmtid="{D5CDD505-2E9C-101B-9397-08002B2CF9AE}" pid="4" name="Owner">
    <vt:lpwstr>P L Kessler</vt:lpwstr>
  </property>
  <property fmtid="{D5CDD505-2E9C-101B-9397-08002B2CF9AE}" pid="5" name="Project">
    <vt:lpwstr>The Chase</vt:lpwstr>
  </property>
  <property fmtid="{D5CDD505-2E9C-101B-9397-08002B2CF9AE}" pid="6" name="Publisher">
    <vt:lpwstr>Kessler Associates</vt:lpwstr>
  </property>
  <property fmtid="{D5CDD505-2E9C-101B-9397-08002B2CF9AE}" pid="7" name="ContentTypeId">
    <vt:lpwstr>0x01010078D2D28D5DB3F74CA41517195D69D4A8</vt:lpwstr>
  </property>
  <property fmtid="{D5CDD505-2E9C-101B-9397-08002B2CF9AE}" pid="8" name="bedc2c9ef8364983b3347fbd11b5583b">
    <vt:lpwstr>English|830de149-38b3-4787-abed-ef74a4d93cc7</vt:lpwstr>
  </property>
  <property fmtid="{D5CDD505-2E9C-101B-9397-08002B2CF9AE}" pid="9" name="TaxCatchAll">
    <vt:lpwstr>47;#Global|eb121460-b1b0-4cc1-89cc-a79617399c5f;#14;#Communications|c78cb21b-4ba8-4f60-b009-6b78ff6e9ca8;#1;#English|830de149-38b3-4787-abed-ef74a4d93cc7;#49;#Template|2eaf9c0f-7e85-4e77-ac55-57a1a567f7a2</vt:lpwstr>
  </property>
  <property fmtid="{D5CDD505-2E9C-101B-9397-08002B2CF9AE}" pid="10" name="FlexFunction">
    <vt:lpwstr>14;#Communications|c78cb21b-4ba8-4f60-b009-6b78ff6e9ca8</vt:lpwstr>
  </property>
  <property fmtid="{D5CDD505-2E9C-101B-9397-08002B2CF9AE}" pid="11" name="FlexAudience">
    <vt:lpwstr/>
  </property>
  <property fmtid="{D5CDD505-2E9C-101B-9397-08002B2CF9AE}" pid="12" name="FlexDocumentCategory">
    <vt:lpwstr>49;#Template|2eaf9c0f-7e85-4e77-ac55-57a1a567f7a2</vt:lpwstr>
  </property>
  <property fmtid="{D5CDD505-2E9C-101B-9397-08002B2CF9AE}" pid="13" name="FlexLanguage">
    <vt:lpwstr>1;#English|830de149-38b3-4787-abed-ef74a4d93cc7</vt:lpwstr>
  </property>
  <property fmtid="{D5CDD505-2E9C-101B-9397-08002B2CF9AE}" pid="14" name="FlexDocumentLocation">
    <vt:lpwstr>2;#Global|eb121460-b1b0-4cc1-89cc-a79617399c5f</vt:lpwstr>
  </property>
  <property fmtid="{D5CDD505-2E9C-101B-9397-08002B2CF9AE}" pid="15" name="Order">
    <vt:r8>64200</vt:r8>
  </property>
  <property fmtid="{D5CDD505-2E9C-101B-9397-08002B2CF9AE}" pid="16" name="ComplianceAssetId">
    <vt:lpwstr/>
  </property>
  <property fmtid="{D5CDD505-2E9C-101B-9397-08002B2CF9AE}" pid="17" name="AuthorIds_UIVersion_10752">
    <vt:lpwstr>3</vt:lpwstr>
  </property>
  <property fmtid="{D5CDD505-2E9C-101B-9397-08002B2CF9AE}" pid="18" name="FlexAudienceTaxHTField0">
    <vt:lpwstr/>
  </property>
  <property fmtid="{D5CDD505-2E9C-101B-9397-08002B2CF9AE}" pid="19" name="FlexDocumentCategoryTaxHTField0">
    <vt:lpwstr>Template|2eaf9c0f-7e85-4e77-ac55-57a1a567f7a2</vt:lpwstr>
  </property>
  <property fmtid="{D5CDD505-2E9C-101B-9397-08002B2CF9AE}" pid="20" name="FlexDocumentLocationTaxHTField0">
    <vt:lpwstr>Global|eb121460-b1b0-4cc1-89cc-a79617399c5f</vt:lpwstr>
  </property>
  <property fmtid="{D5CDD505-2E9C-101B-9397-08002B2CF9AE}" pid="21" name="FlexFunctionTaxHTField0">
    <vt:lpwstr>Communications|c78cb21b-4ba8-4f60-b009-6b78ff6e9ca8</vt:lpwstr>
  </property>
  <property fmtid="{D5CDD505-2E9C-101B-9397-08002B2CF9AE}" pid="22" name="SharedWithUsers">
    <vt:lpwstr/>
  </property>
  <property fmtid="{D5CDD505-2E9C-101B-9397-08002B2CF9AE}" pid="23" name="xd_ProgID">
    <vt:lpwstr/>
  </property>
  <property fmtid="{D5CDD505-2E9C-101B-9397-08002B2CF9AE}" pid="24" name="Size">
    <vt:lpwstr/>
  </property>
  <property fmtid="{D5CDD505-2E9C-101B-9397-08002B2CF9AE}" pid="25" name="WaterAidBrandAssetUse">
    <vt:lpwstr/>
  </property>
  <property fmtid="{D5CDD505-2E9C-101B-9397-08002B2CF9AE}" pid="26" name="TemplateUrl">
    <vt:lpwstr/>
  </property>
  <property fmtid="{D5CDD505-2E9C-101B-9397-08002B2CF9AE}" pid="27" name="FlexDocumentAuthor">
    <vt:lpwstr>551;#David Stedman</vt:lpwstr>
  </property>
  <property fmtid="{D5CDD505-2E9C-101B-9397-08002B2CF9AE}" pid="28" name="WaterAidBrandAssetColour">
    <vt:lpwstr/>
  </property>
  <property fmtid="{D5CDD505-2E9C-101B-9397-08002B2CF9AE}" pid="29" name="WaterAidBrandAssetTint">
    <vt:lpwstr/>
  </property>
  <property fmtid="{D5CDD505-2E9C-101B-9397-08002B2CF9AE}" pid="30" name="Orientation">
    <vt:lpwstr/>
  </property>
  <property fmtid="{D5CDD505-2E9C-101B-9397-08002B2CF9AE}" pid="31" name="xd_Signature">
    <vt:bool>false</vt:bool>
  </property>
  <property fmtid="{D5CDD505-2E9C-101B-9397-08002B2CF9AE}" pid="32" name="WaterAidBrandAssetCategory">
    <vt:lpwstr>63;#Templates|18ec425e-d1a7-43b9-92f8-3f13cfdfd929</vt:lpwstr>
  </property>
</Properties>
</file>