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0" r:id="rId4"/>
  </p:sldMasterIdLst>
  <p:notesMasterIdLst>
    <p:notesMasterId r:id="rId13"/>
  </p:notesMasterIdLst>
  <p:handoutMasterIdLst>
    <p:handoutMasterId r:id="rId14"/>
  </p:handoutMasterIdLst>
  <p:sldIdLst>
    <p:sldId id="500" r:id="rId5"/>
    <p:sldId id="488" r:id="rId6"/>
    <p:sldId id="517" r:id="rId7"/>
    <p:sldId id="516" r:id="rId8"/>
    <p:sldId id="515" r:id="rId9"/>
    <p:sldId id="514" r:id="rId10"/>
    <p:sldId id="518" r:id="rId11"/>
    <p:sldId id="492" r:id="rId12"/>
  </p:sldIdLst>
  <p:sldSz cx="9144000" cy="5143500" type="screen16x9"/>
  <p:notesSz cx="6858000" cy="1171575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13" userDrawn="1">
          <p15:clr>
            <a:srgbClr val="A4A3A4"/>
          </p15:clr>
        </p15:guide>
        <p15:guide id="2">
          <p15:clr>
            <a:srgbClr val="A4A3A4"/>
          </p15:clr>
        </p15:guide>
        <p15:guide id="3" orient="horz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527"/>
    <a:srgbClr val="9D968D"/>
    <a:srgbClr val="DDDDDD"/>
    <a:srgbClr val="E0457B"/>
    <a:srgbClr val="7BA7BC"/>
    <a:srgbClr val="B7CE95"/>
    <a:srgbClr val="FEDB00"/>
    <a:srgbClr val="85431E"/>
    <a:srgbClr val="9E652E"/>
    <a:srgbClr val="3A9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6CFD75-E629-4A4B-BD35-423A70F9ABCF}" v="3059" dt="2019-01-30T14:23:54.5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00" autoAdjust="0"/>
    <p:restoredTop sz="79450" autoAdjust="0"/>
  </p:normalViewPr>
  <p:slideViewPr>
    <p:cSldViewPr snapToGrid="0" snapToObjects="1" showGuides="1">
      <p:cViewPr varScale="1">
        <p:scale>
          <a:sx n="72" d="100"/>
          <a:sy n="72" d="100"/>
        </p:scale>
        <p:origin x="976" y="56"/>
      </p:cViewPr>
      <p:guideLst>
        <p:guide orient="horz" pos="2913"/>
        <p:guide/>
        <p:guide orient="horz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32" d="100"/>
          <a:sy n="132" d="100"/>
        </p:scale>
        <p:origin x="84" y="68"/>
      </p:cViewPr>
      <p:guideLst>
        <p:guide orient="horz" pos="3111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 Palotai" userId="S::juditpalotai@wateraid.org::60c2466c-0541-4411-a274-d615406592e3" providerId="AD" clId="Web-{717311D9-FBE1-DAC3-7974-0EE8EFBF89F1}"/>
    <pc:docChg chg="delSld modSld">
      <pc:chgData name="Judit Palotai" userId="S::juditpalotai@wateraid.org::60c2466c-0541-4411-a274-d615406592e3" providerId="AD" clId="Web-{717311D9-FBE1-DAC3-7974-0EE8EFBF89F1}" dt="2019-05-07T14:20:24.733" v="21"/>
      <pc:docMkLst>
        <pc:docMk/>
      </pc:docMkLst>
      <pc:sldChg chg="del">
        <pc:chgData name="Judit Palotai" userId="S::juditpalotai@wateraid.org::60c2466c-0541-4411-a274-d615406592e3" providerId="AD" clId="Web-{717311D9-FBE1-DAC3-7974-0EE8EFBF89F1}" dt="2019-05-07T14:19:59.358" v="19"/>
        <pc:sldMkLst>
          <pc:docMk/>
          <pc:sldMk cId="2421642173" sldId="427"/>
        </pc:sldMkLst>
      </pc:sldChg>
      <pc:sldChg chg="addSp delSp modSp del">
        <pc:chgData name="Judit Palotai" userId="S::juditpalotai@wateraid.org::60c2466c-0541-4411-a274-d615406592e3" providerId="AD" clId="Web-{717311D9-FBE1-DAC3-7974-0EE8EFBF89F1}" dt="2019-05-07T14:20:24.733" v="21"/>
        <pc:sldMkLst>
          <pc:docMk/>
          <pc:sldMk cId="1763850533" sldId="498"/>
        </pc:sldMkLst>
        <pc:spChg chg="mod">
          <ac:chgData name="Judit Palotai" userId="S::juditpalotai@wateraid.org::60c2466c-0541-4411-a274-d615406592e3" providerId="AD" clId="Web-{717311D9-FBE1-DAC3-7974-0EE8EFBF89F1}" dt="2019-05-07T14:19:39.218" v="10" actId="20577"/>
          <ac:spMkLst>
            <pc:docMk/>
            <pc:sldMk cId="1763850533" sldId="498"/>
            <ac:spMk id="2" creationId="{00000000-0000-0000-0000-000000000000}"/>
          </ac:spMkLst>
        </pc:spChg>
        <pc:spChg chg="del">
          <ac:chgData name="Judit Palotai" userId="S::juditpalotai@wateraid.org::60c2466c-0541-4411-a274-d615406592e3" providerId="AD" clId="Web-{717311D9-FBE1-DAC3-7974-0EE8EFBF89F1}" dt="2019-05-07T14:19:41.921" v="11"/>
          <ac:spMkLst>
            <pc:docMk/>
            <pc:sldMk cId="1763850533" sldId="498"/>
            <ac:spMk id="3" creationId="{00000000-0000-0000-0000-000000000000}"/>
          </ac:spMkLst>
        </pc:spChg>
        <pc:spChg chg="del mod">
          <ac:chgData name="Judit Palotai" userId="S::juditpalotai@wateraid.org::60c2466c-0541-4411-a274-d615406592e3" providerId="AD" clId="Web-{717311D9-FBE1-DAC3-7974-0EE8EFBF89F1}" dt="2019-05-07T14:19:49.217" v="15"/>
          <ac:spMkLst>
            <pc:docMk/>
            <pc:sldMk cId="1763850533" sldId="498"/>
            <ac:spMk id="5" creationId="{00000000-0000-0000-0000-000000000000}"/>
          </ac:spMkLst>
        </pc:spChg>
        <pc:spChg chg="del">
          <ac:chgData name="Judit Palotai" userId="S::juditpalotai@wateraid.org::60c2466c-0541-4411-a274-d615406592e3" providerId="AD" clId="Web-{717311D9-FBE1-DAC3-7974-0EE8EFBF89F1}" dt="2019-05-07T14:19:44.561" v="13"/>
          <ac:spMkLst>
            <pc:docMk/>
            <pc:sldMk cId="1763850533" sldId="498"/>
            <ac:spMk id="6" creationId="{00000000-0000-0000-0000-000000000000}"/>
          </ac:spMkLst>
        </pc:spChg>
        <pc:spChg chg="add del mod">
          <ac:chgData name="Judit Palotai" userId="S::juditpalotai@wateraid.org::60c2466c-0541-4411-a274-d615406592e3" providerId="AD" clId="Web-{717311D9-FBE1-DAC3-7974-0EE8EFBF89F1}" dt="2019-05-07T14:19:42.999" v="12"/>
          <ac:spMkLst>
            <pc:docMk/>
            <pc:sldMk cId="1763850533" sldId="498"/>
            <ac:spMk id="7" creationId="{864366BD-726C-4BB2-A436-9761DEB50472}"/>
          </ac:spMkLst>
        </pc:spChg>
        <pc:spChg chg="add del mod">
          <ac:chgData name="Judit Palotai" userId="S::juditpalotai@wateraid.org::60c2466c-0541-4411-a274-d615406592e3" providerId="AD" clId="Web-{717311D9-FBE1-DAC3-7974-0EE8EFBF89F1}" dt="2019-05-07T14:19:50.280" v="16"/>
          <ac:spMkLst>
            <pc:docMk/>
            <pc:sldMk cId="1763850533" sldId="498"/>
            <ac:spMk id="11" creationId="{5C0525FD-3387-4EC9-9F64-0DD3BB58D861}"/>
          </ac:spMkLst>
        </pc:spChg>
        <pc:spChg chg="add del mod">
          <ac:chgData name="Judit Palotai" userId="S::juditpalotai@wateraid.org::60c2466c-0541-4411-a274-d615406592e3" providerId="AD" clId="Web-{717311D9-FBE1-DAC3-7974-0EE8EFBF89F1}" dt="2019-05-07T14:19:53.077" v="17"/>
          <ac:spMkLst>
            <pc:docMk/>
            <pc:sldMk cId="1763850533" sldId="498"/>
            <ac:spMk id="14" creationId="{452E5A8A-C848-49FE-86EE-689DBEEA5FE5}"/>
          </ac:spMkLst>
        </pc:spChg>
      </pc:sldChg>
      <pc:sldChg chg="del">
        <pc:chgData name="Judit Palotai" userId="S::juditpalotai@wateraid.org::60c2466c-0541-4411-a274-d615406592e3" providerId="AD" clId="Web-{717311D9-FBE1-DAC3-7974-0EE8EFBF89F1}" dt="2019-05-07T14:19:58.452" v="18"/>
        <pc:sldMkLst>
          <pc:docMk/>
          <pc:sldMk cId="1924306674" sldId="499"/>
        </pc:sldMkLst>
      </pc:sldChg>
      <pc:sldChg chg="addSp">
        <pc:chgData name="Judit Palotai" userId="S::juditpalotai@wateraid.org::60c2466c-0541-4411-a274-d615406592e3" providerId="AD" clId="Web-{717311D9-FBE1-DAC3-7974-0EE8EFBF89F1}" dt="2019-05-07T14:20:19.920" v="20"/>
        <pc:sldMkLst>
          <pc:docMk/>
          <pc:sldMk cId="2832528284" sldId="500"/>
        </pc:sldMkLst>
        <pc:picChg chg="add">
          <ac:chgData name="Judit Palotai" userId="S::juditpalotai@wateraid.org::60c2466c-0541-4411-a274-d615406592e3" providerId="AD" clId="Web-{717311D9-FBE1-DAC3-7974-0EE8EFBF89F1}" dt="2019-05-07T14:20:19.920" v="20"/>
          <ac:picMkLst>
            <pc:docMk/>
            <pc:sldMk cId="2832528284" sldId="500"/>
            <ac:picMk id="3" creationId="{6002816C-D434-444E-BF10-F0E53A320A8E}"/>
          </ac:picMkLst>
        </pc:picChg>
      </pc:sldChg>
    </pc:docChg>
  </pc:docChgLst>
  <pc:docChgLst>
    <pc:chgData name="Judit Palotai" userId="S::juditpalotai@wateraid.org::60c2466c-0541-4411-a274-d615406592e3" providerId="AD" clId="Web-{E2F1D9A9-3082-1BDB-437D-885611AD9DF3}"/>
    <pc:docChg chg="modSld">
      <pc:chgData name="Judit Palotai" userId="S::juditpalotai@wateraid.org::60c2466c-0541-4411-a274-d615406592e3" providerId="AD" clId="Web-{E2F1D9A9-3082-1BDB-437D-885611AD9DF3}" dt="2019-05-13T14:33:44.651" v="0"/>
      <pc:docMkLst>
        <pc:docMk/>
      </pc:docMkLst>
      <pc:sldChg chg="addSp delSp modSp">
        <pc:chgData name="Judit Palotai" userId="S::juditpalotai@wateraid.org::60c2466c-0541-4411-a274-d615406592e3" providerId="AD" clId="Web-{E2F1D9A9-3082-1BDB-437D-885611AD9DF3}" dt="2019-05-13T14:33:44.651" v="0"/>
        <pc:sldMkLst>
          <pc:docMk/>
          <pc:sldMk cId="2832528284" sldId="500"/>
        </pc:sldMkLst>
        <pc:spChg chg="add mod">
          <ac:chgData name="Judit Palotai" userId="S::juditpalotai@wateraid.org::60c2466c-0541-4411-a274-d615406592e3" providerId="AD" clId="Web-{E2F1D9A9-3082-1BDB-437D-885611AD9DF3}" dt="2019-05-13T14:33:44.651" v="0"/>
          <ac:spMkLst>
            <pc:docMk/>
            <pc:sldMk cId="2832528284" sldId="500"/>
            <ac:spMk id="5" creationId="{8A00131D-9FCA-4948-8F9F-785B6B9A27BC}"/>
          </ac:spMkLst>
        </pc:spChg>
        <pc:picChg chg="del">
          <ac:chgData name="Judit Palotai" userId="S::juditpalotai@wateraid.org::60c2466c-0541-4411-a274-d615406592e3" providerId="AD" clId="Web-{E2F1D9A9-3082-1BDB-437D-885611AD9DF3}" dt="2019-05-13T14:33:44.651" v="0"/>
          <ac:picMkLst>
            <pc:docMk/>
            <pc:sldMk cId="2832528284" sldId="500"/>
            <ac:picMk id="14" creationId="{00000000-0000-0000-0000-000000000000}"/>
          </ac:picMkLst>
        </pc:picChg>
      </pc:sldChg>
    </pc:docChg>
  </pc:docChgLst>
  <pc:docChgLst>
    <pc:chgData name="Judit Palotai" userId="S::juditpalotai@wateraid.org::60c2466c-0541-4411-a274-d615406592e3" providerId="AD" clId="Web-{07E93E48-C305-0358-D479-54B67E6B0D83}"/>
    <pc:docChg chg="modSld">
      <pc:chgData name="Judit Palotai" userId="S::juditpalotai@wateraid.org::60c2466c-0541-4411-a274-d615406592e3" providerId="AD" clId="Web-{07E93E48-C305-0358-D479-54B67E6B0D83}" dt="2019-06-06T12:51:37.513" v="9" actId="20577"/>
      <pc:docMkLst>
        <pc:docMk/>
      </pc:docMkLst>
      <pc:sldChg chg="modSp">
        <pc:chgData name="Judit Palotai" userId="S::juditpalotai@wateraid.org::60c2466c-0541-4411-a274-d615406592e3" providerId="AD" clId="Web-{07E93E48-C305-0358-D479-54B67E6B0D83}" dt="2019-06-06T12:50:55.232" v="7" actId="1076"/>
        <pc:sldMkLst>
          <pc:docMk/>
          <pc:sldMk cId="627801908" sldId="515"/>
        </pc:sldMkLst>
        <pc:spChg chg="mod">
          <ac:chgData name="Judit Palotai" userId="S::juditpalotai@wateraid.org::60c2466c-0541-4411-a274-d615406592e3" providerId="AD" clId="Web-{07E93E48-C305-0358-D479-54B67E6B0D83}" dt="2019-06-06T12:50:55.232" v="7" actId="1076"/>
          <ac:spMkLst>
            <pc:docMk/>
            <pc:sldMk cId="627801908" sldId="515"/>
            <ac:spMk id="19" creationId="{00000000-0000-0000-0000-000000000000}"/>
          </ac:spMkLst>
        </pc:spChg>
      </pc:sldChg>
      <pc:sldChg chg="modSp">
        <pc:chgData name="Judit Palotai" userId="S::juditpalotai@wateraid.org::60c2466c-0541-4411-a274-d615406592e3" providerId="AD" clId="Web-{07E93E48-C305-0358-D479-54B67E6B0D83}" dt="2019-06-06T12:50:13.545" v="6" actId="20577"/>
        <pc:sldMkLst>
          <pc:docMk/>
          <pc:sldMk cId="1986494138" sldId="516"/>
        </pc:sldMkLst>
        <pc:spChg chg="mod">
          <ac:chgData name="Judit Palotai" userId="S::juditpalotai@wateraid.org::60c2466c-0541-4411-a274-d615406592e3" providerId="AD" clId="Web-{07E93E48-C305-0358-D479-54B67E6B0D83}" dt="2019-06-06T12:50:13.545" v="6" actId="20577"/>
          <ac:spMkLst>
            <pc:docMk/>
            <pc:sldMk cId="1986494138" sldId="516"/>
            <ac:spMk id="11" creationId="{00000000-0000-0000-0000-000000000000}"/>
          </ac:spMkLst>
        </pc:spChg>
      </pc:sldChg>
      <pc:sldChg chg="modSp">
        <pc:chgData name="Judit Palotai" userId="S::juditpalotai@wateraid.org::60c2466c-0541-4411-a274-d615406592e3" providerId="AD" clId="Web-{07E93E48-C305-0358-D479-54B67E6B0D83}" dt="2019-06-06T12:51:37.513" v="9" actId="20577"/>
        <pc:sldMkLst>
          <pc:docMk/>
          <pc:sldMk cId="1340994664" sldId="518"/>
        </pc:sldMkLst>
        <pc:spChg chg="mod">
          <ac:chgData name="Judit Palotai" userId="S::juditpalotai@wateraid.org::60c2466c-0541-4411-a274-d615406592e3" providerId="AD" clId="Web-{07E93E48-C305-0358-D479-54B67E6B0D83}" dt="2019-06-06T12:51:37.513" v="9" actId="20577"/>
          <ac:spMkLst>
            <pc:docMk/>
            <pc:sldMk cId="1340994664" sldId="518"/>
            <ac:spMk id="19" creationId="{00000000-0000-0000-0000-000000000000}"/>
          </ac:spMkLst>
        </pc:spChg>
      </pc:sldChg>
    </pc:docChg>
  </pc:docChgLst>
  <pc:docChgLst>
    <pc:chgData name="Judit Palotai" userId="S::juditpalotai@wateraid.org::60c2466c-0541-4411-a274-d615406592e3" providerId="AD" clId="Web-{5880022E-1D1C-7177-7E6E-CFFC480D528C}"/>
    <pc:docChg chg="modSld">
      <pc:chgData name="Judit Palotai" userId="S::juditpalotai@wateraid.org::60c2466c-0541-4411-a274-d615406592e3" providerId="AD" clId="Web-{5880022E-1D1C-7177-7E6E-CFFC480D528C}" dt="2019-05-10T10:50:57.688" v="13"/>
      <pc:docMkLst>
        <pc:docMk/>
      </pc:docMkLst>
      <pc:sldChg chg="modNotes">
        <pc:chgData name="Judit Palotai" userId="S::juditpalotai@wateraid.org::60c2466c-0541-4411-a274-d615406592e3" providerId="AD" clId="Web-{5880022E-1D1C-7177-7E6E-CFFC480D528C}" dt="2019-05-10T10:50:57.688" v="13"/>
        <pc:sldMkLst>
          <pc:docMk/>
          <pc:sldMk cId="3212692334" sldId="50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505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ED7E8-0829-F34C-B479-A757805E6C1B}" type="datetimeFigureOut">
              <a:rPr lang="en-US" smtClean="0"/>
              <a:pPr/>
              <a:t>6/6/2019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505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334D3-7666-C24C-995B-669B029DD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147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505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7E4F11-7667-5045-A00B-01970EA44BB5}" type="datetimeFigureOut">
              <a:rPr lang="en-US" smtClean="0"/>
              <a:pPr/>
              <a:t>6/6/2019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60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7068" y="4691023"/>
            <a:ext cx="5336540" cy="444412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505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751AE-7ABC-314D-AFAD-47B860ED6F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4454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teraid.org/uk/harvest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vgenii.com/water-footprint/en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this presentation to involve your group in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WaterAid’s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2019 Harvest Appeal. 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will need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stories of Ruth and Ivy and the Harvest Appeal film (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available at </a:t>
            </a:r>
            <a:r>
              <a:rPr lang="en-GB" sz="12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www.wateraid.org/uk/harvest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804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discuss how important water is for growing</a:t>
            </a:r>
            <a:r>
              <a:rPr lang="en-GB" baseline="0" dirty="0"/>
              <a:t> food and cooking, what plants need the most water, where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people get water from for their plants?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27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your group, try matching the crops and vegetables shown on the slide to how much water is needed to produce them.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Answers: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tomatoes = 214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potatoes = 287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maize = 1,222 litres of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wheat = 1,827 litres of water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rice =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2,497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lentils = 5,874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cashew nuts = 14,218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 </a:t>
            </a:r>
            <a:r>
              <a:rPr lang="en-GB" dirty="0">
                <a:hlinkClick r:id="rId3"/>
              </a:rPr>
              <a:t>https://evgenii.com/water-footprint/en/</a:t>
            </a:r>
            <a:endParaRPr lang="en-GB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71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your group, you can imagine you live in a hot, dry village in Zambia where rains keep failing, and you are a farmer. What would you grow? Which crops would you choose? Where would you get water from for the crops and how would you get it there?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41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WaterAid works in some of the world’s poorest communities to deliver clean water, decent toilets and good hygiene. They believe that clean water should be normal for everyone, everywhere.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594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You’ll find Ruth’s story in more detail at wateraid.org/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/harvest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850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You’ll find Ivy’s story in more detail at wateraid.org/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/harvest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19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supporting WaterAid this harvest, you can make sure other families like Ivy’s have a harvest to celebrate too.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15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WaterAi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1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1142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1401097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ol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9E00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indent="0" algn="ctr">
              <a:buNone/>
              <a:defRPr lang="en-GB" sz="1200" noProof="0" dirty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30F23649-B98A-4EC9-ACA7-2CEC0D1CA0D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1593757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Vitali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C635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indent="0" algn="ctr">
              <a:buNone/>
              <a:defRPr lang="en-GB" sz="1200" noProof="0" dirty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C1B606A6-4279-4DC4-A9D3-B8BBC5ABDC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636775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trong Chest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8543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noProof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D684F073-3961-4677-918A-352B1B9731A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1976185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4600483" y="360364"/>
            <a:ext cx="3348380" cy="4190636"/>
          </a:xfrm>
          <a:prstGeom prst="roundRect">
            <a:avLst>
              <a:gd name="adj" fmla="val 142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4791443" y="472325"/>
            <a:ext cx="3054519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Presentation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4802102" y="3348775"/>
            <a:ext cx="3054519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Name Surname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52424" y="360363"/>
            <a:ext cx="4191095" cy="4190400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39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4802102" y="4124214"/>
            <a:ext cx="3054519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 err="1"/>
              <a:t>dd</a:t>
            </a:r>
            <a:r>
              <a:rPr lang="en-GB" noProof="0" dirty="0"/>
              <a:t>/mm/</a:t>
            </a:r>
            <a:r>
              <a:rPr lang="en-GB" noProof="0" dirty="0" err="1"/>
              <a:t>yyyy</a:t>
            </a:r>
            <a:endParaRPr lang="en-GB" noProof="0" dirty="0"/>
          </a:p>
        </p:txBody>
      </p:sp>
      <p:sp>
        <p:nvSpPr>
          <p:cNvPr id="42" name="Text Placeholder 29"/>
          <p:cNvSpPr>
            <a:spLocks noGrp="1"/>
          </p:cNvSpPr>
          <p:nvPr>
            <p:ph type="body" sz="quarter" idx="14" hasCustomPrompt="1"/>
          </p:nvPr>
        </p:nvSpPr>
        <p:spPr>
          <a:xfrm>
            <a:off x="4802102" y="3609702"/>
            <a:ext cx="3054519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Job title/team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9BC7C8-6991-46DF-A69C-7FF333FE11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56" y="2905572"/>
            <a:ext cx="808518" cy="183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83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Titl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2056467" y="2905572"/>
            <a:ext cx="5049728" cy="1641028"/>
          </a:xfrm>
          <a:prstGeom prst="roundRect">
            <a:avLst>
              <a:gd name="adj" fmla="val 142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108418" y="2994406"/>
            <a:ext cx="3790659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Presentation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108418" y="3587239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Name Surname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60000" y="360363"/>
            <a:ext cx="3352308" cy="2500281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39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108418" y="4124214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 err="1"/>
              <a:t>dd</a:t>
            </a:r>
            <a:r>
              <a:rPr lang="en-GB" noProof="0" dirty="0"/>
              <a:t>/mm/</a:t>
            </a:r>
            <a:r>
              <a:rPr lang="en-GB" noProof="0" dirty="0" err="1"/>
              <a:t>yyyy</a:t>
            </a:r>
            <a:endParaRPr lang="en-GB" noProof="0" dirty="0"/>
          </a:p>
        </p:txBody>
      </p:sp>
      <p:sp>
        <p:nvSpPr>
          <p:cNvPr id="42" name="Text Placeholder 29"/>
          <p:cNvSpPr>
            <a:spLocks noGrp="1"/>
          </p:cNvSpPr>
          <p:nvPr>
            <p:ph type="body" sz="quarter" idx="14" hasCustomPrompt="1"/>
          </p:nvPr>
        </p:nvSpPr>
        <p:spPr>
          <a:xfrm>
            <a:off x="2108418" y="3848166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Job title/team</a:t>
            </a:r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16" hasCustomPrompt="1"/>
          </p:nvPr>
        </p:nvSpPr>
        <p:spPr>
          <a:xfrm>
            <a:off x="3763108" y="360362"/>
            <a:ext cx="2477477" cy="2500281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24" name="Picture Placeholder 14"/>
          <p:cNvSpPr>
            <a:spLocks noGrp="1"/>
          </p:cNvSpPr>
          <p:nvPr>
            <p:ph type="pic" sz="quarter" idx="17" hasCustomPrompt="1"/>
          </p:nvPr>
        </p:nvSpPr>
        <p:spPr>
          <a:xfrm>
            <a:off x="6307016" y="360363"/>
            <a:ext cx="2487216" cy="2500280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738AFD0-4E7C-49BE-8802-CD62E9893C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56" y="2905572"/>
            <a:ext cx="808518" cy="183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380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1222212" y="360363"/>
            <a:ext cx="5029298" cy="1658781"/>
          </a:xfrm>
          <a:prstGeom prst="roundRect">
            <a:avLst>
              <a:gd name="adj" fmla="val 142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1347583" y="478110"/>
            <a:ext cx="3790659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Presentation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1347583" y="1204849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Name Surname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49769" y="2064071"/>
            <a:ext cx="3348886" cy="2482529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39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1347583" y="1741824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 err="1"/>
              <a:t>dd</a:t>
            </a:r>
            <a:r>
              <a:rPr lang="en-GB" noProof="0" dirty="0"/>
              <a:t>/mm/</a:t>
            </a:r>
            <a:r>
              <a:rPr lang="en-GB" noProof="0" dirty="0" err="1"/>
              <a:t>yyyy</a:t>
            </a:r>
            <a:endParaRPr lang="en-GB" noProof="0" dirty="0"/>
          </a:p>
        </p:txBody>
      </p:sp>
      <p:sp>
        <p:nvSpPr>
          <p:cNvPr id="42" name="Text Placeholder 29"/>
          <p:cNvSpPr>
            <a:spLocks noGrp="1"/>
          </p:cNvSpPr>
          <p:nvPr>
            <p:ph type="body" sz="quarter" idx="14" hasCustomPrompt="1"/>
          </p:nvPr>
        </p:nvSpPr>
        <p:spPr>
          <a:xfrm>
            <a:off x="1347583" y="1465776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Job title/team</a:t>
            </a:r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16" hasCustomPrompt="1"/>
          </p:nvPr>
        </p:nvSpPr>
        <p:spPr>
          <a:xfrm>
            <a:off x="3765835" y="2064071"/>
            <a:ext cx="2485675" cy="2482529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24" name="Picture Placeholder 14"/>
          <p:cNvSpPr>
            <a:spLocks noGrp="1"/>
          </p:cNvSpPr>
          <p:nvPr>
            <p:ph type="pic" sz="quarter" idx="17" hasCustomPrompt="1"/>
          </p:nvPr>
        </p:nvSpPr>
        <p:spPr>
          <a:xfrm>
            <a:off x="6308556" y="360362"/>
            <a:ext cx="2485675" cy="2482529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FDCC7F-5889-4F88-9F96-83BFC709B6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56" y="2905572"/>
            <a:ext cx="808518" cy="183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07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id to 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14"/>
          <p:cNvSpPr>
            <a:spLocks noGrp="1"/>
          </p:cNvSpPr>
          <p:nvPr>
            <p:ph type="pic" sz="quarter" idx="38"/>
          </p:nvPr>
        </p:nvSpPr>
        <p:spPr>
          <a:xfrm>
            <a:off x="6738590" y="2485776"/>
            <a:ext cx="2062800" cy="1000800"/>
          </a:xfrm>
          <a:prstGeom prst="roundRect">
            <a:avLst>
              <a:gd name="adj" fmla="val 4927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34"/>
          </p:nvPr>
        </p:nvSpPr>
        <p:spPr>
          <a:xfrm>
            <a:off x="366710" y="363173"/>
            <a:ext cx="2062800" cy="2062800"/>
          </a:xfrm>
          <a:prstGeom prst="roundRect">
            <a:avLst>
              <a:gd name="adj" fmla="val 3064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3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2489072" y="363176"/>
            <a:ext cx="4186800" cy="4182135"/>
          </a:xfrm>
          <a:prstGeom prst="roundRect">
            <a:avLst>
              <a:gd name="adj" fmla="val 1087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21" name="Picture Placeholder 14"/>
          <p:cNvSpPr>
            <a:spLocks noGrp="1"/>
          </p:cNvSpPr>
          <p:nvPr>
            <p:ph type="pic" sz="quarter" idx="29" hasCustomPrompt="1"/>
          </p:nvPr>
        </p:nvSpPr>
        <p:spPr>
          <a:xfrm>
            <a:off x="1425873" y="2485775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35"/>
          </p:nvPr>
        </p:nvSpPr>
        <p:spPr>
          <a:xfrm>
            <a:off x="6735415" y="363173"/>
            <a:ext cx="2062800" cy="2062800"/>
          </a:xfrm>
          <a:prstGeom prst="roundRect">
            <a:avLst>
              <a:gd name="adj" fmla="val 2448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5"/>
          </p:nvPr>
        </p:nvSpPr>
        <p:spPr>
          <a:xfrm>
            <a:off x="6738590" y="2485776"/>
            <a:ext cx="2059623" cy="644525"/>
          </a:xfrm>
          <a:prstGeom prst="rect">
            <a:avLst/>
          </a:prstGeom>
        </p:spPr>
        <p:txBody>
          <a:bodyPr lIns="108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1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20"/>
          </p:nvPr>
        </p:nvSpPr>
        <p:spPr>
          <a:xfrm>
            <a:off x="366709" y="363176"/>
            <a:ext cx="2062801" cy="1659300"/>
          </a:xfrm>
          <a:prstGeom prst="rect">
            <a:avLst/>
          </a:prstGeom>
        </p:spPr>
        <p:txBody>
          <a:bodyPr lIns="144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25" name="Picture Placeholder 14"/>
          <p:cNvSpPr>
            <a:spLocks noGrp="1"/>
          </p:cNvSpPr>
          <p:nvPr>
            <p:ph type="pic" sz="quarter" idx="40" hasCustomPrompt="1"/>
          </p:nvPr>
        </p:nvSpPr>
        <p:spPr>
          <a:xfrm>
            <a:off x="1425873" y="3545954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6" name="Picture Placeholder 14"/>
          <p:cNvSpPr>
            <a:spLocks noGrp="1"/>
          </p:cNvSpPr>
          <p:nvPr>
            <p:ph type="pic" sz="quarter" idx="41" hasCustomPrompt="1"/>
          </p:nvPr>
        </p:nvSpPr>
        <p:spPr>
          <a:xfrm>
            <a:off x="363786" y="2485775"/>
            <a:ext cx="1000800" cy="2060979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9" name="Picture Placeholder 14"/>
          <p:cNvSpPr>
            <a:spLocks noGrp="1"/>
          </p:cNvSpPr>
          <p:nvPr>
            <p:ph type="pic" sz="quarter" idx="42"/>
          </p:nvPr>
        </p:nvSpPr>
        <p:spPr>
          <a:xfrm>
            <a:off x="6738590" y="3544937"/>
            <a:ext cx="2062800" cy="1000800"/>
          </a:xfrm>
          <a:prstGeom prst="roundRect">
            <a:avLst>
              <a:gd name="adj" fmla="val 4927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5" hasCustomPrompt="1"/>
          </p:nvPr>
        </p:nvSpPr>
        <p:spPr>
          <a:xfrm>
            <a:off x="6738590" y="362736"/>
            <a:ext cx="1980000" cy="1465262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/>
              <a:buChar char="•"/>
              <a:defRPr sz="1400" baseline="0"/>
            </a:lvl1pPr>
            <a:lvl2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defRPr sz="1400"/>
            </a:lvl2pPr>
            <a:lvl3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defRPr sz="1400"/>
            </a:lvl3pPr>
            <a:lvl4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defRPr sz="1400"/>
            </a:lvl4pPr>
            <a:lvl5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GB" dirty="0"/>
              <a:t>Bullet points</a:t>
            </a:r>
          </a:p>
          <a:p>
            <a:pPr lvl="0"/>
            <a:r>
              <a:rPr lang="en-GB" dirty="0"/>
              <a:t>Bullet points</a:t>
            </a:r>
          </a:p>
          <a:p>
            <a:pPr lvl="0"/>
            <a:r>
              <a:rPr lang="en-GB" dirty="0"/>
              <a:t>Bullet points</a:t>
            </a:r>
          </a:p>
          <a:p>
            <a:pPr lvl="0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DC70506-8909-4D59-B91A-B5AC652F00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877" y="4597878"/>
            <a:ext cx="802623" cy="24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22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page Picture / Conten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 anchor="t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/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2" name="Picture Placeholder 14"/>
          <p:cNvSpPr>
            <a:spLocks noGrp="1"/>
          </p:cNvSpPr>
          <p:nvPr>
            <p:ph type="pic" sz="quarter" idx="34"/>
          </p:nvPr>
        </p:nvSpPr>
        <p:spPr>
          <a:xfrm>
            <a:off x="366710" y="359998"/>
            <a:ext cx="2062800" cy="2062800"/>
          </a:xfrm>
          <a:prstGeom prst="roundRect">
            <a:avLst>
              <a:gd name="adj" fmla="val 3064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36"/>
          </p:nvPr>
        </p:nvSpPr>
        <p:spPr>
          <a:xfrm>
            <a:off x="366709" y="360001"/>
            <a:ext cx="2059200" cy="1659300"/>
          </a:xfrm>
          <a:prstGeom prst="rect">
            <a:avLst/>
          </a:prstGeom>
        </p:spPr>
        <p:txBody>
          <a:bodyPr lIns="144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6611359" y="2508209"/>
            <a:ext cx="4572000" cy="1800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 algn="l">
              <a:buFontTx/>
              <a:buNone/>
              <a:defRPr sz="800" baseline="0"/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1000"/>
            </a:lvl3pPr>
            <a:lvl4pPr marL="1371600" indent="0">
              <a:buFontTx/>
              <a:buNone/>
              <a:defRPr sz="1000"/>
            </a:lvl4pPr>
            <a:lvl5pPr marL="1828800" indent="0">
              <a:buFontTx/>
              <a:buNone/>
              <a:defRPr sz="1000"/>
            </a:lvl5pPr>
          </a:lstStyle>
          <a:p>
            <a:pPr lvl="0"/>
            <a:r>
              <a:rPr lang="en-US" dirty="0"/>
              <a:t>© Picture Credit/Photographer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37" hasCustomPrompt="1"/>
          </p:nvPr>
        </p:nvSpPr>
        <p:spPr>
          <a:xfrm>
            <a:off x="1432423" y="2487248"/>
            <a:ext cx="997088" cy="251881"/>
          </a:xfrm>
          <a:prstGeom prst="rect">
            <a:avLst/>
          </a:prstGeom>
        </p:spPr>
        <p:txBody>
          <a:bodyPr lIns="0" tIns="0" rIns="7200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0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Sub-heading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38"/>
          </p:nvPr>
        </p:nvSpPr>
        <p:spPr>
          <a:xfrm>
            <a:off x="1432423" y="2865967"/>
            <a:ext cx="997088" cy="1685033"/>
          </a:xfrm>
          <a:prstGeom prst="rect">
            <a:avLst/>
          </a:prstGeom>
        </p:spPr>
        <p:txBody>
          <a:bodyPr lIns="0" tIns="0" rIns="7200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9" hasCustomPrompt="1"/>
          </p:nvPr>
        </p:nvSpPr>
        <p:spPr>
          <a:xfrm>
            <a:off x="366710" y="2487248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81927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id to 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14"/>
          <p:cNvSpPr>
            <a:spLocks noGrp="1"/>
          </p:cNvSpPr>
          <p:nvPr>
            <p:ph type="pic" sz="quarter" idx="38" hasCustomPrompt="1"/>
          </p:nvPr>
        </p:nvSpPr>
        <p:spPr>
          <a:xfrm>
            <a:off x="6738590" y="2485776"/>
            <a:ext cx="2062800" cy="1000800"/>
          </a:xfrm>
          <a:prstGeom prst="roundRect">
            <a:avLst>
              <a:gd name="adj" fmla="val 4927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34" hasCustomPrompt="1"/>
          </p:nvPr>
        </p:nvSpPr>
        <p:spPr>
          <a:xfrm>
            <a:off x="366710" y="363173"/>
            <a:ext cx="2062800" cy="2062800"/>
          </a:xfrm>
          <a:prstGeom prst="roundRect">
            <a:avLst>
              <a:gd name="adj" fmla="val 3064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  <p:sp>
        <p:nvSpPr>
          <p:cNvPr id="13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2489072" y="363174"/>
            <a:ext cx="4186800" cy="4182137"/>
          </a:xfrm>
          <a:prstGeom prst="roundRect">
            <a:avLst>
              <a:gd name="adj" fmla="val 1087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  <p:sp>
        <p:nvSpPr>
          <p:cNvPr id="21" name="Picture Placeholder 14"/>
          <p:cNvSpPr>
            <a:spLocks noGrp="1"/>
          </p:cNvSpPr>
          <p:nvPr>
            <p:ph type="pic" sz="quarter" idx="29" hasCustomPrompt="1"/>
          </p:nvPr>
        </p:nvSpPr>
        <p:spPr>
          <a:xfrm>
            <a:off x="1425873" y="2485775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35" hasCustomPrompt="1"/>
          </p:nvPr>
        </p:nvSpPr>
        <p:spPr>
          <a:xfrm>
            <a:off x="6735415" y="363173"/>
            <a:ext cx="2062800" cy="2062800"/>
          </a:xfrm>
          <a:prstGeom prst="roundRect">
            <a:avLst>
              <a:gd name="adj" fmla="val 2448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747235" y="2498632"/>
            <a:ext cx="3657600" cy="180000"/>
          </a:xfrm>
          <a:prstGeom prst="rect">
            <a:avLst/>
          </a:prstGeom>
        </p:spPr>
        <p:txBody>
          <a:bodyPr vert="horz" lIns="0" tIns="0" rIns="0" bIns="0" anchor="b"/>
          <a:lstStyle>
            <a:lvl1pPr marL="0" indent="0">
              <a:buFontTx/>
              <a:buNone/>
              <a:defRPr sz="800" baseline="0"/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1000"/>
            </a:lvl3pPr>
            <a:lvl4pPr marL="1371600" indent="0">
              <a:buFontTx/>
              <a:buNone/>
              <a:defRPr sz="1000"/>
            </a:lvl4pPr>
            <a:lvl5pPr marL="1828800" indent="0">
              <a:buFontTx/>
              <a:buNone/>
              <a:defRPr sz="1000"/>
            </a:lvl5pPr>
          </a:lstStyle>
          <a:p>
            <a:pPr lvl="0"/>
            <a:r>
              <a:rPr lang="en-US" dirty="0"/>
              <a:t>© Picture Credit/Photographer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5"/>
          </p:nvPr>
        </p:nvSpPr>
        <p:spPr>
          <a:xfrm>
            <a:off x="6738590" y="2485776"/>
            <a:ext cx="2059623" cy="644525"/>
          </a:xfrm>
          <a:prstGeom prst="rect">
            <a:avLst/>
          </a:prstGeom>
        </p:spPr>
        <p:txBody>
          <a:bodyPr lIns="108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1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20"/>
          </p:nvPr>
        </p:nvSpPr>
        <p:spPr>
          <a:xfrm>
            <a:off x="366709" y="363176"/>
            <a:ext cx="2062801" cy="1659300"/>
          </a:xfrm>
          <a:prstGeom prst="rect">
            <a:avLst/>
          </a:prstGeom>
        </p:spPr>
        <p:txBody>
          <a:bodyPr lIns="144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28" name="Content Placeholder 2"/>
          <p:cNvSpPr>
            <a:spLocks noGrp="1"/>
          </p:cNvSpPr>
          <p:nvPr>
            <p:ph idx="36"/>
          </p:nvPr>
        </p:nvSpPr>
        <p:spPr>
          <a:xfrm>
            <a:off x="6735414" y="363176"/>
            <a:ext cx="1846611" cy="1659300"/>
          </a:xfrm>
          <a:prstGeom prst="rect">
            <a:avLst/>
          </a:prstGeom>
        </p:spPr>
        <p:txBody>
          <a:bodyPr lIns="108000" tIns="72000" rIns="7200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1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25" name="Picture Placeholder 14"/>
          <p:cNvSpPr>
            <a:spLocks noGrp="1"/>
          </p:cNvSpPr>
          <p:nvPr>
            <p:ph type="pic" sz="quarter" idx="40" hasCustomPrompt="1"/>
          </p:nvPr>
        </p:nvSpPr>
        <p:spPr>
          <a:xfrm>
            <a:off x="1425873" y="3545954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6" name="Picture Placeholder 14"/>
          <p:cNvSpPr>
            <a:spLocks noGrp="1"/>
          </p:cNvSpPr>
          <p:nvPr>
            <p:ph type="pic" sz="quarter" idx="41" hasCustomPrompt="1"/>
          </p:nvPr>
        </p:nvSpPr>
        <p:spPr>
          <a:xfrm>
            <a:off x="363786" y="2485775"/>
            <a:ext cx="1000800" cy="2060979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9" name="Picture Placeholder 14"/>
          <p:cNvSpPr>
            <a:spLocks noGrp="1"/>
          </p:cNvSpPr>
          <p:nvPr>
            <p:ph type="pic" sz="quarter" idx="42" hasCustomPrompt="1"/>
          </p:nvPr>
        </p:nvSpPr>
        <p:spPr>
          <a:xfrm>
            <a:off x="6738590" y="3544937"/>
            <a:ext cx="2062800" cy="1000800"/>
          </a:xfrm>
          <a:prstGeom prst="roundRect">
            <a:avLst>
              <a:gd name="adj" fmla="val 4927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</p:spTree>
    <p:extLst>
      <p:ext uri="{BB962C8B-B14F-4D97-AF65-F5344CB8AC3E}">
        <p14:creationId xmlns:p14="http://schemas.microsoft.com/office/powerpoint/2010/main" val="3238435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tx1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AE37CCDC-8FFA-4FD7-908D-8E629681718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67375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Engaging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2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10F03412-F64F-41C3-8298-D5A9E91F5F3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3473238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Warm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3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552E23BD-18B0-46A0-A54C-7E80FE4F45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903074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Natural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4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E4B9B7C0-F907-4130-9999-7A808368A9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3135842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Activ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3A913F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51C3F6DA-2C43-4BD3-8D85-5C5CE77E67A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1917517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Cris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5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8F4872FC-6550-49E6-856D-9235610337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796262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Inspiring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007D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indent="0" algn="ctr">
              <a:buNone/>
              <a:defRPr lang="en-GB" sz="1200" noProof="0" dirty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5F8EDC00-1E0A-490E-8C1C-DAEB26BD45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3103603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Dynamic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indent="0" algn="ctr">
              <a:buNone/>
              <a:defRPr lang="en-GB" sz="1200" noProof="0" dirty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59E73E51-9FAB-4541-9B43-C6BA019A91B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96162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868" r:id="rId2"/>
    <p:sldLayoutId id="2147483855" r:id="rId3"/>
    <p:sldLayoutId id="2147483867" r:id="rId4"/>
    <p:sldLayoutId id="2147483856" r:id="rId5"/>
    <p:sldLayoutId id="2147483871" r:id="rId6"/>
    <p:sldLayoutId id="2147483872" r:id="rId7"/>
    <p:sldLayoutId id="2147483873" r:id="rId8"/>
    <p:sldLayoutId id="2147483858" r:id="rId9"/>
    <p:sldLayoutId id="2147483857" r:id="rId10"/>
    <p:sldLayoutId id="2147483859" r:id="rId11"/>
    <p:sldLayoutId id="2147483874" r:id="rId12"/>
    <p:sldLayoutId id="2147483896" r:id="rId13"/>
    <p:sldLayoutId id="2147483897" r:id="rId14"/>
    <p:sldLayoutId id="2147483898" r:id="rId15"/>
    <p:sldLayoutId id="2147483901" r:id="rId16"/>
    <p:sldLayoutId id="2147483908" r:id="rId17"/>
    <p:sldLayoutId id="2147483909" r:id="rId18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jpg"/><Relationship Id="rId5" Type="http://schemas.openxmlformats.org/officeDocument/2006/relationships/image" Target="../media/image6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34"/>
          </p:nvPr>
        </p:nvSpPr>
        <p:spPr>
          <a:prstGeom prst="roundRect">
            <a:avLst>
              <a:gd name="adj" fmla="val 5936"/>
            </a:avLst>
          </a:prstGeo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20"/>
          </p:nvPr>
        </p:nvSpPr>
        <p:spPr>
          <a:xfrm>
            <a:off x="366709" y="744917"/>
            <a:ext cx="2062801" cy="1492255"/>
          </a:xfrm>
        </p:spPr>
        <p:txBody>
          <a:bodyPr/>
          <a:lstStyle/>
          <a:p>
            <a:r>
              <a:rPr lang="en-GB" sz="2200" dirty="0">
                <a:solidFill>
                  <a:schemeClr val="bg1"/>
                </a:solidFill>
                <a:latin typeface="Noto Sans" panose="020B0502040504020204" pitchFamily="34" charset="0"/>
              </a:rPr>
              <a:t>Give communities a harvest to celebrate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7" t="179" r="7778" b="3396"/>
          <a:stretch/>
        </p:blipFill>
        <p:spPr>
          <a:xfrm>
            <a:off x="2495312" y="363173"/>
            <a:ext cx="5018210" cy="4244876"/>
          </a:xfrm>
        </p:spPr>
      </p:pic>
      <p:pic>
        <p:nvPicPr>
          <p:cNvPr id="3" name="Picture 2" descr="A picture containing object, clock, sky&#10;&#10;Description generated with high confidence">
            <a:extLst>
              <a:ext uri="{FF2B5EF4-FFF2-40B4-BE49-F238E27FC236}">
                <a16:creationId xmlns:a16="http://schemas.microsoft.com/office/drawing/2014/main" id="{6002816C-D434-444E-BF10-F0E53A320A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56" y="2905572"/>
            <a:ext cx="808518" cy="18398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16200000">
            <a:off x="6455842" y="3578791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4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" b="309"/>
          <a:stretch>
            <a:fillRect/>
          </a:stretch>
        </p:blipFill>
        <p:spPr>
          <a:xfrm>
            <a:off x="361784" y="3586838"/>
            <a:ext cx="2062800" cy="1000800"/>
          </a:xfrm>
        </p:spPr>
      </p:pic>
    </p:spTree>
    <p:extLst>
      <p:ext uri="{BB962C8B-B14F-4D97-AF65-F5344CB8AC3E}">
        <p14:creationId xmlns:p14="http://schemas.microsoft.com/office/powerpoint/2010/main" val="283252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20"/>
          </p:nvPr>
        </p:nvSpPr>
        <p:spPr>
          <a:xfrm>
            <a:off x="6303243" y="360001"/>
            <a:ext cx="2355387" cy="16593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Growing your own food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6611122" y="384431"/>
            <a:ext cx="2032201" cy="1110378"/>
          </a:xfrm>
          <a:solidFill>
            <a:srgbClr val="84BD00"/>
          </a:solidFill>
        </p:spPr>
      </p:sp>
      <p:sp>
        <p:nvSpPr>
          <p:cNvPr id="3" name="TextBox 2"/>
          <p:cNvSpPr txBox="1"/>
          <p:nvPr/>
        </p:nvSpPr>
        <p:spPr>
          <a:xfrm>
            <a:off x="6857745" y="556855"/>
            <a:ext cx="21624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chemeClr val="bg1"/>
                </a:solidFill>
                <a:latin typeface="Noto Sans" panose="020B0502040504020204" pitchFamily="34" charset="0"/>
              </a:rPr>
              <a:t>Harvest</a:t>
            </a:r>
          </a:p>
        </p:txBody>
      </p:sp>
      <p:pic>
        <p:nvPicPr>
          <p:cNvPr id="1026" name="Picture 2" descr="https://wateraid.sharepoint.com/sites/baoesnus/Brand%20Asset%20Library/Tap_Crisp%20Blue.png"/>
          <p:cNvPicPr>
            <a:picLocks noGrp="1" noChangeAspect="1" noChangeArrowheads="1"/>
          </p:cNvPicPr>
          <p:nvPr>
            <p:ph type="pic" sz="quarter" idx="2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" b="79"/>
          <a:stretch>
            <a:fillRect/>
          </a:stretch>
        </p:blipFill>
        <p:spPr bwMode="auto">
          <a:xfrm>
            <a:off x="7641610" y="1543668"/>
            <a:ext cx="1001713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ateraid.sharepoint.com/sites/baoesnus/Brand%20Asset%20Library/Water%20drop_Crisp%20Blu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122" y="2543793"/>
            <a:ext cx="1009499" cy="100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6" name="Picture Placeholder 5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1" r="14171"/>
          <a:stretch/>
        </p:blipFill>
        <p:spPr>
          <a:xfrm>
            <a:off x="571496" y="366351"/>
            <a:ext cx="3835152" cy="4182135"/>
          </a:xfrm>
        </p:spPr>
      </p:pic>
      <p:sp>
        <p:nvSpPr>
          <p:cNvPr id="13" name="Picture Placeholder 10"/>
          <p:cNvSpPr>
            <a:spLocks noGrp="1"/>
          </p:cNvSpPr>
          <p:nvPr>
            <p:ph type="pic" sz="quarter" idx="34"/>
          </p:nvPr>
        </p:nvSpPr>
        <p:spPr>
          <a:xfrm>
            <a:off x="4488470" y="359998"/>
            <a:ext cx="2062800" cy="4182138"/>
          </a:xfrm>
          <a:prstGeom prst="roundRect">
            <a:avLst>
              <a:gd name="adj" fmla="val 5936"/>
            </a:avLst>
          </a:prstGeo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8"/>
          <p:cNvSpPr>
            <a:spLocks noGrp="1"/>
          </p:cNvSpPr>
          <p:nvPr>
            <p:ph idx="20"/>
          </p:nvPr>
        </p:nvSpPr>
        <p:spPr>
          <a:xfrm>
            <a:off x="4456425" y="528633"/>
            <a:ext cx="2062801" cy="3848885"/>
          </a:xfrm>
        </p:spPr>
        <p:txBody>
          <a:bodyPr/>
          <a:lstStyle/>
          <a:p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Harvest is a time to celebrate the food we have and to remember those not so fortunate.</a:t>
            </a: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If you grow your own food, how important water is for that?</a:t>
            </a: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Do different plants need different amounts of water?</a:t>
            </a: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-28802" y="3445570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371587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4" name="Picture Placeholder 17"/>
          <p:cNvSpPr>
            <a:spLocks noGrp="1"/>
          </p:cNvSpPr>
          <p:nvPr>
            <p:ph type="pic" sz="quarter" idx="29"/>
          </p:nvPr>
        </p:nvSpPr>
        <p:spPr>
          <a:xfrm>
            <a:off x="3674640" y="455478"/>
            <a:ext cx="1001713" cy="1000125"/>
          </a:xfrm>
          <a:solidFill>
            <a:srgbClr val="9D968D"/>
          </a:solidFill>
        </p:spPr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4699328" y="1495111"/>
            <a:ext cx="1000800" cy="1000800"/>
          </a:xfr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4699328" y="455478"/>
            <a:ext cx="1000800" cy="1000800"/>
          </a:xfrm>
          <a:solidFill>
            <a:srgbClr val="7BA7BC"/>
          </a:solidFill>
        </p:spPr>
      </p:sp>
      <p:sp>
        <p:nvSpPr>
          <p:cNvPr id="8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5729410" y="2529085"/>
            <a:ext cx="1000800" cy="1000800"/>
          </a:xfrm>
          <a:solidFill>
            <a:srgbClr val="7BA7BC"/>
          </a:solidFill>
        </p:spPr>
      </p:sp>
      <p:sp>
        <p:nvSpPr>
          <p:cNvPr id="9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5729410" y="1495111"/>
            <a:ext cx="1000800" cy="1000800"/>
          </a:xfrm>
          <a:solidFill>
            <a:srgbClr val="85431E"/>
          </a:solidFill>
        </p:spPr>
      </p:sp>
      <p:pic>
        <p:nvPicPr>
          <p:cNvPr id="11" name="Picture 10" descr="https://wateraid.sharepoint.com/sites/baoesnus/Brand%20Asset%20Library/Globe_Black%20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72522" y="441168"/>
            <a:ext cx="2028868" cy="202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Placeholder 11"/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8" t="-435" r="19164" b="435"/>
          <a:stretch/>
        </p:blipFill>
        <p:spPr>
          <a:xfrm>
            <a:off x="2650741" y="2506452"/>
            <a:ext cx="2063750" cy="2039937"/>
          </a:xfrm>
        </p:spPr>
      </p:pic>
      <p:pic>
        <p:nvPicPr>
          <p:cNvPr id="13" name="Picture 4" descr="https://wateraid.sharepoint.com/sites/baoesnus/Brand%20Asset%20Library/Water%20drop_Crisp%20Blu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891" y="2506452"/>
            <a:ext cx="1009499" cy="100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Placeholder 5"/>
          <p:cNvPicPr>
            <a:picLocks noGrp="1" noChangeAspect="1"/>
          </p:cNvPicPr>
          <p:nvPr>
            <p:ph type="pic" sz="quarter" idx="4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" b="309"/>
          <a:stretch>
            <a:fillRect/>
          </a:stretch>
        </p:blipFill>
        <p:spPr>
          <a:xfrm>
            <a:off x="6738590" y="3549761"/>
            <a:ext cx="2062800" cy="1000800"/>
          </a:xfrm>
        </p:spPr>
      </p:pic>
      <p:sp>
        <p:nvSpPr>
          <p:cNvPr id="15" name="Picture Placeholder 22"/>
          <p:cNvSpPr>
            <a:spLocks noGrp="1"/>
          </p:cNvSpPr>
          <p:nvPr>
            <p:ph type="pic" sz="quarter" idx="35"/>
          </p:nvPr>
        </p:nvSpPr>
        <p:spPr>
          <a:xfrm>
            <a:off x="603104" y="455477"/>
            <a:ext cx="2009855" cy="4090911"/>
          </a:xfrm>
          <a:prstGeom prst="roundRect">
            <a:avLst>
              <a:gd name="adj" fmla="val 5936"/>
            </a:avLst>
          </a:prstGeo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7" name="Content Placeholder 9"/>
          <p:cNvSpPr>
            <a:spLocks noGrp="1"/>
          </p:cNvSpPr>
          <p:nvPr>
            <p:ph idx="4294967295"/>
          </p:nvPr>
        </p:nvSpPr>
        <p:spPr>
          <a:xfrm>
            <a:off x="743780" y="665461"/>
            <a:ext cx="1932041" cy="16593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200" b="1" dirty="0">
                <a:solidFill>
                  <a:schemeClr val="bg1"/>
                </a:solidFill>
                <a:latin typeface="Noto Sans" panose="020B0502040504020204" pitchFamily="34" charset="0"/>
              </a:rPr>
              <a:t>Crops and plants around the world – </a:t>
            </a:r>
          </a:p>
          <a:p>
            <a:pPr marL="0" indent="0">
              <a:buNone/>
            </a:pPr>
            <a:r>
              <a:rPr lang="en-GB" sz="2200" b="1" dirty="0">
                <a:solidFill>
                  <a:schemeClr val="bg1"/>
                </a:solidFill>
                <a:latin typeface="Noto Sans" panose="020B0502040504020204" pitchFamily="34" charset="0"/>
              </a:rPr>
              <a:t>how much water do they need?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idx="4294967295"/>
          </p:nvPr>
        </p:nvSpPr>
        <p:spPr>
          <a:xfrm>
            <a:off x="3756009" y="845634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Lentils</a:t>
            </a:r>
            <a:endParaRPr lang="en-GB" sz="1600" b="1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19" name="Content Placeholder 9"/>
          <p:cNvSpPr>
            <a:spLocks noGrp="1"/>
          </p:cNvSpPr>
          <p:nvPr>
            <p:ph idx="4294967295"/>
          </p:nvPr>
        </p:nvSpPr>
        <p:spPr>
          <a:xfrm>
            <a:off x="4928543" y="862221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Rice</a:t>
            </a:r>
            <a:endParaRPr lang="en-GB" sz="1600" b="1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20" name="Content Placeholder 9"/>
          <p:cNvSpPr>
            <a:spLocks noGrp="1"/>
          </p:cNvSpPr>
          <p:nvPr>
            <p:ph idx="4294967295"/>
          </p:nvPr>
        </p:nvSpPr>
        <p:spPr>
          <a:xfrm>
            <a:off x="4750221" y="1850000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Cashew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idx="4294967295"/>
          </p:nvPr>
        </p:nvSpPr>
        <p:spPr>
          <a:xfrm>
            <a:off x="3656845" y="1895808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maize</a:t>
            </a:r>
          </a:p>
        </p:txBody>
      </p:sp>
      <p:sp>
        <p:nvSpPr>
          <p:cNvPr id="22" name="Content Placeholder 9"/>
          <p:cNvSpPr>
            <a:spLocks noGrp="1"/>
          </p:cNvSpPr>
          <p:nvPr>
            <p:ph idx="4294967295"/>
          </p:nvPr>
        </p:nvSpPr>
        <p:spPr>
          <a:xfrm>
            <a:off x="5734589" y="1872625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Tomatoes</a:t>
            </a:r>
          </a:p>
        </p:txBody>
      </p:sp>
      <p:sp>
        <p:nvSpPr>
          <p:cNvPr id="23" name="Content Placeholder 9"/>
          <p:cNvSpPr>
            <a:spLocks noGrp="1"/>
          </p:cNvSpPr>
          <p:nvPr>
            <p:ph idx="4294967295"/>
          </p:nvPr>
        </p:nvSpPr>
        <p:spPr>
          <a:xfrm>
            <a:off x="5829892" y="2919175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Wheat</a:t>
            </a:r>
          </a:p>
        </p:txBody>
      </p:sp>
      <p:sp>
        <p:nvSpPr>
          <p:cNvPr id="2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3674640" y="1480965"/>
            <a:ext cx="1000125" cy="1000125"/>
          </a:xfrm>
          <a:solidFill>
            <a:srgbClr val="B7CE95"/>
          </a:solidFill>
        </p:spPr>
      </p:sp>
      <p:sp>
        <p:nvSpPr>
          <p:cNvPr id="2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5742440" y="443072"/>
            <a:ext cx="1000125" cy="1000125"/>
          </a:xfrm>
          <a:solidFill>
            <a:srgbClr val="B7CE95"/>
          </a:solidFill>
        </p:spPr>
      </p:sp>
      <p:sp>
        <p:nvSpPr>
          <p:cNvPr id="27" name="Content Placeholder 9"/>
          <p:cNvSpPr>
            <a:spLocks noGrp="1"/>
          </p:cNvSpPr>
          <p:nvPr>
            <p:ph idx="4294967295"/>
          </p:nvPr>
        </p:nvSpPr>
        <p:spPr>
          <a:xfrm>
            <a:off x="3827375" y="1856300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Maize</a:t>
            </a:r>
          </a:p>
        </p:txBody>
      </p:sp>
      <p:sp>
        <p:nvSpPr>
          <p:cNvPr id="28" name="Content Placeholder 9"/>
          <p:cNvSpPr>
            <a:spLocks noGrp="1"/>
          </p:cNvSpPr>
          <p:nvPr>
            <p:ph idx="4294967295"/>
          </p:nvPr>
        </p:nvSpPr>
        <p:spPr>
          <a:xfrm>
            <a:off x="5763450" y="881181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Potatoes</a:t>
            </a:r>
          </a:p>
        </p:txBody>
      </p:sp>
      <p:sp>
        <p:nvSpPr>
          <p:cNvPr id="24" name="TextBox 23"/>
          <p:cNvSpPr txBox="1"/>
          <p:nvPr/>
        </p:nvSpPr>
        <p:spPr>
          <a:xfrm rot="16200000">
            <a:off x="3902445" y="3711089"/>
            <a:ext cx="14395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4109167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20"/>
          </p:nvPr>
        </p:nvSpPr>
        <p:spPr>
          <a:xfrm>
            <a:off x="6303243" y="360001"/>
            <a:ext cx="2355387" cy="16593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Growing your own food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35"/>
          </p:nvPr>
        </p:nvSpPr>
        <p:spPr>
          <a:xfrm>
            <a:off x="6735415" y="363173"/>
            <a:ext cx="2062800" cy="2062800"/>
          </a:xfrm>
          <a:prstGeom prst="roundRect">
            <a:avLst>
              <a:gd name="adj" fmla="val 5936"/>
            </a:avLst>
          </a:prstGeom>
          <a:solidFill>
            <a:srgbClr val="E045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" r="36923"/>
          <a:stretch/>
        </p:blipFill>
        <p:spPr>
          <a:xfrm>
            <a:off x="372863" y="363538"/>
            <a:ext cx="3844032" cy="4183062"/>
          </a:xfrm>
        </p:spPr>
      </p:pic>
      <p:sp>
        <p:nvSpPr>
          <p:cNvPr id="6" name="Content Placeholder 9"/>
          <p:cNvSpPr>
            <a:spLocks noGrp="1"/>
          </p:cNvSpPr>
          <p:nvPr>
            <p:ph idx="4294967295"/>
          </p:nvPr>
        </p:nvSpPr>
        <p:spPr>
          <a:xfrm>
            <a:off x="6954779" y="1043501"/>
            <a:ext cx="1846611" cy="70214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  <a:latin typeface="Noto Sans" panose="020B0502040504020204" pitchFamily="34" charset="0"/>
              </a:rPr>
              <a:t>Zambia</a:t>
            </a:r>
          </a:p>
        </p:txBody>
      </p:sp>
      <p:pic>
        <p:nvPicPr>
          <p:cNvPr id="8" name="Picture Placeholder 1"/>
          <p:cNvPicPr>
            <a:picLocks noGrp="1" noChangeAspect="1"/>
          </p:cNvPicPr>
          <p:nvPr>
            <p:ph type="pic" sz="quarter" idx="4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" b="309"/>
          <a:stretch>
            <a:fillRect/>
          </a:stretch>
        </p:blipFill>
        <p:spPr>
          <a:xfrm>
            <a:off x="6738590" y="3544937"/>
            <a:ext cx="2062800" cy="1000800"/>
          </a:xfrm>
        </p:spPr>
      </p:pic>
      <p:sp>
        <p:nvSpPr>
          <p:cNvPr id="9" name="Text Placeholder 6"/>
          <p:cNvSpPr txBox="1">
            <a:spLocks/>
          </p:cNvSpPr>
          <p:nvPr/>
        </p:nvSpPr>
        <p:spPr>
          <a:xfrm rot="16200000">
            <a:off x="4624620" y="2515048"/>
            <a:ext cx="3657600" cy="180000"/>
          </a:xfrm>
          <a:prstGeom prst="rect">
            <a:avLst/>
          </a:prstGeom>
        </p:spPr>
        <p:txBody>
          <a:bodyPr vert="horz" lIns="0" tIns="0" rIns="0" bIns="0" anchor="b"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WaterAid/ Chileshe Chanda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296792" y="363176"/>
            <a:ext cx="2379080" cy="4182135"/>
          </a:xfr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Content Placeholder 8"/>
          <p:cNvSpPr>
            <a:spLocks noGrp="1"/>
          </p:cNvSpPr>
          <p:nvPr>
            <p:ph idx="20"/>
          </p:nvPr>
        </p:nvSpPr>
        <p:spPr>
          <a:xfrm>
            <a:off x="4358937" y="911063"/>
            <a:ext cx="2236893" cy="3466318"/>
          </a:xfrm>
        </p:spPr>
        <p:txBody>
          <a:bodyPr lIns="144000" tIns="72000" rIns="72000" bIns="0" anchor="t"/>
          <a:lstStyle/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In Zambia, 1 in 3 people don’t have clean water and more than half of the population don't have access to a decent toilet.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As rains become more unpredictable, families like Ruth’s struggle to grow enough food.</a:t>
            </a: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197478" y="3437215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1986494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4" name="Picture Placeholder 15"/>
          <p:cNvSpPr>
            <a:spLocks noGrp="1"/>
          </p:cNvSpPr>
          <p:nvPr>
            <p:ph type="pic" sz="quarter" idx="34"/>
          </p:nvPr>
        </p:nvSpPr>
        <p:spPr>
          <a:xfrm>
            <a:off x="354257" y="301028"/>
            <a:ext cx="2062800" cy="2062800"/>
          </a:xfrm>
          <a:prstGeom prst="roundRect">
            <a:avLst>
              <a:gd name="adj" fmla="val 5936"/>
            </a:avLst>
          </a:prstGeom>
          <a:solidFill>
            <a:srgbClr val="009F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8"/>
          <p:cNvSpPr>
            <a:spLocks noGrp="1"/>
          </p:cNvSpPr>
          <p:nvPr>
            <p:ph idx="20"/>
          </p:nvPr>
        </p:nvSpPr>
        <p:spPr>
          <a:xfrm>
            <a:off x="412885" y="1020558"/>
            <a:ext cx="2062801" cy="746533"/>
          </a:xfrm>
        </p:spPr>
        <p:txBody>
          <a:bodyPr/>
          <a:lstStyle/>
          <a:p>
            <a:r>
              <a:rPr lang="en-GB" sz="2800" dirty="0">
                <a:solidFill>
                  <a:schemeClr val="bg1"/>
                </a:solidFill>
                <a:latin typeface="Noto Sans" panose="020B0502040504020204" pitchFamily="34" charset="0"/>
              </a:rPr>
              <a:t>WaterAid</a:t>
            </a:r>
          </a:p>
        </p:txBody>
      </p:sp>
      <p:pic>
        <p:nvPicPr>
          <p:cNvPr id="6" name="Picture Placeholder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2" r="23103"/>
          <a:stretch/>
        </p:blipFill>
        <p:spPr>
          <a:xfrm>
            <a:off x="2493060" y="301028"/>
            <a:ext cx="4009869" cy="4245133"/>
          </a:xfrm>
        </p:spPr>
      </p:pic>
      <p:pic>
        <p:nvPicPr>
          <p:cNvPr id="10" name="Picture 2" descr="https://wateraid.sharepoint.com/sites/baoesnus/Brand%20Asset%20Library/Hygiene_Black%20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92874" y="3505773"/>
            <a:ext cx="1024183" cy="102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wateraid.sharepoint.com/sites/baoesnus/Brand%20Asset%20Library/Tap_Black%205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914" y="2456831"/>
            <a:ext cx="1015504" cy="101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 rot="16200000">
            <a:off x="5439842" y="3482086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Picture Placeholder 16"/>
          <p:cNvSpPr>
            <a:spLocks noGrp="1"/>
          </p:cNvSpPr>
          <p:nvPr>
            <p:ph type="pic" sz="quarter" idx="35"/>
          </p:nvPr>
        </p:nvSpPr>
        <p:spPr>
          <a:xfrm>
            <a:off x="6573571" y="297674"/>
            <a:ext cx="2153178" cy="2155803"/>
          </a:xfrm>
          <a:prstGeom prst="roundRect">
            <a:avLst>
              <a:gd name="adj" fmla="val 5936"/>
            </a:avLst>
          </a:prstGeom>
          <a:solidFill>
            <a:srgbClr val="C635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Picture Placeholder 16"/>
          <p:cNvSpPr>
            <a:spLocks noGrp="1"/>
          </p:cNvSpPr>
          <p:nvPr>
            <p:ph type="pic" sz="quarter" idx="35"/>
          </p:nvPr>
        </p:nvSpPr>
        <p:spPr>
          <a:xfrm>
            <a:off x="6582449" y="2483361"/>
            <a:ext cx="2153178" cy="2046595"/>
          </a:xfrm>
          <a:prstGeom prst="roundRect">
            <a:avLst>
              <a:gd name="adj" fmla="val 5936"/>
            </a:avLst>
          </a:prstGeom>
          <a:solidFill>
            <a:srgbClr val="9D96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Content Placeholder 8"/>
          <p:cNvSpPr>
            <a:spLocks noGrp="1"/>
          </p:cNvSpPr>
          <p:nvPr>
            <p:ph idx="20"/>
          </p:nvPr>
        </p:nvSpPr>
        <p:spPr>
          <a:xfrm>
            <a:off x="6567502" y="637501"/>
            <a:ext cx="2103427" cy="1989539"/>
          </a:xfrm>
        </p:spPr>
        <p:txBody>
          <a:bodyPr/>
          <a:lstStyle/>
          <a:p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It’s all thanks to water that we are able to eat delicious food.</a:t>
            </a:r>
          </a:p>
        </p:txBody>
      </p:sp>
      <p:sp>
        <p:nvSpPr>
          <p:cNvPr id="20" name="Content Placeholder 8"/>
          <p:cNvSpPr>
            <a:spLocks noGrp="1"/>
          </p:cNvSpPr>
          <p:nvPr>
            <p:ph idx="20"/>
          </p:nvPr>
        </p:nvSpPr>
        <p:spPr>
          <a:xfrm>
            <a:off x="6620188" y="2944236"/>
            <a:ext cx="2236893" cy="183519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Clean water</a:t>
            </a:r>
          </a:p>
          <a:p>
            <a:pPr>
              <a:spcAft>
                <a:spcPts val="600"/>
              </a:spcAft>
            </a:pPr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Decent toilets</a:t>
            </a:r>
          </a:p>
          <a:p>
            <a:pPr>
              <a:spcAft>
                <a:spcPts val="600"/>
              </a:spcAft>
            </a:pPr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Good hygiene</a:t>
            </a: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01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20"/>
          </p:nvPr>
        </p:nvSpPr>
        <p:spPr>
          <a:xfrm>
            <a:off x="6303243" y="360001"/>
            <a:ext cx="2355387" cy="16593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Growing your own food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pic>
        <p:nvPicPr>
          <p:cNvPr id="5" name="Picture Placeholder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t="16688" b="16688"/>
          <a:stretch/>
        </p:blipFill>
        <p:spPr>
          <a:xfrm>
            <a:off x="381740" y="363174"/>
            <a:ext cx="3842778" cy="4182137"/>
          </a:xfrm>
        </p:spPr>
      </p:pic>
      <p:sp>
        <p:nvSpPr>
          <p:cNvPr id="6" name="Picture Placeholder 5"/>
          <p:cNvSpPr>
            <a:spLocks noGrp="1"/>
          </p:cNvSpPr>
          <p:nvPr>
            <p:ph type="pic" sz="quarter" idx="35"/>
          </p:nvPr>
        </p:nvSpPr>
        <p:spPr>
          <a:xfrm>
            <a:off x="6735415" y="363173"/>
            <a:ext cx="2062800" cy="2062800"/>
          </a:xfrm>
          <a:solidFill>
            <a:srgbClr val="E045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Content Placeholder 9"/>
          <p:cNvSpPr>
            <a:spLocks noGrp="1"/>
          </p:cNvSpPr>
          <p:nvPr>
            <p:ph idx="4294967295"/>
          </p:nvPr>
        </p:nvSpPr>
        <p:spPr>
          <a:xfrm>
            <a:off x="6886684" y="715060"/>
            <a:ext cx="2062452" cy="16593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solidFill>
                  <a:schemeClr val="bg1"/>
                </a:solidFill>
              </a:rPr>
              <a:t>Ruth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-289513" y="3409550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pic>
        <p:nvPicPr>
          <p:cNvPr id="11" name="Picture Placeholder 15"/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6" r="18570"/>
          <a:stretch/>
        </p:blipFill>
        <p:spPr>
          <a:xfrm>
            <a:off x="6747029" y="2484043"/>
            <a:ext cx="2051186" cy="2061268"/>
          </a:xfrm>
        </p:spPr>
      </p:pic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296792" y="363176"/>
            <a:ext cx="2379080" cy="4182135"/>
          </a:xfr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Content Placeholder 8"/>
          <p:cNvSpPr>
            <a:spLocks noGrp="1"/>
          </p:cNvSpPr>
          <p:nvPr>
            <p:ph idx="20"/>
          </p:nvPr>
        </p:nvSpPr>
        <p:spPr>
          <a:xfrm>
            <a:off x="4301817" y="715060"/>
            <a:ext cx="2367773" cy="3848885"/>
          </a:xfrm>
        </p:spPr>
        <p:txBody>
          <a:bodyPr/>
          <a:lstStyle/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Ruth, 52, lives in </a:t>
            </a:r>
            <a:r>
              <a:rPr lang="en-GB" sz="1400" b="0" dirty="0" err="1">
                <a:solidFill>
                  <a:schemeClr val="bg1"/>
                </a:solidFill>
                <a:latin typeface="Noto Sans" panose="020B0502040504020204" pitchFamily="34" charset="0"/>
              </a:rPr>
              <a:t>Mabula</a:t>
            </a:r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 village, Zambia.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The village’s main water source is the </a:t>
            </a:r>
            <a:r>
              <a:rPr lang="en-GB" sz="1400" b="0" dirty="0" err="1">
                <a:solidFill>
                  <a:schemeClr val="bg1"/>
                </a:solidFill>
                <a:latin typeface="Noto Sans" panose="020B0502040504020204" pitchFamily="34" charset="0"/>
              </a:rPr>
              <a:t>Ngweze</a:t>
            </a:r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 river, an hour walk away, giving dirty water and causing waterborne diseases.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Ruth’s dream to have a garden, grow vegetables and earn an income remains impossible without clean water. 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60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20"/>
          </p:nvPr>
        </p:nvSpPr>
        <p:spPr>
          <a:xfrm>
            <a:off x="6303243" y="360001"/>
            <a:ext cx="2355387" cy="16593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Growing your own food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35"/>
          </p:nvPr>
        </p:nvSpPr>
        <p:spPr>
          <a:xfrm>
            <a:off x="6735415" y="363173"/>
            <a:ext cx="2062800" cy="2062800"/>
          </a:xfrm>
          <a:solidFill>
            <a:srgbClr val="C635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Content Placeholder 9"/>
          <p:cNvSpPr>
            <a:spLocks noGrp="1"/>
          </p:cNvSpPr>
          <p:nvPr>
            <p:ph idx="4294967295"/>
          </p:nvPr>
        </p:nvSpPr>
        <p:spPr>
          <a:xfrm>
            <a:off x="6860053" y="608205"/>
            <a:ext cx="2062452" cy="16593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solidFill>
                  <a:schemeClr val="bg1"/>
                </a:solidFill>
              </a:rPr>
              <a:t>Ivy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1974292" y="3561987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pic>
        <p:nvPicPr>
          <p:cNvPr id="11" name="Picture Placeholder 15"/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4" r="21130"/>
          <a:stretch/>
        </p:blipFill>
        <p:spPr>
          <a:xfrm>
            <a:off x="6757988" y="2512537"/>
            <a:ext cx="2071687" cy="2012599"/>
          </a:xfrm>
        </p:spPr>
      </p:pic>
      <p:pic>
        <p:nvPicPr>
          <p:cNvPr id="12" name="Picture Placeholder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3" r="23780"/>
          <a:stretch/>
        </p:blipFill>
        <p:spPr>
          <a:xfrm>
            <a:off x="429449" y="343405"/>
            <a:ext cx="3799643" cy="4165135"/>
          </a:xfrm>
        </p:spPr>
      </p:pic>
      <p:sp>
        <p:nvSpPr>
          <p:cNvPr id="1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296792" y="363176"/>
            <a:ext cx="2379080" cy="4182135"/>
          </a:xfr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Content Placeholder 8"/>
          <p:cNvSpPr>
            <a:spLocks noGrp="1"/>
          </p:cNvSpPr>
          <p:nvPr>
            <p:ph idx="20"/>
          </p:nvPr>
        </p:nvSpPr>
        <p:spPr>
          <a:xfrm>
            <a:off x="4301817" y="573022"/>
            <a:ext cx="2367773" cy="3848885"/>
          </a:xfrm>
        </p:spPr>
        <p:txBody>
          <a:bodyPr lIns="144000" tIns="72000" rIns="72000" bIns="0" anchor="t"/>
          <a:lstStyle/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Ivy, 35, lives in </a:t>
            </a:r>
            <a:r>
              <a:rPr lang="en-GB" sz="1400" b="0" dirty="0" err="1">
                <a:solidFill>
                  <a:schemeClr val="bg1"/>
                </a:solidFill>
                <a:latin typeface="Noto Sans" panose="020B0502040504020204" pitchFamily="34" charset="0"/>
              </a:rPr>
              <a:t>Milimo</a:t>
            </a:r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 village, Zambia.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WaterAid installed a borehole in her village two years ago, inspiring the community to start a vegetable garden.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The garden is flourishing, members of the community share tasks, have enough to eat, earn an income, families are healthier and financially secure. </a:t>
            </a:r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254001" y="3409550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1340994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-40231" y="7496"/>
            <a:ext cx="9184231" cy="5287325"/>
          </a:xfrm>
        </p:spPr>
      </p:pic>
      <p:sp>
        <p:nvSpPr>
          <p:cNvPr id="8" name="Picture Placeholder 7"/>
          <p:cNvSpPr>
            <a:spLocks noGrp="1"/>
          </p:cNvSpPr>
          <p:nvPr>
            <p:ph type="pic" sz="quarter" idx="34"/>
          </p:nvPr>
        </p:nvSpPr>
        <p:spPr>
          <a:xfrm>
            <a:off x="681031" y="2756416"/>
            <a:ext cx="2503343" cy="2387084"/>
          </a:xfrm>
          <a:solidFill>
            <a:srgbClr val="C63527"/>
          </a:solidFill>
        </p:spPr>
      </p:sp>
      <p:sp>
        <p:nvSpPr>
          <p:cNvPr id="9" name="Content Placeholder 8"/>
          <p:cNvSpPr>
            <a:spLocks noGrp="1"/>
          </p:cNvSpPr>
          <p:nvPr>
            <p:ph idx="36"/>
          </p:nvPr>
        </p:nvSpPr>
        <p:spPr>
          <a:xfrm>
            <a:off x="775158" y="3056811"/>
            <a:ext cx="2203792" cy="1659300"/>
          </a:xfrm>
        </p:spPr>
        <p:txBody>
          <a:bodyPr/>
          <a:lstStyle/>
          <a:p>
            <a:r>
              <a:rPr lang="en-US" sz="2400" dirty="0">
                <a:solidFill>
                  <a:srgbClr val="FFFFFF"/>
                </a:solidFill>
              </a:rPr>
              <a:t>Give communities a harvest worth celebrating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2" name="Picture Placeholder 1" descr="Heart_Crisp Blue.png"/>
          <p:cNvPicPr>
            <a:picLocks noGrp="1" noChangeAspect="1"/>
          </p:cNvPicPr>
          <p:nvPr>
            <p:ph type="pic" sz="quarter" idx="2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78501" y="4314256"/>
            <a:ext cx="829244" cy="829244"/>
          </a:xfrm>
        </p:spPr>
      </p:pic>
      <p:sp>
        <p:nvSpPr>
          <p:cNvPr id="10" name="Rectangle 9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7972650" y="4064586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34756720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TRAZENECA" val="TEMPLATE14"/>
</p:tagLst>
</file>

<file path=ppt/theme/theme1.xml><?xml version="1.0" encoding="utf-8"?>
<a:theme xmlns:a="http://schemas.openxmlformats.org/drawingml/2006/main" name="WaterAid Divider Slide Options">
  <a:themeElements>
    <a:clrScheme name="Custom 307">
      <a:dk1>
        <a:srgbClr val="000000"/>
      </a:dk1>
      <a:lt1>
        <a:srgbClr val="FFFFFF"/>
      </a:lt1>
      <a:dk2>
        <a:srgbClr val="9D968D"/>
      </a:dk2>
      <a:lt2>
        <a:srgbClr val="7BA7BC"/>
      </a:lt2>
      <a:accent1>
        <a:srgbClr val="009FDF"/>
      </a:accent1>
      <a:accent2>
        <a:srgbClr val="FFB500"/>
      </a:accent2>
      <a:accent3>
        <a:srgbClr val="E87722"/>
      </a:accent3>
      <a:accent4>
        <a:srgbClr val="84BD00"/>
      </a:accent4>
      <a:accent5>
        <a:srgbClr val="0076A8"/>
      </a:accent5>
      <a:accent6>
        <a:srgbClr val="E0457B"/>
      </a:accent6>
      <a:hlink>
        <a:srgbClr val="9E007E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WaterAid PPT Presentation Template.potx" id="{33FBD787-516B-4D29-A11C-05EE3DFACA33}" vid="{BDA686FE-EF11-41D9-B998-80C799DEA5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D2D28D5DB3F74CA41517195D69D4A8" ma:contentTypeVersion="9" ma:contentTypeDescription="Create a new document." ma:contentTypeScope="" ma:versionID="7bd538df98c9a690a25c25e7dfc54a7e">
  <xsd:schema xmlns:xsd="http://www.w3.org/2001/XMLSchema" xmlns:xs="http://www.w3.org/2001/XMLSchema" xmlns:p="http://schemas.microsoft.com/office/2006/metadata/properties" xmlns:ns2="5cb5583a-c7f6-49e5-bd97-22cd6da05a65" xmlns:ns3="44b573b4-60e3-4471-b08f-fcb89389c56d" targetNamespace="http://schemas.microsoft.com/office/2006/metadata/properties" ma:root="true" ma:fieldsID="26056dab51dd159bb5394ae4044815d6" ns2:_="" ns3:_="">
    <xsd:import namespace="5cb5583a-c7f6-49e5-bd97-22cd6da05a65"/>
    <xsd:import namespace="44b573b4-60e3-4471-b08f-fcb89389c5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b5583a-c7f6-49e5-bd97-22cd6da05a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573b4-60e3-4471-b08f-fcb89389c56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4b573b4-60e3-4471-b08f-fcb89389c56d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150D4FC-9F88-4518-AC30-3DDCC7DB91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b5583a-c7f6-49e5-bd97-22cd6da05a65"/>
    <ds:schemaRef ds:uri="44b573b4-60e3-4471-b08f-fcb89389c5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8DD6822-2834-432B-AD47-18C735BD62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D1E996-C5A5-4BB0-880C-B321C19E7F3A}">
  <ds:schemaRefs>
    <ds:schemaRef ds:uri="http://purl.org/dc/terms/"/>
    <ds:schemaRef ds:uri="http://purl.org/dc/elements/1.1/"/>
    <ds:schemaRef ds:uri="http://purl.org/dc/dcmitype/"/>
    <ds:schemaRef ds:uri="5cb5583a-c7f6-49e5-bd97-22cd6da05a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44b573b4-60e3-4471-b08f-fcb89389c56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WaterAid PPT Presentation Template</Template>
  <TotalTime>1732</TotalTime>
  <Words>590</Words>
  <Application>Microsoft Office PowerPoint</Application>
  <PresentationFormat>On-screen Show (16:9)</PresentationFormat>
  <Paragraphs>92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WaterAid Divider Slide Options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WaterAid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 - flexible 2019 (English)</dc:title>
  <dc:subject/>
  <dc:creator>David Stedman</dc:creator>
  <cp:keywords>16:9</cp:keywords>
  <dc:description/>
  <cp:lastModifiedBy>Judit Palotai</cp:lastModifiedBy>
  <cp:revision>246</cp:revision>
  <cp:lastPrinted>2017-07-03T12:02:11Z</cp:lastPrinted>
  <dcterms:created xsi:type="dcterms:W3CDTF">2017-07-05T10:54:13Z</dcterms:created>
  <dcterms:modified xsi:type="dcterms:W3CDTF">2019-06-06T12:51:43Z</dcterms:modified>
  <cp:category>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ient">
    <vt:lpwstr>AstraZeneca</vt:lpwstr>
  </property>
  <property fmtid="{D5CDD505-2E9C-101B-9397-08002B2CF9AE}" pid="3" name="Language">
    <vt:lpwstr>English (UK)</vt:lpwstr>
  </property>
  <property fmtid="{D5CDD505-2E9C-101B-9397-08002B2CF9AE}" pid="4" name="Owner">
    <vt:lpwstr>P L Kessler</vt:lpwstr>
  </property>
  <property fmtid="{D5CDD505-2E9C-101B-9397-08002B2CF9AE}" pid="5" name="Project">
    <vt:lpwstr>The Chase</vt:lpwstr>
  </property>
  <property fmtid="{D5CDD505-2E9C-101B-9397-08002B2CF9AE}" pid="6" name="Publisher">
    <vt:lpwstr>Kessler Associates</vt:lpwstr>
  </property>
  <property fmtid="{D5CDD505-2E9C-101B-9397-08002B2CF9AE}" pid="7" name="ContentTypeId">
    <vt:lpwstr>0x01010078D2D28D5DB3F74CA41517195D69D4A8</vt:lpwstr>
  </property>
  <property fmtid="{D5CDD505-2E9C-101B-9397-08002B2CF9AE}" pid="8" name="bedc2c9ef8364983b3347fbd11b5583b">
    <vt:lpwstr>English|830de149-38b3-4787-abed-ef74a4d93cc7</vt:lpwstr>
  </property>
  <property fmtid="{D5CDD505-2E9C-101B-9397-08002B2CF9AE}" pid="9" name="TaxCatchAll">
    <vt:lpwstr>47;#Global|eb121460-b1b0-4cc1-89cc-a79617399c5f;#14;#Communications|c78cb21b-4ba8-4f60-b009-6b78ff6e9ca8;#1;#English|830de149-38b3-4787-abed-ef74a4d93cc7;#49;#Template|2eaf9c0f-7e85-4e77-ac55-57a1a567f7a2</vt:lpwstr>
  </property>
  <property fmtid="{D5CDD505-2E9C-101B-9397-08002B2CF9AE}" pid="10" name="FlexFunction">
    <vt:lpwstr>14;#Communications|c78cb21b-4ba8-4f60-b009-6b78ff6e9ca8</vt:lpwstr>
  </property>
  <property fmtid="{D5CDD505-2E9C-101B-9397-08002B2CF9AE}" pid="11" name="FlexAudience">
    <vt:lpwstr/>
  </property>
  <property fmtid="{D5CDD505-2E9C-101B-9397-08002B2CF9AE}" pid="12" name="FlexDocumentCategory">
    <vt:lpwstr>49;#Template|2eaf9c0f-7e85-4e77-ac55-57a1a567f7a2</vt:lpwstr>
  </property>
  <property fmtid="{D5CDD505-2E9C-101B-9397-08002B2CF9AE}" pid="13" name="FlexLanguage">
    <vt:lpwstr>1;#English|830de149-38b3-4787-abed-ef74a4d93cc7</vt:lpwstr>
  </property>
  <property fmtid="{D5CDD505-2E9C-101B-9397-08002B2CF9AE}" pid="14" name="FlexDocumentLocation">
    <vt:lpwstr>2;#Global|eb121460-b1b0-4cc1-89cc-a79617399c5f</vt:lpwstr>
  </property>
  <property fmtid="{D5CDD505-2E9C-101B-9397-08002B2CF9AE}" pid="15" name="Order">
    <vt:r8>64200</vt:r8>
  </property>
  <property fmtid="{D5CDD505-2E9C-101B-9397-08002B2CF9AE}" pid="16" name="ComplianceAssetId">
    <vt:lpwstr/>
  </property>
  <property fmtid="{D5CDD505-2E9C-101B-9397-08002B2CF9AE}" pid="17" name="AuthorIds_UIVersion_10752">
    <vt:lpwstr>3</vt:lpwstr>
  </property>
  <property fmtid="{D5CDD505-2E9C-101B-9397-08002B2CF9AE}" pid="18" name="FlexAudienceTaxHTField0">
    <vt:lpwstr/>
  </property>
  <property fmtid="{D5CDD505-2E9C-101B-9397-08002B2CF9AE}" pid="19" name="FlexDocumentCategoryTaxHTField0">
    <vt:lpwstr>Template|2eaf9c0f-7e85-4e77-ac55-57a1a567f7a2</vt:lpwstr>
  </property>
  <property fmtid="{D5CDD505-2E9C-101B-9397-08002B2CF9AE}" pid="20" name="FlexDocumentLocationTaxHTField0">
    <vt:lpwstr>Global|eb121460-b1b0-4cc1-89cc-a79617399c5f</vt:lpwstr>
  </property>
  <property fmtid="{D5CDD505-2E9C-101B-9397-08002B2CF9AE}" pid="21" name="FlexFunctionTaxHTField0">
    <vt:lpwstr>Communications|c78cb21b-4ba8-4f60-b009-6b78ff6e9ca8</vt:lpwstr>
  </property>
  <property fmtid="{D5CDD505-2E9C-101B-9397-08002B2CF9AE}" pid="22" name="SharedWithUsers">
    <vt:lpwstr/>
  </property>
  <property fmtid="{D5CDD505-2E9C-101B-9397-08002B2CF9AE}" pid="23" name="xd_ProgID">
    <vt:lpwstr/>
  </property>
  <property fmtid="{D5CDD505-2E9C-101B-9397-08002B2CF9AE}" pid="24" name="Size">
    <vt:lpwstr/>
  </property>
  <property fmtid="{D5CDD505-2E9C-101B-9397-08002B2CF9AE}" pid="25" name="WaterAidBrandAssetUse">
    <vt:lpwstr/>
  </property>
  <property fmtid="{D5CDD505-2E9C-101B-9397-08002B2CF9AE}" pid="26" name="TemplateUrl">
    <vt:lpwstr/>
  </property>
  <property fmtid="{D5CDD505-2E9C-101B-9397-08002B2CF9AE}" pid="27" name="FlexDocumentAuthor">
    <vt:lpwstr>551;#David Stedman</vt:lpwstr>
  </property>
  <property fmtid="{D5CDD505-2E9C-101B-9397-08002B2CF9AE}" pid="28" name="WaterAidBrandAssetColour">
    <vt:lpwstr/>
  </property>
  <property fmtid="{D5CDD505-2E9C-101B-9397-08002B2CF9AE}" pid="29" name="WaterAidBrandAssetTint">
    <vt:lpwstr/>
  </property>
  <property fmtid="{D5CDD505-2E9C-101B-9397-08002B2CF9AE}" pid="30" name="Orientation">
    <vt:lpwstr/>
  </property>
  <property fmtid="{D5CDD505-2E9C-101B-9397-08002B2CF9AE}" pid="31" name="xd_Signature">
    <vt:bool>false</vt:bool>
  </property>
  <property fmtid="{D5CDD505-2E9C-101B-9397-08002B2CF9AE}" pid="32" name="WaterAidBrandAssetCategory">
    <vt:lpwstr>63;#Templates|18ec425e-d1a7-43b9-92f8-3f13cfdfd929</vt:lpwstr>
  </property>
</Properties>
</file>