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4"/>
  </p:sldMasterIdLst>
  <p:notesMasterIdLst>
    <p:notesMasterId r:id="rId10"/>
  </p:notesMasterIdLst>
  <p:handoutMasterIdLst>
    <p:handoutMasterId r:id="rId11"/>
  </p:handoutMasterIdLst>
  <p:sldIdLst>
    <p:sldId id="518" r:id="rId5"/>
    <p:sldId id="519" r:id="rId6"/>
    <p:sldId id="520" r:id="rId7"/>
    <p:sldId id="521" r:id="rId8"/>
    <p:sldId id="522" r:id="rId9"/>
  </p:sldIdLst>
  <p:sldSz cx="9144000" cy="5143500" type="screen16x9"/>
  <p:notesSz cx="6858000" cy="1171575"/>
  <p:custDataLst>
    <p:tags r:id="rId1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3" userDrawn="1">
          <p15:clr>
            <a:srgbClr val="A4A3A4"/>
          </p15:clr>
        </p15:guide>
        <p15:guide id="2">
          <p15:clr>
            <a:srgbClr val="A4A3A4"/>
          </p15:clr>
        </p15:guide>
        <p15:guide id="3" orient="horz">
          <p15:clr>
            <a:srgbClr val="A4A3A4"/>
          </p15:clr>
        </p15:guide>
      </p15:sldGuideLst>
    </p:ext>
    <p:ext uri="{2D200454-40CA-4A62-9FC3-DE9A4176ACB9}">
      <p15:notesGuideLst xmlns:p15="http://schemas.microsoft.com/office/powerpoint/2012/main">
        <p15:guide id="1" orient="horz" pos="3111">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457B"/>
    <a:srgbClr val="7BA7BC"/>
    <a:srgbClr val="B7CE95"/>
    <a:srgbClr val="9D968D"/>
    <a:srgbClr val="FEDB00"/>
    <a:srgbClr val="85431E"/>
    <a:srgbClr val="9E652E"/>
    <a:srgbClr val="3A913F"/>
    <a:srgbClr val="C63527"/>
    <a:srgbClr val="84BD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6CFD75-E629-4A4B-BD35-423A70F9ABCF}" v="3059" dt="2019-01-30T14:23:54.597"/>
    <p1510:client id="{F6943DC6-5CDA-B55C-90A9-9A939F5CC54A}" v="9" dt="2020-06-23T15:23:02.3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00" autoAdjust="0"/>
    <p:restoredTop sz="79450" autoAdjust="0"/>
  </p:normalViewPr>
  <p:slideViewPr>
    <p:cSldViewPr snapToGrid="0" snapToObjects="1" showGuides="1">
      <p:cViewPr varScale="1">
        <p:scale>
          <a:sx n="72" d="100"/>
          <a:sy n="72" d="100"/>
        </p:scale>
        <p:origin x="976" y="56"/>
      </p:cViewPr>
      <p:guideLst>
        <p:guide orient="horz" pos="2913"/>
        <p:guide/>
        <p:guide orient="horz"/>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132" d="100"/>
          <a:sy n="132" d="100"/>
        </p:scale>
        <p:origin x="84" y="68"/>
      </p:cViewPr>
      <p:guideLst>
        <p:guide orient="horz" pos="3111"/>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gs" Target="tags/tag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dit Palotai" userId="S::juditpalotai@wateraid.org::60c2466c-0541-4411-a274-d615406592e3" providerId="AD" clId="Web-{FCFA2C35-4B7C-8616-8635-1BAEA8B7C4BC}"/>
    <pc:docChg chg="modSld">
      <pc:chgData name="Judit Palotai" userId="S::juditpalotai@wateraid.org::60c2466c-0541-4411-a274-d615406592e3" providerId="AD" clId="Web-{FCFA2C35-4B7C-8616-8635-1BAEA8B7C4BC}" dt="2019-06-06T12:41:23.808" v="13"/>
      <pc:docMkLst>
        <pc:docMk/>
      </pc:docMkLst>
      <pc:sldChg chg="modNotes">
        <pc:chgData name="Judit Palotai" userId="S::juditpalotai@wateraid.org::60c2466c-0541-4411-a274-d615406592e3" providerId="AD" clId="Web-{FCFA2C35-4B7C-8616-8635-1BAEA8B7C4BC}" dt="2019-06-06T12:40:36.448" v="2"/>
        <pc:sldMkLst>
          <pc:docMk/>
          <pc:sldMk cId="3715877015" sldId="488"/>
        </pc:sldMkLst>
      </pc:sldChg>
      <pc:sldChg chg="modNotes">
        <pc:chgData name="Judit Palotai" userId="S::juditpalotai@wateraid.org::60c2466c-0541-4411-a274-d615406592e3" providerId="AD" clId="Web-{FCFA2C35-4B7C-8616-8635-1BAEA8B7C4BC}" dt="2019-06-06T12:41:23.808" v="13"/>
        <pc:sldMkLst>
          <pc:docMk/>
          <pc:sldMk cId="3475672032" sldId="492"/>
        </pc:sldMkLst>
      </pc:sldChg>
      <pc:sldChg chg="modNotes">
        <pc:chgData name="Judit Palotai" userId="S::juditpalotai@wateraid.org::60c2466c-0541-4411-a274-d615406592e3" providerId="AD" clId="Web-{FCFA2C35-4B7C-8616-8635-1BAEA8B7C4BC}" dt="2019-06-06T12:41:13.995" v="10"/>
        <pc:sldMkLst>
          <pc:docMk/>
          <pc:sldMk cId="1642560030" sldId="514"/>
        </pc:sldMkLst>
      </pc:sldChg>
      <pc:sldChg chg="modNotes">
        <pc:chgData name="Judit Palotai" userId="S::juditpalotai@wateraid.org::60c2466c-0541-4411-a274-d615406592e3" providerId="AD" clId="Web-{FCFA2C35-4B7C-8616-8635-1BAEA8B7C4BC}" dt="2019-06-06T12:41:03.448" v="8"/>
        <pc:sldMkLst>
          <pc:docMk/>
          <pc:sldMk cId="627801908" sldId="515"/>
        </pc:sldMkLst>
      </pc:sldChg>
      <pc:sldChg chg="modNotes">
        <pc:chgData name="Judit Palotai" userId="S::juditpalotai@wateraid.org::60c2466c-0541-4411-a274-d615406592e3" providerId="AD" clId="Web-{FCFA2C35-4B7C-8616-8635-1BAEA8B7C4BC}" dt="2019-06-06T12:40:52.698" v="6"/>
        <pc:sldMkLst>
          <pc:docMk/>
          <pc:sldMk cId="1986494138" sldId="516"/>
        </pc:sldMkLst>
      </pc:sldChg>
      <pc:sldChg chg="modNotes">
        <pc:chgData name="Judit Palotai" userId="S::juditpalotai@wateraid.org::60c2466c-0541-4411-a274-d615406592e3" providerId="AD" clId="Web-{FCFA2C35-4B7C-8616-8635-1BAEA8B7C4BC}" dt="2019-06-06T12:40:41.339" v="4"/>
        <pc:sldMkLst>
          <pc:docMk/>
          <pc:sldMk cId="4109167097" sldId="517"/>
        </pc:sldMkLst>
      </pc:sldChg>
    </pc:docChg>
  </pc:docChgLst>
  <pc:docChgLst>
    <pc:chgData name="Judit Palotai" userId="S::juditpalotai@wateraid.org::60c2466c-0541-4411-a274-d615406592e3" providerId="AD" clId="Web-{CBBAC313-0FF7-B8D6-9597-D4D71F2ED32B}"/>
    <pc:docChg chg="modSld">
      <pc:chgData name="Judit Palotai" userId="S::juditpalotai@wateraid.org::60c2466c-0541-4411-a274-d615406592e3" providerId="AD" clId="Web-{CBBAC313-0FF7-B8D6-9597-D4D71F2ED32B}" dt="2019-05-31T11:43:02.273" v="8" actId="1076"/>
      <pc:docMkLst>
        <pc:docMk/>
      </pc:docMkLst>
      <pc:sldChg chg="modSp">
        <pc:chgData name="Judit Palotai" userId="S::juditpalotai@wateraid.org::60c2466c-0541-4411-a274-d615406592e3" providerId="AD" clId="Web-{CBBAC313-0FF7-B8D6-9597-D4D71F2ED32B}" dt="2019-05-31T11:43:02.273" v="8" actId="1076"/>
        <pc:sldMkLst>
          <pc:docMk/>
          <pc:sldMk cId="3475672032" sldId="492"/>
        </pc:sldMkLst>
        <pc:spChg chg="mod">
          <ac:chgData name="Judit Palotai" userId="S::juditpalotai@wateraid.org::60c2466c-0541-4411-a274-d615406592e3" providerId="AD" clId="Web-{CBBAC313-0FF7-B8D6-9597-D4D71F2ED32B}" dt="2019-05-31T11:43:02.273" v="8" actId="1076"/>
          <ac:spMkLst>
            <pc:docMk/>
            <pc:sldMk cId="3475672032" sldId="492"/>
            <ac:spMk id="11" creationId="{00000000-0000-0000-0000-000000000000}"/>
          </ac:spMkLst>
        </pc:spChg>
      </pc:sldChg>
      <pc:sldChg chg="addSp delSp modSp">
        <pc:chgData name="Judit Palotai" userId="S::juditpalotai@wateraid.org::60c2466c-0541-4411-a274-d615406592e3" providerId="AD" clId="Web-{CBBAC313-0FF7-B8D6-9597-D4D71F2ED32B}" dt="2019-05-31T11:42:11.648" v="7" actId="1076"/>
        <pc:sldMkLst>
          <pc:docMk/>
          <pc:sldMk cId="4109167097" sldId="517"/>
        </pc:sldMkLst>
        <pc:spChg chg="add del mod">
          <ac:chgData name="Judit Palotai" userId="S::juditpalotai@wateraid.org::60c2466c-0541-4411-a274-d615406592e3" providerId="AD" clId="Web-{CBBAC313-0FF7-B8D6-9597-D4D71F2ED32B}" dt="2019-05-31T11:41:57.507" v="4"/>
          <ac:spMkLst>
            <pc:docMk/>
            <pc:sldMk cId="4109167097" sldId="517"/>
            <ac:spMk id="2" creationId="{899FF473-076B-4047-A03A-B5F85CD0AE18}"/>
          </ac:spMkLst>
        </pc:spChg>
        <pc:spChg chg="add mod">
          <ac:chgData name="Judit Palotai" userId="S::juditpalotai@wateraid.org::60c2466c-0541-4411-a274-d615406592e3" providerId="AD" clId="Web-{CBBAC313-0FF7-B8D6-9597-D4D71F2ED32B}" dt="2019-05-31T11:42:11.648" v="7" actId="1076"/>
          <ac:spMkLst>
            <pc:docMk/>
            <pc:sldMk cId="4109167097" sldId="517"/>
            <ac:spMk id="3" creationId="{93F9F80A-7878-4E98-AD5E-29B222DB3311}"/>
          </ac:spMkLst>
        </pc:spChg>
      </pc:sldChg>
    </pc:docChg>
  </pc:docChgLst>
  <pc:docChgLst>
    <pc:chgData name="Judit Palotai" userId="S::juditpalotai@wateraid.org::60c2466c-0541-4411-a274-d615406592e3" providerId="AD" clId="Web-{717311D9-FBE1-DAC3-7974-0EE8EFBF89F1}"/>
    <pc:docChg chg="delSld modSld">
      <pc:chgData name="Judit Palotai" userId="S::juditpalotai@wateraid.org::60c2466c-0541-4411-a274-d615406592e3" providerId="AD" clId="Web-{717311D9-FBE1-DAC3-7974-0EE8EFBF89F1}" dt="2019-05-07T14:20:24.733" v="21"/>
      <pc:docMkLst>
        <pc:docMk/>
      </pc:docMkLst>
      <pc:sldChg chg="del">
        <pc:chgData name="Judit Palotai" userId="S::juditpalotai@wateraid.org::60c2466c-0541-4411-a274-d615406592e3" providerId="AD" clId="Web-{717311D9-FBE1-DAC3-7974-0EE8EFBF89F1}" dt="2019-05-07T14:19:59.358" v="19"/>
        <pc:sldMkLst>
          <pc:docMk/>
          <pc:sldMk cId="2421642173" sldId="427"/>
        </pc:sldMkLst>
      </pc:sldChg>
      <pc:sldChg chg="addSp delSp modSp del">
        <pc:chgData name="Judit Palotai" userId="S::juditpalotai@wateraid.org::60c2466c-0541-4411-a274-d615406592e3" providerId="AD" clId="Web-{717311D9-FBE1-DAC3-7974-0EE8EFBF89F1}" dt="2019-05-07T14:20:24.733" v="21"/>
        <pc:sldMkLst>
          <pc:docMk/>
          <pc:sldMk cId="1763850533" sldId="498"/>
        </pc:sldMkLst>
        <pc:spChg chg="mod">
          <ac:chgData name="Judit Palotai" userId="S::juditpalotai@wateraid.org::60c2466c-0541-4411-a274-d615406592e3" providerId="AD" clId="Web-{717311D9-FBE1-DAC3-7974-0EE8EFBF89F1}" dt="2019-05-07T14:19:39.218" v="10" actId="20577"/>
          <ac:spMkLst>
            <pc:docMk/>
            <pc:sldMk cId="1763850533" sldId="498"/>
            <ac:spMk id="2" creationId="{00000000-0000-0000-0000-000000000000}"/>
          </ac:spMkLst>
        </pc:spChg>
        <pc:spChg chg="del">
          <ac:chgData name="Judit Palotai" userId="S::juditpalotai@wateraid.org::60c2466c-0541-4411-a274-d615406592e3" providerId="AD" clId="Web-{717311D9-FBE1-DAC3-7974-0EE8EFBF89F1}" dt="2019-05-07T14:19:41.921" v="11"/>
          <ac:spMkLst>
            <pc:docMk/>
            <pc:sldMk cId="1763850533" sldId="498"/>
            <ac:spMk id="3" creationId="{00000000-0000-0000-0000-000000000000}"/>
          </ac:spMkLst>
        </pc:spChg>
        <pc:spChg chg="del mod">
          <ac:chgData name="Judit Palotai" userId="S::juditpalotai@wateraid.org::60c2466c-0541-4411-a274-d615406592e3" providerId="AD" clId="Web-{717311D9-FBE1-DAC3-7974-0EE8EFBF89F1}" dt="2019-05-07T14:19:49.217" v="15"/>
          <ac:spMkLst>
            <pc:docMk/>
            <pc:sldMk cId="1763850533" sldId="498"/>
            <ac:spMk id="5" creationId="{00000000-0000-0000-0000-000000000000}"/>
          </ac:spMkLst>
        </pc:spChg>
        <pc:spChg chg="del">
          <ac:chgData name="Judit Palotai" userId="S::juditpalotai@wateraid.org::60c2466c-0541-4411-a274-d615406592e3" providerId="AD" clId="Web-{717311D9-FBE1-DAC3-7974-0EE8EFBF89F1}" dt="2019-05-07T14:19:44.561" v="13"/>
          <ac:spMkLst>
            <pc:docMk/>
            <pc:sldMk cId="1763850533" sldId="498"/>
            <ac:spMk id="6" creationId="{00000000-0000-0000-0000-000000000000}"/>
          </ac:spMkLst>
        </pc:spChg>
        <pc:spChg chg="add del mod">
          <ac:chgData name="Judit Palotai" userId="S::juditpalotai@wateraid.org::60c2466c-0541-4411-a274-d615406592e3" providerId="AD" clId="Web-{717311D9-FBE1-DAC3-7974-0EE8EFBF89F1}" dt="2019-05-07T14:19:42.999" v="12"/>
          <ac:spMkLst>
            <pc:docMk/>
            <pc:sldMk cId="1763850533" sldId="498"/>
            <ac:spMk id="7" creationId="{864366BD-726C-4BB2-A436-9761DEB50472}"/>
          </ac:spMkLst>
        </pc:spChg>
        <pc:spChg chg="add del mod">
          <ac:chgData name="Judit Palotai" userId="S::juditpalotai@wateraid.org::60c2466c-0541-4411-a274-d615406592e3" providerId="AD" clId="Web-{717311D9-FBE1-DAC3-7974-0EE8EFBF89F1}" dt="2019-05-07T14:19:50.280" v="16"/>
          <ac:spMkLst>
            <pc:docMk/>
            <pc:sldMk cId="1763850533" sldId="498"/>
            <ac:spMk id="11" creationId="{5C0525FD-3387-4EC9-9F64-0DD3BB58D861}"/>
          </ac:spMkLst>
        </pc:spChg>
        <pc:spChg chg="add del mod">
          <ac:chgData name="Judit Palotai" userId="S::juditpalotai@wateraid.org::60c2466c-0541-4411-a274-d615406592e3" providerId="AD" clId="Web-{717311D9-FBE1-DAC3-7974-0EE8EFBF89F1}" dt="2019-05-07T14:19:53.077" v="17"/>
          <ac:spMkLst>
            <pc:docMk/>
            <pc:sldMk cId="1763850533" sldId="498"/>
            <ac:spMk id="14" creationId="{452E5A8A-C848-49FE-86EE-689DBEEA5FE5}"/>
          </ac:spMkLst>
        </pc:spChg>
      </pc:sldChg>
      <pc:sldChg chg="del">
        <pc:chgData name="Judit Palotai" userId="S::juditpalotai@wateraid.org::60c2466c-0541-4411-a274-d615406592e3" providerId="AD" clId="Web-{717311D9-FBE1-DAC3-7974-0EE8EFBF89F1}" dt="2019-05-07T14:19:58.452" v="18"/>
        <pc:sldMkLst>
          <pc:docMk/>
          <pc:sldMk cId="1924306674" sldId="499"/>
        </pc:sldMkLst>
      </pc:sldChg>
      <pc:sldChg chg="addSp">
        <pc:chgData name="Judit Palotai" userId="S::juditpalotai@wateraid.org::60c2466c-0541-4411-a274-d615406592e3" providerId="AD" clId="Web-{717311D9-FBE1-DAC3-7974-0EE8EFBF89F1}" dt="2019-05-07T14:20:19.920" v="20"/>
        <pc:sldMkLst>
          <pc:docMk/>
          <pc:sldMk cId="2832528284" sldId="500"/>
        </pc:sldMkLst>
        <pc:picChg chg="add">
          <ac:chgData name="Judit Palotai" userId="S::juditpalotai@wateraid.org::60c2466c-0541-4411-a274-d615406592e3" providerId="AD" clId="Web-{717311D9-FBE1-DAC3-7974-0EE8EFBF89F1}" dt="2019-05-07T14:20:19.920" v="20"/>
          <ac:picMkLst>
            <pc:docMk/>
            <pc:sldMk cId="2832528284" sldId="500"/>
            <ac:picMk id="3" creationId="{6002816C-D434-444E-BF10-F0E53A320A8E}"/>
          </ac:picMkLst>
        </pc:picChg>
      </pc:sldChg>
    </pc:docChg>
  </pc:docChgLst>
  <pc:docChgLst>
    <pc:chgData name="Judit Palotai" userId="S::juditpalotai@wateraid.org::60c2466c-0541-4411-a274-d615406592e3" providerId="AD" clId="Web-{E2F1D9A9-3082-1BDB-437D-885611AD9DF3}"/>
    <pc:docChg chg="modSld">
      <pc:chgData name="Judit Palotai" userId="S::juditpalotai@wateraid.org::60c2466c-0541-4411-a274-d615406592e3" providerId="AD" clId="Web-{E2F1D9A9-3082-1BDB-437D-885611AD9DF3}" dt="2019-05-13T14:33:44.651" v="0"/>
      <pc:docMkLst>
        <pc:docMk/>
      </pc:docMkLst>
      <pc:sldChg chg="addSp delSp modSp">
        <pc:chgData name="Judit Palotai" userId="S::juditpalotai@wateraid.org::60c2466c-0541-4411-a274-d615406592e3" providerId="AD" clId="Web-{E2F1D9A9-3082-1BDB-437D-885611AD9DF3}" dt="2019-05-13T14:33:44.651" v="0"/>
        <pc:sldMkLst>
          <pc:docMk/>
          <pc:sldMk cId="2832528284" sldId="500"/>
        </pc:sldMkLst>
        <pc:spChg chg="add mod">
          <ac:chgData name="Judit Palotai" userId="S::juditpalotai@wateraid.org::60c2466c-0541-4411-a274-d615406592e3" providerId="AD" clId="Web-{E2F1D9A9-3082-1BDB-437D-885611AD9DF3}" dt="2019-05-13T14:33:44.651" v="0"/>
          <ac:spMkLst>
            <pc:docMk/>
            <pc:sldMk cId="2832528284" sldId="500"/>
            <ac:spMk id="5" creationId="{8A00131D-9FCA-4948-8F9F-785B6B9A27BC}"/>
          </ac:spMkLst>
        </pc:spChg>
        <pc:picChg chg="del">
          <ac:chgData name="Judit Palotai" userId="S::juditpalotai@wateraid.org::60c2466c-0541-4411-a274-d615406592e3" providerId="AD" clId="Web-{E2F1D9A9-3082-1BDB-437D-885611AD9DF3}" dt="2019-05-13T14:33:44.651" v="0"/>
          <ac:picMkLst>
            <pc:docMk/>
            <pc:sldMk cId="2832528284" sldId="500"/>
            <ac:picMk id="14" creationId="{00000000-0000-0000-0000-000000000000}"/>
          </ac:picMkLst>
        </pc:picChg>
      </pc:sldChg>
    </pc:docChg>
  </pc:docChgLst>
  <pc:docChgLst>
    <pc:chgData name="Judit Palotai" userId="S::juditpalotai@wateraid.org::60c2466c-0541-4411-a274-d615406592e3" providerId="AD" clId="Web-{F6943DC6-5CDA-B55C-90A9-9A939F5CC54A}"/>
    <pc:docChg chg="modSld">
      <pc:chgData name="Judit Palotai" userId="S::juditpalotai@wateraid.org::60c2466c-0541-4411-a274-d615406592e3" providerId="AD" clId="Web-{F6943DC6-5CDA-B55C-90A9-9A939F5CC54A}" dt="2020-06-23T15:23:00.930" v="5"/>
      <pc:docMkLst>
        <pc:docMk/>
      </pc:docMkLst>
      <pc:sldChg chg="addSp delSp modSp">
        <pc:chgData name="Judit Palotai" userId="S::juditpalotai@wateraid.org::60c2466c-0541-4411-a274-d615406592e3" providerId="AD" clId="Web-{F6943DC6-5CDA-B55C-90A9-9A939F5CC54A}" dt="2020-06-23T15:22:50.196" v="3"/>
        <pc:sldMkLst>
          <pc:docMk/>
          <pc:sldMk cId="2747189053" sldId="518"/>
        </pc:sldMkLst>
        <pc:spChg chg="add del">
          <ac:chgData name="Judit Palotai" userId="S::juditpalotai@wateraid.org::60c2466c-0541-4411-a274-d615406592e3" providerId="AD" clId="Web-{F6943DC6-5CDA-B55C-90A9-9A939F5CC54A}" dt="2020-06-23T15:22:45.258" v="2"/>
          <ac:spMkLst>
            <pc:docMk/>
            <pc:sldMk cId="2747189053" sldId="518"/>
            <ac:spMk id="3" creationId="{00000000-0000-0000-0000-000000000000}"/>
          </ac:spMkLst>
        </pc:spChg>
        <pc:spChg chg="add del mod">
          <ac:chgData name="Judit Palotai" userId="S::juditpalotai@wateraid.org::60c2466c-0541-4411-a274-d615406592e3" providerId="AD" clId="Web-{F6943DC6-5CDA-B55C-90A9-9A939F5CC54A}" dt="2020-06-23T15:22:50.196" v="3"/>
          <ac:spMkLst>
            <pc:docMk/>
            <pc:sldMk cId="2747189053" sldId="518"/>
            <ac:spMk id="4" creationId="{BA304343-C96B-4407-82AC-DAA094A7FEDD}"/>
          </ac:spMkLst>
        </pc:spChg>
        <pc:picChg chg="add del mod ord modCrop">
          <ac:chgData name="Judit Palotai" userId="S::juditpalotai@wateraid.org::60c2466c-0541-4411-a274-d615406592e3" providerId="AD" clId="Web-{F6943DC6-5CDA-B55C-90A9-9A939F5CC54A}" dt="2020-06-23T15:22:45.258" v="2"/>
          <ac:picMkLst>
            <pc:docMk/>
            <pc:sldMk cId="2747189053" sldId="518"/>
            <ac:picMk id="5" creationId="{39480C33-2235-4A12-8FA6-8FD36461710A}"/>
          </ac:picMkLst>
        </pc:picChg>
        <pc:picChg chg="add mod ord modCrop">
          <ac:chgData name="Judit Palotai" userId="S::juditpalotai@wateraid.org::60c2466c-0541-4411-a274-d615406592e3" providerId="AD" clId="Web-{F6943DC6-5CDA-B55C-90A9-9A939F5CC54A}" dt="2020-06-23T15:22:50.196" v="3"/>
          <ac:picMkLst>
            <pc:docMk/>
            <pc:sldMk cId="2747189053" sldId="518"/>
            <ac:picMk id="6" creationId="{D6A22C3E-AC08-4639-882F-1C2238743A47}"/>
          </ac:picMkLst>
        </pc:picChg>
        <pc:picChg chg="del">
          <ac:chgData name="Judit Palotai" userId="S::juditpalotai@wateraid.org::60c2466c-0541-4411-a274-d615406592e3" providerId="AD" clId="Web-{F6943DC6-5CDA-B55C-90A9-9A939F5CC54A}" dt="2020-06-23T15:22:34.602" v="0"/>
          <ac:picMkLst>
            <pc:docMk/>
            <pc:sldMk cId="2747189053" sldId="518"/>
            <ac:picMk id="16" creationId="{00000000-0000-0000-0000-000000000000}"/>
          </ac:picMkLst>
        </pc:picChg>
      </pc:sldChg>
      <pc:sldChg chg="addSp delSp modSp">
        <pc:chgData name="Judit Palotai" userId="S::juditpalotai@wateraid.org::60c2466c-0541-4411-a274-d615406592e3" providerId="AD" clId="Web-{F6943DC6-5CDA-B55C-90A9-9A939F5CC54A}" dt="2020-06-23T15:23:00.930" v="5"/>
        <pc:sldMkLst>
          <pc:docMk/>
          <pc:sldMk cId="4172718168" sldId="522"/>
        </pc:sldMkLst>
        <pc:spChg chg="add del mod">
          <ac:chgData name="Judit Palotai" userId="S::juditpalotai@wateraid.org::60c2466c-0541-4411-a274-d615406592e3" providerId="AD" clId="Web-{F6943DC6-5CDA-B55C-90A9-9A939F5CC54A}" dt="2020-06-23T15:23:00.930" v="5"/>
          <ac:spMkLst>
            <pc:docMk/>
            <pc:sldMk cId="4172718168" sldId="522"/>
            <ac:spMk id="4" creationId="{22695544-5414-408C-9E67-44631DC322D5}"/>
          </ac:spMkLst>
        </pc:spChg>
        <pc:picChg chg="add mod ord modCrop">
          <ac:chgData name="Judit Palotai" userId="S::juditpalotai@wateraid.org::60c2466c-0541-4411-a274-d615406592e3" providerId="AD" clId="Web-{F6943DC6-5CDA-B55C-90A9-9A939F5CC54A}" dt="2020-06-23T15:23:00.930" v="5"/>
          <ac:picMkLst>
            <pc:docMk/>
            <pc:sldMk cId="4172718168" sldId="522"/>
            <ac:picMk id="5" creationId="{CA499D3E-C2F8-4270-8B85-4430ABCE4076}"/>
          </ac:picMkLst>
        </pc:picChg>
        <pc:picChg chg="del">
          <ac:chgData name="Judit Palotai" userId="S::juditpalotai@wateraid.org::60c2466c-0541-4411-a274-d615406592e3" providerId="AD" clId="Web-{F6943DC6-5CDA-B55C-90A9-9A939F5CC54A}" dt="2020-06-23T15:22:56.164" v="4"/>
          <ac:picMkLst>
            <pc:docMk/>
            <pc:sldMk cId="4172718168" sldId="522"/>
            <ac:picMk id="8" creationId="{00000000-0000-0000-0000-000000000000}"/>
          </ac:picMkLst>
        </pc:picChg>
      </pc:sldChg>
    </pc:docChg>
  </pc:docChgLst>
  <pc:docChgLst>
    <pc:chgData name="Judit Palotai" userId="S::juditpalotai@wateraid.org::60c2466c-0541-4411-a274-d615406592e3" providerId="AD" clId="Web-{5880022E-1D1C-7177-7E6E-CFFC480D528C}"/>
    <pc:docChg chg="modSld">
      <pc:chgData name="Judit Palotai" userId="S::juditpalotai@wateraid.org::60c2466c-0541-4411-a274-d615406592e3" providerId="AD" clId="Web-{5880022E-1D1C-7177-7E6E-CFFC480D528C}" dt="2019-05-10T10:50:57.688" v="13"/>
      <pc:docMkLst>
        <pc:docMk/>
      </pc:docMkLst>
      <pc:sldChg chg="modNotes">
        <pc:chgData name="Judit Palotai" userId="S::juditpalotai@wateraid.org::60c2466c-0541-4411-a274-d615406592e3" providerId="AD" clId="Web-{5880022E-1D1C-7177-7E6E-CFFC480D528C}" dt="2019-05-10T10:50:57.688" v="13"/>
        <pc:sldMkLst>
          <pc:docMk/>
          <pc:sldMk cId="3212692334" sldId="50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8505" y="0"/>
            <a:ext cx="2890626" cy="493792"/>
          </a:xfrm>
          <a:prstGeom prst="rect">
            <a:avLst/>
          </a:prstGeom>
        </p:spPr>
        <p:txBody>
          <a:bodyPr vert="horz" lIns="91440" tIns="45720" rIns="91440" bIns="45720" rtlCol="0"/>
          <a:lstStyle>
            <a:lvl1pPr algn="r">
              <a:defRPr sz="1200"/>
            </a:lvl1pPr>
          </a:lstStyle>
          <a:p>
            <a:fld id="{3BBED7E8-0829-F34C-B479-A757805E6C1B}" type="datetimeFigureOut">
              <a:rPr lang="en-US" smtClean="0"/>
              <a:pPr/>
              <a:t>6/24/2020</a:t>
            </a:fld>
            <a:endParaRPr lang="en-US"/>
          </a:p>
        </p:txBody>
      </p:sp>
      <p:sp>
        <p:nvSpPr>
          <p:cNvPr id="4" name="Footer Placeholder 3"/>
          <p:cNvSpPr>
            <a:spLocks noGrp="1"/>
          </p:cNvSpPr>
          <p:nvPr>
            <p:ph type="ftr" sz="quarter" idx="2"/>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8505" y="9380332"/>
            <a:ext cx="2890626" cy="493792"/>
          </a:xfrm>
          <a:prstGeom prst="rect">
            <a:avLst/>
          </a:prstGeom>
        </p:spPr>
        <p:txBody>
          <a:bodyPr vert="horz" lIns="91440" tIns="45720" rIns="91440" bIns="45720" rtlCol="0" anchor="b"/>
          <a:lstStyle>
            <a:lvl1pPr algn="r">
              <a:defRPr sz="1200"/>
            </a:lvl1pPr>
          </a:lstStyle>
          <a:p>
            <a:fld id="{053334D3-7666-C24C-995B-669B029DDF20}" type="slidenum">
              <a:rPr lang="en-US" smtClean="0"/>
              <a:pPr/>
              <a:t>‹#›</a:t>
            </a:fld>
            <a:endParaRPr lang="en-US"/>
          </a:p>
        </p:txBody>
      </p:sp>
    </p:spTree>
    <p:extLst>
      <p:ext uri="{BB962C8B-B14F-4D97-AF65-F5344CB8AC3E}">
        <p14:creationId xmlns:p14="http://schemas.microsoft.com/office/powerpoint/2010/main" val="2465314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26" cy="4937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8505" y="0"/>
            <a:ext cx="2890626" cy="493792"/>
          </a:xfrm>
          <a:prstGeom prst="rect">
            <a:avLst/>
          </a:prstGeom>
        </p:spPr>
        <p:txBody>
          <a:bodyPr vert="horz" lIns="91440" tIns="45720" rIns="91440" bIns="45720" rtlCol="0"/>
          <a:lstStyle>
            <a:lvl1pPr algn="r">
              <a:defRPr sz="1200"/>
            </a:lvl1pPr>
          </a:lstStyle>
          <a:p>
            <a:fld id="{6C7E4F11-7667-5045-A00B-01970EA44BB5}" type="datetimeFigureOut">
              <a:rPr lang="en-US" smtClean="0"/>
              <a:pPr/>
              <a:t>6/24/2020</a:t>
            </a:fld>
            <a:endParaRPr lang="en-US"/>
          </a:p>
        </p:txBody>
      </p:sp>
      <p:sp>
        <p:nvSpPr>
          <p:cNvPr id="4" name="Slide Image Placeholder 3"/>
          <p:cNvSpPr>
            <a:spLocks noGrp="1" noRot="1" noChangeAspect="1"/>
          </p:cNvSpPr>
          <p:nvPr>
            <p:ph type="sldImg" idx="2"/>
          </p:nvPr>
        </p:nvSpPr>
        <p:spPr>
          <a:xfrm>
            <a:off x="46038" y="741363"/>
            <a:ext cx="657860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7068" y="4691023"/>
            <a:ext cx="5336540" cy="444412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380332"/>
            <a:ext cx="2890626" cy="49379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8505" y="9380332"/>
            <a:ext cx="2890626" cy="493792"/>
          </a:xfrm>
          <a:prstGeom prst="rect">
            <a:avLst/>
          </a:prstGeom>
        </p:spPr>
        <p:txBody>
          <a:bodyPr vert="horz" lIns="91440" tIns="45720" rIns="91440" bIns="45720" rtlCol="0" anchor="b"/>
          <a:lstStyle>
            <a:lvl1pPr algn="r">
              <a:defRPr sz="1200"/>
            </a:lvl1pPr>
          </a:lstStyle>
          <a:p>
            <a:fld id="{FAD751AE-7ABC-314D-AFAD-47B860ED6FFE}" type="slidenum">
              <a:rPr lang="en-US" smtClean="0"/>
              <a:pPr/>
              <a:t>‹#›</a:t>
            </a:fld>
            <a:endParaRPr lang="en-US"/>
          </a:p>
        </p:txBody>
      </p:sp>
    </p:spTree>
    <p:extLst>
      <p:ext uri="{BB962C8B-B14F-4D97-AF65-F5344CB8AC3E}">
        <p14:creationId xmlns:p14="http://schemas.microsoft.com/office/powerpoint/2010/main" val="15624454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1</a:t>
            </a:fld>
            <a:endParaRPr lang="en-US"/>
          </a:p>
        </p:txBody>
      </p:sp>
    </p:spTree>
    <p:extLst>
      <p:ext uri="{BB962C8B-B14F-4D97-AF65-F5344CB8AC3E}">
        <p14:creationId xmlns:p14="http://schemas.microsoft.com/office/powerpoint/2010/main" val="2111483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Harvest is a time to give thanks and reflect on what we have – not just the food we eat but all the things that make it possible for us to grow or access food. Explain that whatever you’re trying to grow, one thing is always going to be essential: water. Ask the </a:t>
            </a:r>
            <a:r>
              <a:rPr lang="en-GB" sz="1200" b="0" i="0" u="none" strike="noStrike" kern="1200" baseline="0" dirty="0" smtClean="0">
                <a:solidFill>
                  <a:schemeClr val="tx1"/>
                </a:solidFill>
                <a:latin typeface="+mn-lt"/>
                <a:ea typeface="+mn-ea"/>
                <a:cs typeface="+mn-cs"/>
              </a:rPr>
              <a:t>group </a:t>
            </a:r>
            <a:r>
              <a:rPr lang="en-GB" sz="1200" b="0" i="0" u="none" strike="noStrike" kern="1200" baseline="0" dirty="0">
                <a:solidFill>
                  <a:schemeClr val="tx1"/>
                </a:solidFill>
                <a:latin typeface="+mn-lt"/>
                <a:ea typeface="+mn-ea"/>
                <a:cs typeface="+mn-cs"/>
              </a:rPr>
              <a:t>to think about where they’re getting water from, how difficult or easy it is for them?</a:t>
            </a:r>
            <a:endParaRPr lang="en-GB" dirty="0"/>
          </a:p>
          <a:p>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2</a:t>
            </a:fld>
            <a:endParaRPr lang="en-US"/>
          </a:p>
        </p:txBody>
      </p:sp>
    </p:spTree>
    <p:extLst>
      <p:ext uri="{BB962C8B-B14F-4D97-AF65-F5344CB8AC3E}">
        <p14:creationId xmlns:p14="http://schemas.microsoft.com/office/powerpoint/2010/main" val="3698084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1 in 10 people around the world don’t have access to clean water close to home. The people in these communities also struggle to grow food when there’s no rainfall – like in Timor </a:t>
            </a:r>
            <a:r>
              <a:rPr lang="en-GB" sz="1200" b="0" i="0" u="none" strike="noStrike" kern="1200" baseline="0" dirty="0" err="1">
                <a:solidFill>
                  <a:schemeClr val="tx1"/>
                </a:solidFill>
                <a:latin typeface="+mn-lt"/>
                <a:ea typeface="+mn-ea"/>
                <a:cs typeface="+mn-cs"/>
              </a:rPr>
              <a:t>Leste</a:t>
            </a:r>
            <a:r>
              <a:rPr lang="en-GB" sz="1200" b="0" i="0" u="none" strike="noStrike" kern="1200" baseline="0" dirty="0">
                <a:solidFill>
                  <a:schemeClr val="tx1"/>
                </a:solidFill>
                <a:latin typeface="+mn-lt"/>
                <a:ea typeface="+mn-ea"/>
                <a:cs typeface="+mn-cs"/>
              </a:rPr>
              <a:t>, a country on an island in Southeast Asia.</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The farmers of Timor </a:t>
            </a:r>
            <a:r>
              <a:rPr lang="en-GB" sz="1200" b="0" i="0" u="none" strike="noStrike" kern="1200" baseline="0" dirty="0" err="1">
                <a:solidFill>
                  <a:schemeClr val="tx1"/>
                </a:solidFill>
                <a:latin typeface="+mn-lt"/>
                <a:ea typeface="+mn-ea"/>
                <a:cs typeface="+mn-cs"/>
              </a:rPr>
              <a:t>Leste</a:t>
            </a:r>
            <a:r>
              <a:rPr lang="en-GB" sz="1200" b="0" i="0" u="none" strike="noStrike" kern="1200" baseline="0" dirty="0">
                <a:solidFill>
                  <a:schemeClr val="tx1"/>
                </a:solidFill>
                <a:latin typeface="+mn-lt"/>
                <a:ea typeface="+mn-ea"/>
                <a:cs typeface="+mn-cs"/>
              </a:rPr>
              <a:t> have traditionally called the dry season the ‘hungry’ season. Ask the </a:t>
            </a:r>
            <a:r>
              <a:rPr lang="en-GB" sz="1200" b="0" i="0" u="none" strike="noStrike" kern="1200" baseline="0" dirty="0" smtClean="0">
                <a:solidFill>
                  <a:schemeClr val="tx1"/>
                </a:solidFill>
                <a:latin typeface="+mn-lt"/>
                <a:ea typeface="+mn-ea"/>
                <a:cs typeface="+mn-cs"/>
              </a:rPr>
              <a:t>group </a:t>
            </a:r>
            <a:r>
              <a:rPr lang="en-GB" sz="1200" b="0" i="0" u="none" strike="noStrike" kern="1200" baseline="0" dirty="0">
                <a:solidFill>
                  <a:schemeClr val="tx1"/>
                </a:solidFill>
                <a:latin typeface="+mn-lt"/>
                <a:ea typeface="+mn-ea"/>
                <a:cs typeface="+mn-cs"/>
              </a:rPr>
              <a:t>why they think it was called ‘hungry’? It’s because the people of Timor </a:t>
            </a:r>
            <a:r>
              <a:rPr lang="en-GB" sz="1200" b="0" i="0" u="none" strike="noStrike" kern="1200" baseline="0" dirty="0" err="1">
                <a:solidFill>
                  <a:schemeClr val="tx1"/>
                </a:solidFill>
                <a:latin typeface="+mn-lt"/>
                <a:ea typeface="+mn-ea"/>
                <a:cs typeface="+mn-cs"/>
              </a:rPr>
              <a:t>Leste</a:t>
            </a:r>
            <a:r>
              <a:rPr lang="en-GB" sz="1200" b="0" i="0" u="none" strike="noStrike" kern="1200" baseline="0" dirty="0">
                <a:solidFill>
                  <a:schemeClr val="tx1"/>
                </a:solidFill>
                <a:latin typeface="+mn-lt"/>
                <a:ea typeface="+mn-ea"/>
                <a:cs typeface="+mn-cs"/>
              </a:rPr>
              <a:t> don’t have much to eat during that time. Recently their land has been heavily impacted by our changing climate too: the dry season is getting even longer, making water sources dry out and crops fail.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Discuss this with your </a:t>
            </a:r>
            <a:r>
              <a:rPr lang="en-GB" sz="1200" b="0" i="0" u="none" strike="noStrike" kern="1200" baseline="0" dirty="0" smtClean="0">
                <a:solidFill>
                  <a:schemeClr val="tx1"/>
                </a:solidFill>
                <a:latin typeface="+mn-lt"/>
                <a:ea typeface="+mn-ea"/>
                <a:cs typeface="+mn-cs"/>
              </a:rPr>
              <a:t>group: </a:t>
            </a:r>
            <a:r>
              <a:rPr lang="en-GB" sz="1200" b="0" i="0" u="none" strike="noStrike" kern="1200" baseline="0" dirty="0">
                <a:solidFill>
                  <a:schemeClr val="tx1"/>
                </a:solidFill>
                <a:latin typeface="+mn-lt"/>
                <a:ea typeface="+mn-ea"/>
                <a:cs typeface="+mn-cs"/>
              </a:rPr>
              <a:t>can they imagine not having enough to eat for long months every year? Have they ever experienced a time when they didn’t have as much to eat as usual? Or were not able to eat the things </a:t>
            </a:r>
            <a:r>
              <a:rPr lang="en-GB" sz="1200" b="0" i="0" u="none" strike="noStrike" kern="1200" baseline="0" dirty="0" smtClean="0">
                <a:solidFill>
                  <a:schemeClr val="tx1"/>
                </a:solidFill>
                <a:latin typeface="+mn-lt"/>
                <a:ea typeface="+mn-ea"/>
                <a:cs typeface="+mn-cs"/>
              </a:rPr>
              <a:t>they would </a:t>
            </a:r>
            <a:r>
              <a:rPr lang="en-GB" sz="1200" b="0" i="0" u="none" strike="noStrike" kern="1200" baseline="0" dirty="0">
                <a:solidFill>
                  <a:schemeClr val="tx1"/>
                </a:solidFill>
                <a:latin typeface="+mn-lt"/>
                <a:ea typeface="+mn-ea"/>
                <a:cs typeface="+mn-cs"/>
              </a:rPr>
              <a:t>normally eat? Why?</a:t>
            </a:r>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3</a:t>
            </a:fld>
            <a:endParaRPr lang="en-US"/>
          </a:p>
        </p:txBody>
      </p:sp>
    </p:spTree>
    <p:extLst>
      <p:ext uri="{BB962C8B-B14F-4D97-AF65-F5344CB8AC3E}">
        <p14:creationId xmlns:p14="http://schemas.microsoft.com/office/powerpoint/2010/main" val="1572122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Tell the </a:t>
            </a:r>
            <a:r>
              <a:rPr lang="en-GB" sz="1200" b="0" i="0" u="none" strike="noStrike" kern="1200" baseline="0" dirty="0" smtClean="0">
                <a:solidFill>
                  <a:schemeClr val="tx1"/>
                </a:solidFill>
                <a:latin typeface="+mn-lt"/>
                <a:ea typeface="+mn-ea"/>
                <a:cs typeface="+mn-cs"/>
              </a:rPr>
              <a:t>group </a:t>
            </a:r>
            <a:r>
              <a:rPr lang="en-GB" sz="1200" b="0" i="0" u="none" strike="noStrike" kern="1200" baseline="0" dirty="0">
                <a:solidFill>
                  <a:schemeClr val="tx1"/>
                </a:solidFill>
                <a:latin typeface="+mn-lt"/>
                <a:ea typeface="+mn-ea"/>
                <a:cs typeface="+mn-cs"/>
              </a:rPr>
              <a:t>about </a:t>
            </a:r>
            <a:r>
              <a:rPr lang="en-GB" sz="1200" b="0" i="0" u="none" strike="noStrike" kern="1200" baseline="0" dirty="0" err="1">
                <a:solidFill>
                  <a:schemeClr val="tx1"/>
                </a:solidFill>
                <a:latin typeface="+mn-lt"/>
                <a:ea typeface="+mn-ea"/>
                <a:cs typeface="+mn-cs"/>
              </a:rPr>
              <a:t>Felisberta</a:t>
            </a:r>
            <a:r>
              <a:rPr lang="en-GB" sz="1200" b="0" i="0" u="none" strike="noStrike" kern="1200" baseline="0" dirty="0">
                <a:solidFill>
                  <a:schemeClr val="tx1"/>
                </a:solidFill>
                <a:latin typeface="+mn-lt"/>
                <a:ea typeface="+mn-ea"/>
                <a:cs typeface="+mn-cs"/>
              </a:rPr>
              <a:t> who lives in a village called </a:t>
            </a:r>
            <a:r>
              <a:rPr lang="en-GB" sz="1200" b="0" i="0" u="none" strike="noStrike" kern="1200" baseline="0" dirty="0" err="1">
                <a:solidFill>
                  <a:schemeClr val="tx1"/>
                </a:solidFill>
                <a:latin typeface="+mn-lt"/>
                <a:ea typeface="+mn-ea"/>
                <a:cs typeface="+mn-cs"/>
              </a:rPr>
              <a:t>Vatuvou</a:t>
            </a:r>
            <a:r>
              <a:rPr lang="en-GB" sz="1200" b="0" i="0" u="none" strike="noStrike" kern="1200" baseline="0" dirty="0">
                <a:solidFill>
                  <a:schemeClr val="tx1"/>
                </a:solidFill>
                <a:latin typeface="+mn-lt"/>
                <a:ea typeface="+mn-ea"/>
                <a:cs typeface="+mn-cs"/>
              </a:rPr>
              <a:t> in Timor </a:t>
            </a:r>
            <a:r>
              <a:rPr lang="en-GB" sz="1200" b="0" i="0" u="none" strike="noStrike" kern="1200" baseline="0" dirty="0" err="1">
                <a:solidFill>
                  <a:schemeClr val="tx1"/>
                </a:solidFill>
                <a:latin typeface="+mn-lt"/>
                <a:ea typeface="+mn-ea"/>
                <a:cs typeface="+mn-cs"/>
              </a:rPr>
              <a:t>Leste</a:t>
            </a:r>
            <a:r>
              <a:rPr lang="en-GB" sz="1200" b="0" i="0" u="none" strike="noStrike" kern="1200" baseline="0" dirty="0">
                <a:solidFill>
                  <a:schemeClr val="tx1"/>
                </a:solidFill>
                <a:latin typeface="+mn-lt"/>
                <a:ea typeface="+mn-ea"/>
                <a:cs typeface="+mn-cs"/>
              </a:rPr>
              <a:t>. The community is dependent on farming but they don’t have access to water nearby, so they can’t grow enough vegetables to eat and sell. </a:t>
            </a:r>
            <a:r>
              <a:rPr lang="en-GB" sz="1200" b="0" i="0" u="none" strike="noStrike" kern="1200" baseline="0" dirty="0" err="1">
                <a:solidFill>
                  <a:schemeClr val="tx1"/>
                </a:solidFill>
                <a:latin typeface="+mn-lt"/>
                <a:ea typeface="+mn-ea"/>
                <a:cs typeface="+mn-cs"/>
              </a:rPr>
              <a:t>Felisberta’s</a:t>
            </a:r>
            <a:r>
              <a:rPr lang="en-GB" sz="1200" b="0" i="0" u="none" strike="noStrike" kern="1200" baseline="0" dirty="0">
                <a:solidFill>
                  <a:schemeClr val="tx1"/>
                </a:solidFill>
                <a:latin typeface="+mn-lt"/>
                <a:ea typeface="+mn-ea"/>
                <a:cs typeface="+mn-cs"/>
              </a:rPr>
              <a:t> family has also lost their livestock due to the lack of water, meaning a loss of income too for the family.</a:t>
            </a:r>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4</a:t>
            </a:fld>
            <a:endParaRPr lang="en-US"/>
          </a:p>
        </p:txBody>
      </p:sp>
    </p:spTree>
    <p:extLst>
      <p:ext uri="{BB962C8B-B14F-4D97-AF65-F5344CB8AC3E}">
        <p14:creationId xmlns:p14="http://schemas.microsoft.com/office/powerpoint/2010/main" val="1216927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Explain that this harvest your </a:t>
            </a:r>
            <a:r>
              <a:rPr lang="en-GB" sz="1200" b="0" i="0" u="none" strike="noStrike" kern="1200" baseline="0" dirty="0" smtClean="0">
                <a:solidFill>
                  <a:schemeClr val="tx1"/>
                </a:solidFill>
                <a:latin typeface="+mn-lt"/>
                <a:ea typeface="+mn-ea"/>
                <a:cs typeface="+mn-cs"/>
              </a:rPr>
              <a:t>group </a:t>
            </a:r>
            <a:r>
              <a:rPr lang="en-GB" sz="1200" b="0" i="0" u="none" strike="noStrike" kern="1200" baseline="0" dirty="0">
                <a:solidFill>
                  <a:schemeClr val="tx1"/>
                </a:solidFill>
                <a:latin typeface="+mn-lt"/>
                <a:ea typeface="+mn-ea"/>
                <a:cs typeface="+mn-cs"/>
              </a:rPr>
              <a:t>is supporting WaterAid, to give communities like </a:t>
            </a:r>
            <a:r>
              <a:rPr lang="en-GB" sz="1200" b="0" i="0" u="none" strike="noStrike" kern="1200" baseline="0" dirty="0" err="1">
                <a:solidFill>
                  <a:schemeClr val="tx1"/>
                </a:solidFill>
                <a:latin typeface="+mn-lt"/>
                <a:ea typeface="+mn-ea"/>
                <a:cs typeface="+mn-cs"/>
              </a:rPr>
              <a:t>Felisberta’s</a:t>
            </a:r>
            <a:r>
              <a:rPr lang="en-GB" sz="1200" b="0" i="0" u="none" strike="noStrike" kern="1200" baseline="0" dirty="0">
                <a:solidFill>
                  <a:schemeClr val="tx1"/>
                </a:solidFill>
                <a:latin typeface="+mn-lt"/>
                <a:ea typeface="+mn-ea"/>
                <a:cs typeface="+mn-cs"/>
              </a:rPr>
              <a:t> clean water and plentiful harvests. Use this opportunity to invite your </a:t>
            </a:r>
            <a:r>
              <a:rPr lang="en-GB" sz="1200" b="0" i="0" u="none" strike="noStrike" kern="1200" baseline="0" dirty="0" smtClean="0">
                <a:solidFill>
                  <a:schemeClr val="tx1"/>
                </a:solidFill>
                <a:latin typeface="+mn-lt"/>
                <a:ea typeface="+mn-ea"/>
                <a:cs typeface="+mn-cs"/>
              </a:rPr>
              <a:t>group </a:t>
            </a:r>
            <a:r>
              <a:rPr lang="en-GB" sz="1200" b="0" i="0" u="none" strike="noStrike" kern="1200" baseline="0" dirty="0">
                <a:solidFill>
                  <a:schemeClr val="tx1"/>
                </a:solidFill>
                <a:latin typeface="+mn-lt"/>
                <a:ea typeface="+mn-ea"/>
                <a:cs typeface="+mn-cs"/>
              </a:rPr>
              <a:t>to participate and thank them for </a:t>
            </a:r>
            <a:r>
              <a:rPr lang="en-GB" sz="1200" b="0" i="0" u="none" strike="noStrike" kern="1200" baseline="0" dirty="0" smtClean="0">
                <a:solidFill>
                  <a:schemeClr val="tx1"/>
                </a:solidFill>
                <a:latin typeface="+mn-lt"/>
                <a:ea typeface="+mn-ea"/>
                <a:cs typeface="+mn-cs"/>
              </a:rPr>
              <a:t>supporting communities </a:t>
            </a:r>
            <a:r>
              <a:rPr lang="en-GB" sz="1200" b="0" i="0" u="none" strike="noStrike" kern="1200" baseline="0" dirty="0">
                <a:solidFill>
                  <a:schemeClr val="tx1"/>
                </a:solidFill>
                <a:latin typeface="+mn-lt"/>
                <a:ea typeface="+mn-ea"/>
                <a:cs typeface="+mn-cs"/>
              </a:rPr>
              <a:t>in need around the world.</a:t>
            </a:r>
            <a:endParaRPr lang="en-GB" dirty="0"/>
          </a:p>
        </p:txBody>
      </p:sp>
      <p:sp>
        <p:nvSpPr>
          <p:cNvPr id="4" name="Slide Number Placeholder 3"/>
          <p:cNvSpPr>
            <a:spLocks noGrp="1"/>
          </p:cNvSpPr>
          <p:nvPr>
            <p:ph type="sldNum" sz="quarter" idx="10"/>
          </p:nvPr>
        </p:nvSpPr>
        <p:spPr/>
        <p:txBody>
          <a:bodyPr/>
          <a:lstStyle/>
          <a:p>
            <a:fld id="{FAD751AE-7ABC-314D-AFAD-47B860ED6FFE}" type="slidenum">
              <a:rPr lang="en-US" smtClean="0"/>
              <a:pPr/>
              <a:t>5</a:t>
            </a:fld>
            <a:endParaRPr lang="en-US"/>
          </a:p>
        </p:txBody>
      </p:sp>
    </p:spTree>
    <p:extLst>
      <p:ext uri="{BB962C8B-B14F-4D97-AF65-F5344CB8AC3E}">
        <p14:creationId xmlns:p14="http://schemas.microsoft.com/office/powerpoint/2010/main" val="1985884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WaterAid Blue">
    <p:spTree>
      <p:nvGrpSpPr>
        <p:cNvPr id="1" name=""/>
        <p:cNvGrpSpPr/>
        <p:nvPr/>
      </p:nvGrpSpPr>
      <p:grpSpPr>
        <a:xfrm>
          <a:off x="0" y="0"/>
          <a:ext cx="0" cy="0"/>
          <a:chOff x="0" y="0"/>
          <a:chExt cx="0" cy="0"/>
        </a:xfrm>
      </p:grpSpPr>
      <p:sp>
        <p:nvSpPr>
          <p:cNvPr id="6" name="Picture Placeholder 14"/>
          <p:cNvSpPr>
            <a:spLocks noGrp="1"/>
          </p:cNvSpPr>
          <p:nvPr>
            <p:ph type="pic" sz="quarter" idx="12"/>
          </p:nvPr>
        </p:nvSpPr>
        <p:spPr>
          <a:xfrm>
            <a:off x="360000" y="360000"/>
            <a:ext cx="8424000" cy="4428000"/>
          </a:xfrm>
          <a:prstGeom prst="roundRect">
            <a:avLst>
              <a:gd name="adj" fmla="val 1457"/>
            </a:avLst>
          </a:prstGeom>
          <a:solidFill>
            <a:schemeClr val="accent1"/>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1142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4" name="Picture Placeholder 3"/>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401097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Bold Purple">
    <p:spTree>
      <p:nvGrpSpPr>
        <p:cNvPr id="1" name=""/>
        <p:cNvGrpSpPr/>
        <p:nvPr/>
      </p:nvGrpSpPr>
      <p:grpSpPr>
        <a:xfrm>
          <a:off x="0" y="0"/>
          <a:ext cx="0" cy="0"/>
          <a:chOff x="0" y="0"/>
          <a:chExt cx="0" cy="0"/>
        </a:xfrm>
      </p:grpSpPr>
      <p:sp>
        <p:nvSpPr>
          <p:cNvPr id="7" name="Picture Placeholder 14"/>
          <p:cNvSpPr>
            <a:spLocks noGrp="1"/>
          </p:cNvSpPr>
          <p:nvPr>
            <p:ph type="pic" sz="quarter" idx="13"/>
          </p:nvPr>
        </p:nvSpPr>
        <p:spPr>
          <a:xfrm>
            <a:off x="360000" y="360000"/>
            <a:ext cx="8424000" cy="4428000"/>
          </a:xfrm>
          <a:prstGeom prst="roundRect">
            <a:avLst>
              <a:gd name="adj" fmla="val 1457"/>
            </a:avLst>
          </a:prstGeom>
          <a:solidFill>
            <a:srgbClr val="9E007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30F23649-B98A-4EC9-ACA7-2CEC0D1CA0D9}"/>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593757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vider Vitality Red">
    <p:spTree>
      <p:nvGrpSpPr>
        <p:cNvPr id="1" name=""/>
        <p:cNvGrpSpPr/>
        <p:nvPr/>
      </p:nvGrpSpPr>
      <p:grpSpPr>
        <a:xfrm>
          <a:off x="0" y="0"/>
          <a:ext cx="0" cy="0"/>
          <a:chOff x="0" y="0"/>
          <a:chExt cx="0" cy="0"/>
        </a:xfrm>
      </p:grpSpPr>
      <p:sp>
        <p:nvSpPr>
          <p:cNvPr id="6" name="Picture Placeholder 14"/>
          <p:cNvSpPr>
            <a:spLocks noGrp="1"/>
          </p:cNvSpPr>
          <p:nvPr>
            <p:ph type="pic" sz="quarter" idx="13"/>
          </p:nvPr>
        </p:nvSpPr>
        <p:spPr>
          <a:xfrm>
            <a:off x="360000" y="360000"/>
            <a:ext cx="8424000" cy="4428000"/>
          </a:xfrm>
          <a:prstGeom prst="roundRect">
            <a:avLst>
              <a:gd name="adj" fmla="val 1457"/>
            </a:avLst>
          </a:prstGeom>
          <a:solidFill>
            <a:srgbClr val="C63527"/>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C1B606A6-4279-4DC4-A9D3-B8BBC5ABDC20}"/>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636775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Strong Chestnut">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85431E"/>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marR="0" indent="0" algn="ctr" defTabSz="457200" rtl="0" eaLnBrk="1" fontAlgn="auto" latinLnBrk="0" hangingPunct="1">
              <a:lnSpc>
                <a:spcPct val="100000"/>
              </a:lnSpc>
              <a:spcBef>
                <a:spcPct val="20000"/>
              </a:spcBef>
              <a:spcAft>
                <a:spcPts val="0"/>
              </a:spcAft>
              <a:buClrTx/>
              <a:buSzTx/>
              <a:buFontTx/>
              <a:buNone/>
              <a:tabLst/>
              <a:defRPr lang="en-GB" sz="1200" noProof="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D684F073-3961-4677-918A-352B1B9731A1}"/>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976185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Slide Title Option 2">
    <p:spTree>
      <p:nvGrpSpPr>
        <p:cNvPr id="1" name=""/>
        <p:cNvGrpSpPr/>
        <p:nvPr/>
      </p:nvGrpSpPr>
      <p:grpSpPr>
        <a:xfrm>
          <a:off x="0" y="0"/>
          <a:ext cx="0" cy="0"/>
          <a:chOff x="0" y="0"/>
          <a:chExt cx="0" cy="0"/>
        </a:xfrm>
      </p:grpSpPr>
      <p:sp>
        <p:nvSpPr>
          <p:cNvPr id="2" name="Rounded Rectangle 1"/>
          <p:cNvSpPr/>
          <p:nvPr userDrawn="1"/>
        </p:nvSpPr>
        <p:spPr>
          <a:xfrm>
            <a:off x="4600483" y="360364"/>
            <a:ext cx="3348380" cy="4190636"/>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4791443" y="472325"/>
            <a:ext cx="3054519"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Presentation title</a:t>
            </a:r>
          </a:p>
        </p:txBody>
      </p:sp>
      <p:sp>
        <p:nvSpPr>
          <p:cNvPr id="11" name="Text Placeholder 29"/>
          <p:cNvSpPr>
            <a:spLocks noGrp="1"/>
          </p:cNvSpPr>
          <p:nvPr>
            <p:ph type="body" sz="quarter" idx="11" hasCustomPrompt="1"/>
          </p:nvPr>
        </p:nvSpPr>
        <p:spPr>
          <a:xfrm>
            <a:off x="4802102" y="3348775"/>
            <a:ext cx="3054519"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Name Surname</a:t>
            </a:r>
          </a:p>
        </p:txBody>
      </p:sp>
      <p:sp>
        <p:nvSpPr>
          <p:cNvPr id="15" name="Picture Placeholder 14"/>
          <p:cNvSpPr>
            <a:spLocks noGrp="1"/>
          </p:cNvSpPr>
          <p:nvPr>
            <p:ph type="pic" sz="quarter" idx="12" hasCustomPrompt="1"/>
          </p:nvPr>
        </p:nvSpPr>
        <p:spPr>
          <a:xfrm>
            <a:off x="352424" y="360363"/>
            <a:ext cx="4191095" cy="4190400"/>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39" name="Text Placeholder 29"/>
          <p:cNvSpPr>
            <a:spLocks noGrp="1"/>
          </p:cNvSpPr>
          <p:nvPr>
            <p:ph type="body" sz="quarter" idx="13" hasCustomPrompt="1"/>
          </p:nvPr>
        </p:nvSpPr>
        <p:spPr>
          <a:xfrm>
            <a:off x="4802102" y="4124214"/>
            <a:ext cx="3054519"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err="1"/>
              <a:t>dd</a:t>
            </a:r>
            <a:r>
              <a:rPr lang="en-GB" noProof="0" dirty="0"/>
              <a:t>/mm/</a:t>
            </a:r>
            <a:r>
              <a:rPr lang="en-GB" noProof="0" dirty="0" err="1"/>
              <a:t>yyyy</a:t>
            </a:r>
            <a:endParaRPr lang="en-GB" noProof="0" dirty="0"/>
          </a:p>
        </p:txBody>
      </p:sp>
      <p:sp>
        <p:nvSpPr>
          <p:cNvPr id="42" name="Text Placeholder 29"/>
          <p:cNvSpPr>
            <a:spLocks noGrp="1"/>
          </p:cNvSpPr>
          <p:nvPr>
            <p:ph type="body" sz="quarter" idx="14" hasCustomPrompt="1"/>
          </p:nvPr>
        </p:nvSpPr>
        <p:spPr>
          <a:xfrm>
            <a:off x="4802102" y="3609702"/>
            <a:ext cx="3054519"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Job title/team</a:t>
            </a:r>
          </a:p>
        </p:txBody>
      </p:sp>
      <p:pic>
        <p:nvPicPr>
          <p:cNvPr id="12" name="Picture 11">
            <a:extLst>
              <a:ext uri="{FF2B5EF4-FFF2-40B4-BE49-F238E27FC236}">
                <a16:creationId xmlns:a16="http://schemas.microsoft.com/office/drawing/2014/main" id="{6F9BC7C8-6991-46DF-A69C-7FF333FE11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93856" y="2905572"/>
            <a:ext cx="808518" cy="1839806"/>
          </a:xfrm>
          <a:prstGeom prst="rect">
            <a:avLst/>
          </a:prstGeom>
        </p:spPr>
      </p:pic>
    </p:spTree>
    <p:extLst>
      <p:ext uri="{BB962C8B-B14F-4D97-AF65-F5344CB8AC3E}">
        <p14:creationId xmlns:p14="http://schemas.microsoft.com/office/powerpoint/2010/main" val="4237783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Slide Title Option 3">
    <p:spTree>
      <p:nvGrpSpPr>
        <p:cNvPr id="1" name=""/>
        <p:cNvGrpSpPr/>
        <p:nvPr/>
      </p:nvGrpSpPr>
      <p:grpSpPr>
        <a:xfrm>
          <a:off x="0" y="0"/>
          <a:ext cx="0" cy="0"/>
          <a:chOff x="0" y="0"/>
          <a:chExt cx="0" cy="0"/>
        </a:xfrm>
      </p:grpSpPr>
      <p:sp>
        <p:nvSpPr>
          <p:cNvPr id="2" name="Rounded Rectangle 1"/>
          <p:cNvSpPr/>
          <p:nvPr userDrawn="1"/>
        </p:nvSpPr>
        <p:spPr>
          <a:xfrm>
            <a:off x="2056467" y="2905572"/>
            <a:ext cx="5049728" cy="1641028"/>
          </a:xfrm>
          <a:prstGeom prst="roundRect">
            <a:avLst>
              <a:gd name="adj" fmla="val 142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solidFill>
            </a:endParaRPr>
          </a:p>
        </p:txBody>
      </p:sp>
      <p:sp>
        <p:nvSpPr>
          <p:cNvPr id="13" name="Title 8"/>
          <p:cNvSpPr>
            <a:spLocks noGrp="1"/>
          </p:cNvSpPr>
          <p:nvPr>
            <p:ph type="title" hasCustomPrompt="1"/>
          </p:nvPr>
        </p:nvSpPr>
        <p:spPr>
          <a:xfrm>
            <a:off x="2108418" y="2994406"/>
            <a:ext cx="3790659"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Presentation title</a:t>
            </a:r>
          </a:p>
        </p:txBody>
      </p:sp>
      <p:sp>
        <p:nvSpPr>
          <p:cNvPr id="11" name="Text Placeholder 29"/>
          <p:cNvSpPr>
            <a:spLocks noGrp="1"/>
          </p:cNvSpPr>
          <p:nvPr>
            <p:ph type="body" sz="quarter" idx="11" hasCustomPrompt="1"/>
          </p:nvPr>
        </p:nvSpPr>
        <p:spPr>
          <a:xfrm>
            <a:off x="2108418" y="3587239"/>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Name Surname</a:t>
            </a:r>
          </a:p>
        </p:txBody>
      </p:sp>
      <p:sp>
        <p:nvSpPr>
          <p:cNvPr id="15" name="Picture Placeholder 14"/>
          <p:cNvSpPr>
            <a:spLocks noGrp="1"/>
          </p:cNvSpPr>
          <p:nvPr>
            <p:ph type="pic" sz="quarter" idx="12" hasCustomPrompt="1"/>
          </p:nvPr>
        </p:nvSpPr>
        <p:spPr>
          <a:xfrm>
            <a:off x="360000" y="360363"/>
            <a:ext cx="3352308" cy="2500281"/>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39" name="Text Placeholder 29"/>
          <p:cNvSpPr>
            <a:spLocks noGrp="1"/>
          </p:cNvSpPr>
          <p:nvPr>
            <p:ph type="body" sz="quarter" idx="13" hasCustomPrompt="1"/>
          </p:nvPr>
        </p:nvSpPr>
        <p:spPr>
          <a:xfrm>
            <a:off x="2108418" y="4124214"/>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err="1"/>
              <a:t>dd</a:t>
            </a:r>
            <a:r>
              <a:rPr lang="en-GB" noProof="0" dirty="0"/>
              <a:t>/mm/</a:t>
            </a:r>
            <a:r>
              <a:rPr lang="en-GB" noProof="0" dirty="0" err="1"/>
              <a:t>yyyy</a:t>
            </a:r>
            <a:endParaRPr lang="en-GB" noProof="0" dirty="0"/>
          </a:p>
        </p:txBody>
      </p:sp>
      <p:sp>
        <p:nvSpPr>
          <p:cNvPr id="42" name="Text Placeholder 29"/>
          <p:cNvSpPr>
            <a:spLocks noGrp="1"/>
          </p:cNvSpPr>
          <p:nvPr>
            <p:ph type="body" sz="quarter" idx="14" hasCustomPrompt="1"/>
          </p:nvPr>
        </p:nvSpPr>
        <p:spPr>
          <a:xfrm>
            <a:off x="2108418" y="3848166"/>
            <a:ext cx="3780000" cy="216000"/>
          </a:xfrm>
          <a:prstGeom prst="rect">
            <a:avLst/>
          </a:prstGeom>
        </p:spPr>
        <p:txBody>
          <a:bodyPr vert="horz" lIns="0" tIns="0" bIns="0" anchor="t"/>
          <a:lstStyle>
            <a:lvl1pPr marL="0" indent="0" algn="l">
              <a:lnSpc>
                <a:spcPct val="100000"/>
              </a:lnSpc>
              <a:spcBef>
                <a:spcPts val="0"/>
              </a:spcBef>
              <a:buNone/>
              <a:defRPr sz="1400" b="0">
                <a:solidFill>
                  <a:schemeClr val="bg1"/>
                </a:solidFill>
                <a:latin typeface="Arial" pitchFamily="34" charset="0"/>
                <a:cs typeface="Arial" pitchFamily="34" charset="0"/>
              </a:defRPr>
            </a:lvl1pPr>
          </a:lstStyle>
          <a:p>
            <a:pPr lvl="0"/>
            <a:r>
              <a:rPr lang="en-GB" noProof="0" dirty="0"/>
              <a:t>Job title/team</a:t>
            </a:r>
          </a:p>
        </p:txBody>
      </p:sp>
      <p:sp>
        <p:nvSpPr>
          <p:cNvPr id="23" name="Picture Placeholder 14"/>
          <p:cNvSpPr>
            <a:spLocks noGrp="1"/>
          </p:cNvSpPr>
          <p:nvPr>
            <p:ph type="pic" sz="quarter" idx="16" hasCustomPrompt="1"/>
          </p:nvPr>
        </p:nvSpPr>
        <p:spPr>
          <a:xfrm>
            <a:off x="3763108" y="360362"/>
            <a:ext cx="2477477" cy="2500281"/>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sp>
        <p:nvSpPr>
          <p:cNvPr id="24" name="Picture Placeholder 14"/>
          <p:cNvSpPr>
            <a:spLocks noGrp="1"/>
          </p:cNvSpPr>
          <p:nvPr>
            <p:ph type="pic" sz="quarter" idx="17" hasCustomPrompt="1"/>
          </p:nvPr>
        </p:nvSpPr>
        <p:spPr>
          <a:xfrm>
            <a:off x="6307016" y="360363"/>
            <a:ext cx="2487216" cy="2500280"/>
          </a:xfrm>
          <a:prstGeom prst="roundRect">
            <a:avLst>
              <a:gd name="adj" fmla="val 2031"/>
            </a:avLst>
          </a:prstGeom>
          <a:noFill/>
        </p:spPr>
        <p:txBody>
          <a:bodyPr vert="horz" anchor="t"/>
          <a:lstStyle>
            <a:lvl1pPr marL="0" indent="0" algn="ctr">
              <a:buFontTx/>
              <a:buNone/>
              <a:defRPr sz="1200" b="0">
                <a:solidFill>
                  <a:schemeClr val="tx1"/>
                </a:solidFill>
                <a:latin typeface="+mj-lt"/>
              </a:defRPr>
            </a:lvl1pPr>
          </a:lstStyle>
          <a:p>
            <a:r>
              <a:rPr lang="en-GB" noProof="0" dirty="0"/>
              <a:t>Click icon to add picture</a:t>
            </a:r>
          </a:p>
        </p:txBody>
      </p:sp>
      <p:pic>
        <p:nvPicPr>
          <p:cNvPr id="17" name="Picture 16">
            <a:extLst>
              <a:ext uri="{FF2B5EF4-FFF2-40B4-BE49-F238E27FC236}">
                <a16:creationId xmlns:a16="http://schemas.microsoft.com/office/drawing/2014/main" id="{B738AFD0-4E7C-49BE-8802-CD62E9893C6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93856" y="2905572"/>
            <a:ext cx="808518" cy="1839806"/>
          </a:xfrm>
          <a:prstGeom prst="rect">
            <a:avLst/>
          </a:prstGeom>
        </p:spPr>
      </p:pic>
    </p:spTree>
    <p:extLst>
      <p:ext uri="{BB962C8B-B14F-4D97-AF65-F5344CB8AC3E}">
        <p14:creationId xmlns:p14="http://schemas.microsoft.com/office/powerpoint/2010/main" val="2110380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Grid to Edit">
    <p:spTree>
      <p:nvGrpSpPr>
        <p:cNvPr id="1" name=""/>
        <p:cNvGrpSpPr/>
        <p:nvPr/>
      </p:nvGrpSpPr>
      <p:grpSpPr>
        <a:xfrm>
          <a:off x="0" y="0"/>
          <a:ext cx="0" cy="0"/>
          <a:chOff x="0" y="0"/>
          <a:chExt cx="0" cy="0"/>
        </a:xfrm>
      </p:grpSpPr>
      <p:sp>
        <p:nvSpPr>
          <p:cNvPr id="30" name="Picture Placeholder 14"/>
          <p:cNvSpPr>
            <a:spLocks noGrp="1"/>
          </p:cNvSpPr>
          <p:nvPr>
            <p:ph type="pic" sz="quarter" idx="38" hasCustomPrompt="1"/>
          </p:nvPr>
        </p:nvSpPr>
        <p:spPr>
          <a:xfrm>
            <a:off x="6738590" y="2485776"/>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9" name="Picture Placeholder 14"/>
          <p:cNvSpPr>
            <a:spLocks noGrp="1"/>
          </p:cNvSpPr>
          <p:nvPr>
            <p:ph type="pic" sz="quarter" idx="34" hasCustomPrompt="1"/>
          </p:nvPr>
        </p:nvSpPr>
        <p:spPr>
          <a:xfrm>
            <a:off x="366710" y="363173"/>
            <a:ext cx="2062800" cy="2062800"/>
          </a:xfrm>
          <a:prstGeom prst="roundRect">
            <a:avLst>
              <a:gd name="adj" fmla="val 3064"/>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13" name="Picture Placeholder 14"/>
          <p:cNvSpPr>
            <a:spLocks noGrp="1"/>
          </p:cNvSpPr>
          <p:nvPr>
            <p:ph type="pic" sz="quarter" idx="12" hasCustomPrompt="1"/>
          </p:nvPr>
        </p:nvSpPr>
        <p:spPr>
          <a:xfrm>
            <a:off x="2489072" y="363174"/>
            <a:ext cx="4186800" cy="4182137"/>
          </a:xfrm>
          <a:prstGeom prst="roundRect">
            <a:avLst>
              <a:gd name="adj" fmla="val 1087"/>
            </a:avLst>
          </a:prstGeom>
          <a:noFill/>
        </p:spPr>
        <p:txBody>
          <a:bodyPr vert="horz" anchor="t"/>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1" name="Picture Placeholder 14"/>
          <p:cNvSpPr>
            <a:spLocks noGrp="1"/>
          </p:cNvSpPr>
          <p:nvPr>
            <p:ph type="pic" sz="quarter" idx="29" hasCustomPrompt="1"/>
          </p:nvPr>
        </p:nvSpPr>
        <p:spPr>
          <a:xfrm>
            <a:off x="1425873" y="2485775"/>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3" name="Picture Placeholder 14"/>
          <p:cNvSpPr>
            <a:spLocks noGrp="1"/>
          </p:cNvSpPr>
          <p:nvPr>
            <p:ph type="pic" sz="quarter" idx="35" hasCustomPrompt="1"/>
          </p:nvPr>
        </p:nvSpPr>
        <p:spPr>
          <a:xfrm>
            <a:off x="6735415" y="363173"/>
            <a:ext cx="2062800" cy="2062800"/>
          </a:xfrm>
          <a:prstGeom prst="roundRect">
            <a:avLst>
              <a:gd name="adj" fmla="val 2448"/>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
        <p:nvSpPr>
          <p:cNvPr id="22" name="Text Placeholder 2"/>
          <p:cNvSpPr>
            <a:spLocks noGrp="1"/>
          </p:cNvSpPr>
          <p:nvPr>
            <p:ph type="body" sz="quarter" idx="18" hasCustomPrompt="1"/>
          </p:nvPr>
        </p:nvSpPr>
        <p:spPr>
          <a:xfrm rot="16200000">
            <a:off x="747235" y="2498632"/>
            <a:ext cx="3657600" cy="180000"/>
          </a:xfrm>
          <a:prstGeom prst="rect">
            <a:avLst/>
          </a:prstGeom>
        </p:spPr>
        <p:txBody>
          <a:bodyPr vert="horz" lIns="0" tIns="0" rIns="0" bIns="0" anchor="b"/>
          <a:lstStyle>
            <a:lvl1pPr marL="0" indent="0">
              <a:buFontTx/>
              <a:buNone/>
              <a:defRPr sz="800" baseline="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 Picture Credit/Photographer</a:t>
            </a:r>
          </a:p>
        </p:txBody>
      </p:sp>
      <p:sp>
        <p:nvSpPr>
          <p:cNvPr id="12" name="Content Placeholder 2"/>
          <p:cNvSpPr>
            <a:spLocks noGrp="1"/>
          </p:cNvSpPr>
          <p:nvPr>
            <p:ph idx="25"/>
          </p:nvPr>
        </p:nvSpPr>
        <p:spPr>
          <a:xfrm>
            <a:off x="6738590" y="2485776"/>
            <a:ext cx="2059623" cy="644525"/>
          </a:xfrm>
          <a:prstGeom prst="rect">
            <a:avLst/>
          </a:prstGeom>
        </p:spPr>
        <p:txBody>
          <a:bodyPr lIns="108000" tIns="72000" rIns="72000" bIns="0"/>
          <a:lstStyle>
            <a:lvl1pPr marL="0" indent="0">
              <a:lnSpc>
                <a:spcPct val="100000"/>
              </a:lnSpc>
              <a:spcBef>
                <a:spcPts val="0"/>
              </a:spcBef>
              <a:buClr>
                <a:schemeClr val="accent1"/>
              </a:buClr>
              <a:buFontTx/>
              <a:buNone/>
              <a:defRPr sz="11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7" name="Content Placeholder 2"/>
          <p:cNvSpPr>
            <a:spLocks noGrp="1"/>
          </p:cNvSpPr>
          <p:nvPr>
            <p:ph idx="20"/>
          </p:nvPr>
        </p:nvSpPr>
        <p:spPr>
          <a:xfrm>
            <a:off x="366709" y="363176"/>
            <a:ext cx="2062801" cy="1659300"/>
          </a:xfrm>
          <a:prstGeom prst="rect">
            <a:avLst/>
          </a:prstGeom>
        </p:spPr>
        <p:txBody>
          <a:bodyPr lIns="144000" tIns="72000" rIns="72000" bIns="0"/>
          <a:lstStyle>
            <a:lvl1pPr marL="0" indent="0">
              <a:lnSpc>
                <a:spcPct val="100000"/>
              </a:lnSpc>
              <a:spcBef>
                <a:spcPts val="0"/>
              </a:spcBef>
              <a:buClr>
                <a:schemeClr val="accent1"/>
              </a:buClr>
              <a:buFontTx/>
              <a:buNone/>
              <a:defRPr sz="1600" b="1">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8" name="Content Placeholder 2"/>
          <p:cNvSpPr>
            <a:spLocks noGrp="1"/>
          </p:cNvSpPr>
          <p:nvPr>
            <p:ph idx="36"/>
          </p:nvPr>
        </p:nvSpPr>
        <p:spPr>
          <a:xfrm>
            <a:off x="6735414" y="363176"/>
            <a:ext cx="1846611" cy="1659300"/>
          </a:xfrm>
          <a:prstGeom prst="rect">
            <a:avLst/>
          </a:prstGeom>
        </p:spPr>
        <p:txBody>
          <a:bodyPr lIns="108000" tIns="72000" rIns="72000" bIns="0"/>
          <a:lstStyle>
            <a:lvl1pPr marL="0" indent="0" algn="l">
              <a:lnSpc>
                <a:spcPct val="100000"/>
              </a:lnSpc>
              <a:spcBef>
                <a:spcPts val="0"/>
              </a:spcBef>
              <a:buClr>
                <a:schemeClr val="accent1"/>
              </a:buClr>
              <a:buFontTx/>
              <a:buNone/>
              <a:defRPr sz="1100" b="0">
                <a:solidFill>
                  <a:schemeClr val="tx1"/>
                </a:solidFill>
                <a:latin typeface="Arial" pitchFamily="34" charset="0"/>
                <a:cs typeface="Arial" pitchFamily="34" charset="0"/>
              </a:defRPr>
            </a:lvl1pPr>
            <a:lvl2pPr marL="360000" indent="0">
              <a:lnSpc>
                <a:spcPct val="100000"/>
              </a:lnSpc>
              <a:spcBef>
                <a:spcPts val="0"/>
              </a:spcBef>
              <a:buFontTx/>
              <a:buNone/>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25" name="Picture Placeholder 14"/>
          <p:cNvSpPr>
            <a:spLocks noGrp="1"/>
          </p:cNvSpPr>
          <p:nvPr>
            <p:ph type="pic" sz="quarter" idx="40" hasCustomPrompt="1"/>
          </p:nvPr>
        </p:nvSpPr>
        <p:spPr>
          <a:xfrm>
            <a:off x="1425873" y="3545954"/>
            <a:ext cx="1000800" cy="1000800"/>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6" name="Picture Placeholder 14"/>
          <p:cNvSpPr>
            <a:spLocks noGrp="1"/>
          </p:cNvSpPr>
          <p:nvPr>
            <p:ph type="pic" sz="quarter" idx="41" hasCustomPrompt="1"/>
          </p:nvPr>
        </p:nvSpPr>
        <p:spPr>
          <a:xfrm>
            <a:off x="363786" y="2485775"/>
            <a:ext cx="1000800" cy="2060979"/>
          </a:xfrm>
          <a:prstGeom prst="roundRect">
            <a:avLst>
              <a:gd name="adj" fmla="val 6016"/>
            </a:avLst>
          </a:prstGeom>
          <a:noFill/>
        </p:spPr>
        <p:txBody>
          <a:bodyPr vert="horz" anchor="b"/>
          <a:lstStyle>
            <a:lvl1pPr marL="0" indent="0" algn="ctr">
              <a:buFontTx/>
              <a:buNone/>
              <a:defRPr sz="1100" b="0">
                <a:solidFill>
                  <a:schemeClr val="tx1"/>
                </a:solidFill>
                <a:latin typeface="+mj-lt"/>
              </a:defRPr>
            </a:lvl1pPr>
          </a:lstStyle>
          <a:p>
            <a:r>
              <a:rPr lang="en-GB" noProof="0" dirty="0"/>
              <a:t>Click to add picture</a:t>
            </a:r>
          </a:p>
        </p:txBody>
      </p:sp>
      <p:sp>
        <p:nvSpPr>
          <p:cNvPr id="29" name="Picture Placeholder 14"/>
          <p:cNvSpPr>
            <a:spLocks noGrp="1"/>
          </p:cNvSpPr>
          <p:nvPr>
            <p:ph type="pic" sz="quarter" idx="42" hasCustomPrompt="1"/>
          </p:nvPr>
        </p:nvSpPr>
        <p:spPr>
          <a:xfrm>
            <a:off x="6738590" y="3544937"/>
            <a:ext cx="2062800" cy="1000800"/>
          </a:xfrm>
          <a:prstGeom prst="roundRect">
            <a:avLst>
              <a:gd name="adj" fmla="val 4927"/>
            </a:avLst>
          </a:prstGeom>
          <a:noFill/>
        </p:spPr>
        <p:txBody>
          <a:bodyPr vert="horz" anchor="b"/>
          <a:lstStyle>
            <a:lvl1pPr marL="0" indent="0" algn="ctr">
              <a:buFontTx/>
              <a:buNone/>
              <a:defRPr sz="1100" b="0">
                <a:solidFill>
                  <a:schemeClr val="tx1"/>
                </a:solidFill>
                <a:latin typeface="+mj-lt"/>
              </a:defRPr>
            </a:lvl1pPr>
          </a:lstStyle>
          <a:p>
            <a:r>
              <a:rPr lang="en-GB" noProof="0" dirty="0"/>
              <a:t>Click icon to add picture or colour</a:t>
            </a:r>
          </a:p>
        </p:txBody>
      </p:sp>
    </p:spTree>
    <p:extLst>
      <p:ext uri="{BB962C8B-B14F-4D97-AF65-F5344CB8AC3E}">
        <p14:creationId xmlns:p14="http://schemas.microsoft.com/office/powerpoint/2010/main" val="3238435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Black">
    <p:spTree>
      <p:nvGrpSpPr>
        <p:cNvPr id="1" name=""/>
        <p:cNvGrpSpPr/>
        <p:nvPr/>
      </p:nvGrpSpPr>
      <p:grpSpPr>
        <a:xfrm>
          <a:off x="0" y="0"/>
          <a:ext cx="0" cy="0"/>
          <a:chOff x="0" y="0"/>
          <a:chExt cx="0" cy="0"/>
        </a:xfrm>
      </p:grpSpPr>
      <p:sp>
        <p:nvSpPr>
          <p:cNvPr id="6" name="Picture Placeholder 14"/>
          <p:cNvSpPr>
            <a:spLocks noGrp="1"/>
          </p:cNvSpPr>
          <p:nvPr>
            <p:ph type="pic" sz="quarter" idx="12"/>
          </p:nvPr>
        </p:nvSpPr>
        <p:spPr>
          <a:xfrm>
            <a:off x="360000" y="360000"/>
            <a:ext cx="8424000" cy="4428000"/>
          </a:xfrm>
          <a:prstGeom prst="roundRect">
            <a:avLst>
              <a:gd name="adj" fmla="val 1457"/>
            </a:avLst>
          </a:prstGeom>
          <a:solidFill>
            <a:schemeClr val="tx1"/>
          </a:solidFill>
        </p:spPr>
        <p:txBody>
          <a:bodyPr vert="horz" anchor="b"/>
          <a:lstStyle>
            <a:lvl1pPr marL="0" indent="0" algn="ctr">
              <a:buFontTx/>
              <a:buNone/>
              <a:defRPr sz="1200" b="0">
                <a:solidFill>
                  <a:schemeClr val="bg1"/>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AE37CCDC-8FFA-4FD7-908D-8E6296817189}"/>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673751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Engaging Yellow">
    <p:spTree>
      <p:nvGrpSpPr>
        <p:cNvPr id="1" name=""/>
        <p:cNvGrpSpPr/>
        <p:nvPr/>
      </p:nvGrpSpPr>
      <p:grpSpPr>
        <a:xfrm>
          <a:off x="0" y="0"/>
          <a:ext cx="0" cy="0"/>
          <a:chOff x="0" y="0"/>
          <a:chExt cx="0" cy="0"/>
        </a:xfrm>
      </p:grpSpPr>
      <p:sp>
        <p:nvSpPr>
          <p:cNvPr id="7" name="Picture Placeholder 14"/>
          <p:cNvSpPr>
            <a:spLocks noGrp="1"/>
          </p:cNvSpPr>
          <p:nvPr>
            <p:ph type="pic" sz="quarter" idx="12"/>
          </p:nvPr>
        </p:nvSpPr>
        <p:spPr>
          <a:xfrm>
            <a:off x="360000" y="360000"/>
            <a:ext cx="8424000" cy="4428000"/>
          </a:xfrm>
          <a:prstGeom prst="roundRect">
            <a:avLst>
              <a:gd name="adj" fmla="val 1457"/>
            </a:avLst>
          </a:prstGeom>
          <a:solidFill>
            <a:schemeClr val="accent2"/>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10F03412-F64F-41C3-8298-D5A9E91F5F3D}"/>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473238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Warm Orange">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3"/>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552E23BD-18B0-46A0-A54C-7E80FE4F4591}"/>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903074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Natural Green">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4"/>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E4B9B7C0-F907-4130-9999-7A808368A9DB}"/>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135842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Active Green">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3A913F"/>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51C3F6DA-2C43-4BD3-8D85-5C5CE77E67AF}"/>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1917517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Crisp Blue">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chemeClr val="accent5"/>
          </a:solidFill>
        </p:spPr>
        <p:txBody>
          <a:bodyPr vert="horz" anchor="b"/>
          <a:lstStyle>
            <a:lvl1pPr marL="0" indent="0" algn="ctr">
              <a:buFontTx/>
              <a:buNone/>
              <a:defRPr sz="1200" b="0">
                <a:solidFill>
                  <a:srgbClr val="FFFFFF"/>
                </a:solidFill>
                <a:latin typeface="+mj-lt"/>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8F4872FC-6550-49E6-856D-92356103372C}"/>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796262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Inspiring Teal">
    <p:spTree>
      <p:nvGrpSpPr>
        <p:cNvPr id="1" name=""/>
        <p:cNvGrpSpPr/>
        <p:nvPr/>
      </p:nvGrpSpPr>
      <p:grpSpPr>
        <a:xfrm>
          <a:off x="0" y="0"/>
          <a:ext cx="0" cy="0"/>
          <a:chOff x="0" y="0"/>
          <a:chExt cx="0" cy="0"/>
        </a:xfrm>
      </p:grpSpPr>
      <p:sp>
        <p:nvSpPr>
          <p:cNvPr id="5" name="Picture Placeholder 14"/>
          <p:cNvSpPr>
            <a:spLocks noGrp="1"/>
          </p:cNvSpPr>
          <p:nvPr>
            <p:ph type="pic" sz="quarter" idx="12"/>
          </p:nvPr>
        </p:nvSpPr>
        <p:spPr>
          <a:xfrm>
            <a:off x="360000" y="360000"/>
            <a:ext cx="8424000" cy="4428000"/>
          </a:xfrm>
          <a:prstGeom prst="roundRect">
            <a:avLst>
              <a:gd name="adj" fmla="val 1457"/>
            </a:avLst>
          </a:prstGeom>
          <a:solidFill>
            <a:srgbClr val="007D8A"/>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6" name="Picture Placeholder 3">
            <a:extLst>
              <a:ext uri="{FF2B5EF4-FFF2-40B4-BE49-F238E27FC236}">
                <a16:creationId xmlns:a16="http://schemas.microsoft.com/office/drawing/2014/main" id="{5F8EDC00-1E0A-490E-8C1C-DAEB26BD4516}"/>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3103603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Dynamic Pink">
    <p:spTree>
      <p:nvGrpSpPr>
        <p:cNvPr id="1" name=""/>
        <p:cNvGrpSpPr/>
        <p:nvPr/>
      </p:nvGrpSpPr>
      <p:grpSpPr>
        <a:xfrm>
          <a:off x="0" y="0"/>
          <a:ext cx="0" cy="0"/>
          <a:chOff x="0" y="0"/>
          <a:chExt cx="0" cy="0"/>
        </a:xfrm>
      </p:grpSpPr>
      <p:sp>
        <p:nvSpPr>
          <p:cNvPr id="6" name="Picture Placeholder 14"/>
          <p:cNvSpPr>
            <a:spLocks noGrp="1"/>
          </p:cNvSpPr>
          <p:nvPr>
            <p:ph type="pic" sz="quarter" idx="13"/>
          </p:nvPr>
        </p:nvSpPr>
        <p:spPr>
          <a:xfrm>
            <a:off x="360000" y="360000"/>
            <a:ext cx="8424000" cy="4428000"/>
          </a:xfrm>
          <a:prstGeom prst="roundRect">
            <a:avLst>
              <a:gd name="adj" fmla="val 1457"/>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lvl1pPr marL="0" indent="0" algn="ctr">
              <a:buNone/>
              <a:defRPr lang="en-GB" sz="1200" noProof="0" dirty="0">
                <a:solidFill>
                  <a:srgbClr val="FFFFFF"/>
                </a:solidFill>
              </a:defRPr>
            </a:lvl1pPr>
          </a:lstStyle>
          <a:p>
            <a:pPr marL="0" lvl="0" algn="ctr"/>
            <a:endParaRPr lang="en-GB" noProof="0" dirty="0"/>
          </a:p>
        </p:txBody>
      </p:sp>
      <p:sp>
        <p:nvSpPr>
          <p:cNvPr id="9" name="Title 8"/>
          <p:cNvSpPr>
            <a:spLocks noGrp="1"/>
          </p:cNvSpPr>
          <p:nvPr>
            <p:ph type="title" hasCustomPrompt="1"/>
          </p:nvPr>
        </p:nvSpPr>
        <p:spPr>
          <a:xfrm>
            <a:off x="554230" y="472325"/>
            <a:ext cx="4032000" cy="504000"/>
          </a:xfrm>
          <a:prstGeom prst="rect">
            <a:avLst/>
          </a:prstGeom>
        </p:spPr>
        <p:txBody>
          <a:bodyPr vert="horz" lIns="0" tIns="0" rIns="0" bIns="0"/>
          <a:lstStyle>
            <a:lvl1pPr algn="l">
              <a:lnSpc>
                <a:spcPct val="90000"/>
              </a:lnSpc>
              <a:defRPr sz="2800" b="1" baseline="0">
                <a:solidFill>
                  <a:schemeClr val="bg1"/>
                </a:solidFill>
                <a:latin typeface="Arial" pitchFamily="34" charset="0"/>
                <a:cs typeface="Arial" pitchFamily="34" charset="0"/>
              </a:defRPr>
            </a:lvl1pPr>
          </a:lstStyle>
          <a:p>
            <a:r>
              <a:rPr lang="en-GB" noProof="0" dirty="0"/>
              <a:t>Divider title</a:t>
            </a:r>
          </a:p>
        </p:txBody>
      </p:sp>
      <p:sp>
        <p:nvSpPr>
          <p:cNvPr id="5" name="Picture Placeholder 3">
            <a:extLst>
              <a:ext uri="{FF2B5EF4-FFF2-40B4-BE49-F238E27FC236}">
                <a16:creationId xmlns:a16="http://schemas.microsoft.com/office/drawing/2014/main" id="{59E73E51-9FAB-4541-9B43-C6BA019A91B5}"/>
              </a:ext>
            </a:extLst>
          </p:cNvPr>
          <p:cNvSpPr>
            <a:spLocks noGrp="1"/>
          </p:cNvSpPr>
          <p:nvPr>
            <p:ph type="pic" sz="quarter" idx="10" hasCustomPrompt="1"/>
          </p:nvPr>
        </p:nvSpPr>
        <p:spPr>
          <a:xfrm>
            <a:off x="7998868" y="3760131"/>
            <a:ext cx="785132" cy="800324"/>
          </a:xfrm>
          <a:prstGeom prst="rect">
            <a:avLst/>
          </a:prstGeom>
        </p:spPr>
        <p:txBody>
          <a:bodyPr vert="horz" lIns="36000" tIns="36000" bIns="36000"/>
          <a:lstStyle>
            <a:lvl1pPr marL="0" indent="0" algn="ctr">
              <a:buFontTx/>
              <a:buNone/>
              <a:defRPr sz="900" baseline="0">
                <a:solidFill>
                  <a:srgbClr val="FFFFFF"/>
                </a:solidFill>
              </a:defRPr>
            </a:lvl1pPr>
          </a:lstStyle>
          <a:p>
            <a:r>
              <a:rPr lang="en-US" dirty="0"/>
              <a:t>Numeral if required</a:t>
            </a:r>
          </a:p>
        </p:txBody>
      </p:sp>
    </p:spTree>
    <p:extLst>
      <p:ext uri="{BB962C8B-B14F-4D97-AF65-F5344CB8AC3E}">
        <p14:creationId xmlns:p14="http://schemas.microsoft.com/office/powerpoint/2010/main" val="2961624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29653"/>
      </p:ext>
    </p:extLst>
  </p:cSld>
  <p:clrMap bg1="lt1" tx1="dk1" bg2="lt2" tx2="dk2" accent1="accent1" accent2="accent2" accent3="accent3" accent4="accent4" accent5="accent5" accent6="accent6" hlink="hlink" folHlink="folHlink"/>
  <p:sldLayoutIdLst>
    <p:sldLayoutId id="2147483750" r:id="rId1"/>
    <p:sldLayoutId id="2147483868" r:id="rId2"/>
    <p:sldLayoutId id="2147483855" r:id="rId3"/>
    <p:sldLayoutId id="2147483867" r:id="rId4"/>
    <p:sldLayoutId id="2147483856" r:id="rId5"/>
    <p:sldLayoutId id="2147483871" r:id="rId6"/>
    <p:sldLayoutId id="2147483872" r:id="rId7"/>
    <p:sldLayoutId id="2147483873" r:id="rId8"/>
    <p:sldLayoutId id="2147483858" r:id="rId9"/>
    <p:sldLayoutId id="2147483857" r:id="rId10"/>
    <p:sldLayoutId id="2147483859" r:id="rId11"/>
    <p:sldLayoutId id="2147483874" r:id="rId12"/>
    <p:sldLayoutId id="2147483896" r:id="rId13"/>
    <p:sldLayoutId id="2147483897" r:id="rId14"/>
    <p:sldLayoutId id="2147483909" r:id="rId15"/>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12.emf"/><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34"/>
          </p:nvPr>
        </p:nvSpPr>
        <p:spPr>
          <a:solidFill>
            <a:schemeClr val="tx2"/>
          </a:solidFill>
          <a:ln>
            <a:solidFill>
              <a:schemeClr val="bg1"/>
            </a:solidFill>
          </a:ln>
        </p:spPr>
        <p:style>
          <a:lnRef idx="2">
            <a:schemeClr val="accent1"/>
          </a:lnRef>
          <a:fillRef idx="1">
            <a:schemeClr val="lt1"/>
          </a:fillRef>
          <a:effectRef idx="0">
            <a:schemeClr val="accent1"/>
          </a:effectRef>
          <a:fontRef idx="minor">
            <a:schemeClr val="dk1"/>
          </a:fontRef>
        </p:style>
      </p:sp>
      <p:sp>
        <p:nvSpPr>
          <p:cNvPr id="9" name="Content Placeholder 8"/>
          <p:cNvSpPr>
            <a:spLocks noGrp="1"/>
          </p:cNvSpPr>
          <p:nvPr>
            <p:ph idx="20"/>
          </p:nvPr>
        </p:nvSpPr>
        <p:spPr>
          <a:xfrm>
            <a:off x="366709" y="484699"/>
            <a:ext cx="2062801" cy="1659301"/>
          </a:xfrm>
        </p:spPr>
        <p:txBody>
          <a:bodyPr/>
          <a:lstStyle/>
          <a:p>
            <a:r>
              <a:rPr lang="en-GB" sz="2000" dirty="0">
                <a:solidFill>
                  <a:schemeClr val="bg1"/>
                </a:solidFill>
                <a:latin typeface="Noto Sans" panose="020B0502040504020204" pitchFamily="34" charset="0"/>
              </a:rPr>
              <a:t>All age talk:</a:t>
            </a:r>
          </a:p>
          <a:p>
            <a:endParaRPr lang="en-GB" sz="2000" dirty="0">
              <a:solidFill>
                <a:schemeClr val="bg1"/>
              </a:solidFill>
              <a:latin typeface="Noto Sans" panose="020B0502040504020204" pitchFamily="34" charset="0"/>
            </a:endParaRPr>
          </a:p>
          <a:p>
            <a:r>
              <a:rPr lang="en-GB" sz="2000" dirty="0">
                <a:solidFill>
                  <a:schemeClr val="bg1"/>
                </a:solidFill>
                <a:latin typeface="Noto Sans" panose="020B0502040504020204" pitchFamily="34" charset="0"/>
              </a:rPr>
              <a:t>Water is the answer</a:t>
            </a:r>
          </a:p>
          <a:p>
            <a:endParaRPr lang="en-GB" dirty="0"/>
          </a:p>
        </p:txBody>
      </p:sp>
      <p:pic>
        <p:nvPicPr>
          <p:cNvPr id="27" name="Picture Placeholder 26"/>
          <p:cNvPicPr>
            <a:picLocks noGrp="1" noChangeAspect="1"/>
          </p:cNvPicPr>
          <p:nvPr>
            <p:ph type="pic" sz="quarter" idx="40"/>
          </p:nvPr>
        </p:nvPicPr>
        <p:blipFill>
          <a:blip r:embed="rId3" cstate="print">
            <a:extLst>
              <a:ext uri="{28A0092B-C50C-407E-A947-70E740481C1C}">
                <a14:useLocalDpi xmlns:a14="http://schemas.microsoft.com/office/drawing/2010/main"/>
              </a:ext>
            </a:extLst>
          </a:blip>
          <a:srcRect l="1572" r="1572"/>
          <a:stretch>
            <a:fillRect/>
          </a:stretch>
        </p:blipFill>
        <p:spPr>
          <a:xfrm>
            <a:off x="1359673" y="3499661"/>
            <a:ext cx="1053697" cy="1053697"/>
          </a:xfrm>
          <a:prstGeom prst="rect">
            <a:avLst/>
          </a:prstGeom>
        </p:spPr>
      </p:pic>
      <p:pic>
        <p:nvPicPr>
          <p:cNvPr id="28" name="Picture Placeholder 27"/>
          <p:cNvPicPr>
            <a:picLocks noGrp="1" noChangeAspect="1"/>
          </p:cNvPicPr>
          <p:nvPr>
            <p:ph type="pic" sz="quarter" idx="29"/>
          </p:nvPr>
        </p:nvPicPr>
        <p:blipFill>
          <a:blip r:embed="rId4" cstate="print">
            <a:extLst>
              <a:ext uri="{28A0092B-C50C-407E-A947-70E740481C1C}">
                <a14:useLocalDpi xmlns:a14="http://schemas.microsoft.com/office/drawing/2010/main"/>
              </a:ext>
            </a:extLst>
          </a:blip>
          <a:srcRect/>
          <a:stretch>
            <a:fillRect/>
          </a:stretch>
        </p:blipFill>
        <p:spPr>
          <a:xfrm>
            <a:off x="364791" y="2432175"/>
            <a:ext cx="1074574" cy="1074574"/>
          </a:xfrm>
          <a:prstGeom prst="rect">
            <a:avLst/>
          </a:prstGeom>
        </p:spPr>
      </p:pic>
      <p:pic>
        <p:nvPicPr>
          <p:cNvPr id="26" name="Picture Placeholder 25"/>
          <p:cNvPicPr>
            <a:picLocks noGrp="1" noChangeAspect="1"/>
          </p:cNvPicPr>
          <p:nvPr>
            <p:ph type="pic" sz="quarter" idx="12"/>
          </p:nvPr>
        </p:nvPicPr>
        <p:blipFill rotWithShape="1">
          <a:blip r:embed="rId5" cstate="print">
            <a:extLst>
              <a:ext uri="{28A0092B-C50C-407E-A947-70E740481C1C}">
                <a14:useLocalDpi xmlns:a14="http://schemas.microsoft.com/office/drawing/2010/main"/>
              </a:ext>
            </a:extLst>
          </a:blip>
          <a:srcRect/>
          <a:stretch/>
        </p:blipFill>
        <p:spPr>
          <a:xfrm>
            <a:off x="2456094" y="363174"/>
            <a:ext cx="4219778" cy="4182137"/>
          </a:xfrm>
        </p:spPr>
      </p:pic>
      <p:sp>
        <p:nvSpPr>
          <p:cNvPr id="7" name="Text Placeholder 6"/>
          <p:cNvSpPr>
            <a:spLocks noGrp="1"/>
          </p:cNvSpPr>
          <p:nvPr>
            <p:ph type="body" sz="quarter" idx="18"/>
          </p:nvPr>
        </p:nvSpPr>
        <p:spPr/>
        <p:txBody>
          <a:bodyPr/>
          <a:lstStyle/>
          <a:p>
            <a:r>
              <a:rPr lang="en-GB" dirty="0">
                <a:solidFill>
                  <a:schemeClr val="bg1"/>
                </a:solidFill>
              </a:rPr>
              <a:t>WaterAid/ Vlad </a:t>
            </a:r>
            <a:r>
              <a:rPr lang="en-GB" dirty="0" err="1">
                <a:solidFill>
                  <a:schemeClr val="bg1"/>
                </a:solidFill>
              </a:rPr>
              <a:t>Sokhin</a:t>
            </a:r>
            <a:endParaRPr lang="en-GB" dirty="0">
              <a:solidFill>
                <a:schemeClr val="bg1"/>
              </a:solidFill>
            </a:endParaRPr>
          </a:p>
        </p:txBody>
      </p:sp>
      <p:pic>
        <p:nvPicPr>
          <p:cNvPr id="4" name="Picture Placeholder 3"/>
          <p:cNvPicPr>
            <a:picLocks noGrp="1" noChangeAspect="1"/>
          </p:cNvPicPr>
          <p:nvPr>
            <p:ph type="pic" sz="quarter" idx="42"/>
          </p:nvPr>
        </p:nvPicPr>
        <p:blipFill>
          <a:blip r:embed="rId6">
            <a:extLst>
              <a:ext uri="{28A0092B-C50C-407E-A947-70E740481C1C}">
                <a14:useLocalDpi xmlns:a14="http://schemas.microsoft.com/office/drawing/2010/main" val="0"/>
              </a:ext>
            </a:extLst>
          </a:blip>
          <a:srcRect t="374" b="374"/>
          <a:stretch>
            <a:fillRect/>
          </a:stretch>
        </p:blipFill>
        <p:spPr/>
      </p:pic>
    </p:spTree>
    <p:extLst>
      <p:ext uri="{BB962C8B-B14F-4D97-AF65-F5344CB8AC3E}">
        <p14:creationId xmlns:p14="http://schemas.microsoft.com/office/powerpoint/2010/main" val="2747189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p:cNvSpPr>
            <a:spLocks noGrp="1"/>
          </p:cNvSpPr>
          <p:nvPr>
            <p:ph type="body" sz="quarter" idx="18"/>
          </p:nvPr>
        </p:nvSpPr>
        <p:spPr>
          <a:xfrm rot="16200000">
            <a:off x="818796" y="2498632"/>
            <a:ext cx="3657600" cy="180000"/>
          </a:xfrm>
        </p:spPr>
        <p:txBody>
          <a:bodyPr/>
          <a:lstStyle/>
          <a:p>
            <a:r>
              <a:rPr lang="en-GB" dirty="0">
                <a:solidFill>
                  <a:schemeClr val="bg1"/>
                </a:solidFill>
              </a:rPr>
              <a:t>WaterAid/ Vlad </a:t>
            </a:r>
            <a:r>
              <a:rPr lang="en-GB" dirty="0" err="1">
                <a:solidFill>
                  <a:schemeClr val="bg1"/>
                </a:solidFill>
              </a:rPr>
              <a:t>Sokhin</a:t>
            </a:r>
            <a:endParaRPr lang="en-GB" dirty="0">
              <a:solidFill>
                <a:schemeClr val="bg1"/>
              </a:solidFill>
            </a:endParaRPr>
          </a:p>
        </p:txBody>
      </p:sp>
      <p:pic>
        <p:nvPicPr>
          <p:cNvPr id="31" name="Picture Placeholder 30"/>
          <p:cNvPicPr>
            <a:picLocks noGrp="1" noChangeAspect="1"/>
          </p:cNvPicPr>
          <p:nvPr>
            <p:ph type="pic" sz="quarter" idx="40"/>
          </p:nvPr>
        </p:nvPicPr>
        <p:blipFill>
          <a:blip r:embed="rId3">
            <a:extLst>
              <a:ext uri="{28A0092B-C50C-407E-A947-70E740481C1C}">
                <a14:useLocalDpi xmlns:a14="http://schemas.microsoft.com/office/drawing/2010/main" val="0"/>
              </a:ext>
            </a:extLst>
          </a:blip>
          <a:srcRect t="79" b="79"/>
          <a:stretch>
            <a:fillRect/>
          </a:stretch>
        </p:blipFill>
        <p:spPr/>
      </p:pic>
      <p:pic>
        <p:nvPicPr>
          <p:cNvPr id="29" name="Picture Placeholder 1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879413" y="2479160"/>
            <a:ext cx="908664" cy="2066577"/>
          </a:xfrm>
          <a:prstGeom prst="roundRect">
            <a:avLst>
              <a:gd name="adj" fmla="val 6016"/>
            </a:avLst>
          </a:prstGeom>
          <a:noFill/>
        </p:spPr>
      </p:pic>
      <p:pic>
        <p:nvPicPr>
          <p:cNvPr id="30" name="Picture Placeholder 26"/>
          <p:cNvPicPr>
            <a:picLocks noGrp="1" noChangeAspect="1"/>
          </p:cNvPicPr>
          <p:nvPr>
            <p:ph type="pic" sz="quarter" idx="29"/>
          </p:nvPr>
        </p:nvPicPr>
        <p:blipFill>
          <a:blip r:embed="rId5" cstate="print">
            <a:extLst>
              <a:ext uri="{28A0092B-C50C-407E-A947-70E740481C1C}">
                <a14:useLocalDpi xmlns:a14="http://schemas.microsoft.com/office/drawing/2010/main"/>
              </a:ext>
            </a:extLst>
          </a:blip>
          <a:srcRect t="1163" b="1163"/>
          <a:stretch>
            <a:fillRect/>
          </a:stretch>
        </p:blipFill>
        <p:spPr>
          <a:xfrm>
            <a:off x="1425872" y="2485774"/>
            <a:ext cx="1044000" cy="1044000"/>
          </a:xfrm>
          <a:prstGeom prst="rect">
            <a:avLst/>
          </a:prstGeom>
          <a:noFill/>
        </p:spPr>
      </p:pic>
      <p:pic>
        <p:nvPicPr>
          <p:cNvPr id="41" name="Picture Placeholder 15"/>
          <p:cNvPicPr>
            <a:picLocks noGrp="1" noChangeAspect="1"/>
          </p:cNvPicPr>
          <p:nvPr>
            <p:ph type="pic" sz="quarter" idx="29"/>
          </p:nvPr>
        </p:nvPicPr>
        <p:blipFill>
          <a:blip r:embed="rId6">
            <a:extLst>
              <a:ext uri="{28A0092B-C50C-407E-A947-70E740481C1C}">
                <a14:useLocalDpi xmlns:a14="http://schemas.microsoft.com/office/drawing/2010/main" val="0"/>
              </a:ext>
            </a:extLst>
          </a:blip>
          <a:srcRect t="79" b="79"/>
          <a:stretch>
            <a:fillRect/>
          </a:stretch>
        </p:blipFill>
        <p:spPr>
          <a:xfrm>
            <a:off x="368955" y="2492079"/>
            <a:ext cx="1000800" cy="1000800"/>
          </a:xfrm>
        </p:spPr>
      </p:pic>
      <p:pic>
        <p:nvPicPr>
          <p:cNvPr id="43" name="Picture Placeholder 42"/>
          <p:cNvPicPr>
            <a:picLocks noGrp="1" noChangeAspect="1"/>
          </p:cNvPicPr>
          <p:nvPr>
            <p:ph type="pic" sz="quarter" idx="12"/>
          </p:nvPr>
        </p:nvPicPr>
        <p:blipFill rotWithShape="1">
          <a:blip r:embed="rId7" cstate="screen">
            <a:extLst>
              <a:ext uri="{28A0092B-C50C-407E-A947-70E740481C1C}">
                <a14:useLocalDpi xmlns:a14="http://schemas.microsoft.com/office/drawing/2010/main"/>
              </a:ext>
            </a:extLst>
          </a:blip>
          <a:srcRect/>
          <a:stretch/>
        </p:blipFill>
        <p:spPr>
          <a:xfrm>
            <a:off x="2489072" y="363174"/>
            <a:ext cx="5223693" cy="4182137"/>
          </a:xfrm>
        </p:spPr>
      </p:pic>
      <p:sp>
        <p:nvSpPr>
          <p:cNvPr id="44" name="Text Placeholder 6"/>
          <p:cNvSpPr txBox="1">
            <a:spLocks/>
          </p:cNvSpPr>
          <p:nvPr/>
        </p:nvSpPr>
        <p:spPr>
          <a:xfrm rot="16200000">
            <a:off x="747235" y="2498632"/>
            <a:ext cx="3657600" cy="180000"/>
          </a:xfrm>
          <a:prstGeom prst="rect">
            <a:avLst/>
          </a:prstGeom>
        </p:spPr>
        <p:txBody>
          <a:bodyPr vert="horz" lIns="0" tIns="0" rIns="0" bIns="0" anchor="b"/>
          <a:lstStyle>
            <a:lvl1pPr marL="0" indent="0" algn="l" defTabSz="457200" rtl="0" eaLnBrk="1" latinLnBrk="0" hangingPunct="1">
              <a:spcBef>
                <a:spcPct val="20000"/>
              </a:spcBef>
              <a:buFontTx/>
              <a:buNone/>
              <a:defRPr sz="800" kern="1200" baseline="0">
                <a:solidFill>
                  <a:schemeClr val="tx1"/>
                </a:solidFill>
                <a:latin typeface="+mn-lt"/>
                <a:ea typeface="+mn-ea"/>
                <a:cs typeface="+mn-cs"/>
              </a:defRPr>
            </a:lvl1pPr>
            <a:lvl2pPr marL="457200" indent="0" algn="l" defTabSz="457200" rtl="0" eaLnBrk="1" latinLnBrk="0" hangingPunct="1">
              <a:spcBef>
                <a:spcPct val="20000"/>
              </a:spcBef>
              <a:buFontTx/>
              <a:buNone/>
              <a:defRPr sz="1000" kern="1200">
                <a:solidFill>
                  <a:schemeClr val="tx1"/>
                </a:solidFill>
                <a:latin typeface="+mn-lt"/>
                <a:ea typeface="+mn-ea"/>
                <a:cs typeface="+mn-cs"/>
              </a:defRPr>
            </a:lvl2pPr>
            <a:lvl3pPr marL="914400" indent="0" algn="l" defTabSz="457200" rtl="0" eaLnBrk="1" latinLnBrk="0" hangingPunct="1">
              <a:spcBef>
                <a:spcPct val="20000"/>
              </a:spcBef>
              <a:buFontTx/>
              <a:buNone/>
              <a:defRPr sz="1000" kern="1200">
                <a:solidFill>
                  <a:schemeClr val="tx1"/>
                </a:solidFill>
                <a:latin typeface="+mn-lt"/>
                <a:ea typeface="+mn-ea"/>
                <a:cs typeface="+mn-cs"/>
              </a:defRPr>
            </a:lvl3pPr>
            <a:lvl4pPr marL="1371600" indent="0" algn="l" defTabSz="457200" rtl="0" eaLnBrk="1" latinLnBrk="0" hangingPunct="1">
              <a:spcBef>
                <a:spcPct val="20000"/>
              </a:spcBef>
              <a:buFontTx/>
              <a:buNone/>
              <a:defRPr sz="1000" kern="1200">
                <a:solidFill>
                  <a:schemeClr val="tx1"/>
                </a:solidFill>
                <a:latin typeface="+mn-lt"/>
                <a:ea typeface="+mn-ea"/>
                <a:cs typeface="+mn-cs"/>
              </a:defRPr>
            </a:lvl4pPr>
            <a:lvl5pPr marL="1828800" indent="0" algn="l" defTabSz="457200" rtl="0" eaLnBrk="1" latinLnBrk="0" hangingPunct="1">
              <a:spcBef>
                <a:spcPct val="20000"/>
              </a:spcBef>
              <a:buFontTx/>
              <a:buNone/>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a:solidFill>
                  <a:schemeClr val="bg1"/>
                </a:solidFill>
              </a:rPr>
              <a:t>WaterAid/ Vlad Sokhin</a:t>
            </a:r>
            <a:endParaRPr lang="en-GB" dirty="0">
              <a:solidFill>
                <a:schemeClr val="bg1"/>
              </a:solidFill>
            </a:endParaRPr>
          </a:p>
        </p:txBody>
      </p:sp>
    </p:spTree>
    <p:extLst>
      <p:ext uri="{BB962C8B-B14F-4D97-AF65-F5344CB8AC3E}">
        <p14:creationId xmlns:p14="http://schemas.microsoft.com/office/powerpoint/2010/main" val="4276185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34"/>
          </p:nvPr>
        </p:nvSpPr>
        <p:spPr/>
      </p:sp>
      <p:sp>
        <p:nvSpPr>
          <p:cNvPr id="6" name="Picture Placeholder 5"/>
          <p:cNvSpPr>
            <a:spLocks noGrp="1"/>
          </p:cNvSpPr>
          <p:nvPr>
            <p:ph type="pic" sz="quarter" idx="35"/>
          </p:nvPr>
        </p:nvSpPr>
        <p:spPr>
          <a:xfrm>
            <a:off x="2485035" y="2479160"/>
            <a:ext cx="2062800" cy="2062800"/>
          </a:xfrm>
          <a:solidFill>
            <a:schemeClr val="tx2"/>
          </a:solidFill>
        </p:spPr>
      </p:sp>
      <p:sp>
        <p:nvSpPr>
          <p:cNvPr id="8" name="Content Placeholder 7"/>
          <p:cNvSpPr>
            <a:spLocks noGrp="1"/>
          </p:cNvSpPr>
          <p:nvPr>
            <p:ph idx="25"/>
          </p:nvPr>
        </p:nvSpPr>
        <p:spPr>
          <a:xfrm>
            <a:off x="4601812" y="2485776"/>
            <a:ext cx="2059623" cy="1000799"/>
          </a:xfrm>
          <a:solidFill>
            <a:schemeClr val="tx2"/>
          </a:solidFill>
        </p:spPr>
        <p:txBody>
          <a:bodyPr/>
          <a:lstStyle/>
          <a:p>
            <a:endParaRPr lang="en-GB" sz="1800" dirty="0">
              <a:solidFill>
                <a:schemeClr val="bg1"/>
              </a:solidFill>
              <a:latin typeface="Noto Sans" panose="020B0502040504020204" pitchFamily="34" charset="0"/>
            </a:endParaRPr>
          </a:p>
          <a:p>
            <a:r>
              <a:rPr lang="en-GB" sz="1800" dirty="0">
                <a:solidFill>
                  <a:schemeClr val="bg1"/>
                </a:solidFill>
                <a:latin typeface="Noto Sans" panose="020B0502040504020204" pitchFamily="34" charset="0"/>
              </a:rPr>
              <a:t>Timor </a:t>
            </a:r>
            <a:r>
              <a:rPr lang="en-GB" sz="1800" dirty="0" err="1">
                <a:solidFill>
                  <a:schemeClr val="bg1"/>
                </a:solidFill>
                <a:latin typeface="Noto Sans" panose="020B0502040504020204" pitchFamily="34" charset="0"/>
              </a:rPr>
              <a:t>Leste</a:t>
            </a:r>
            <a:endParaRPr lang="en-GB" sz="1800" dirty="0">
              <a:solidFill>
                <a:schemeClr val="bg1"/>
              </a:solidFill>
              <a:latin typeface="Noto Sans" panose="020B0502040504020204" pitchFamily="34" charset="0"/>
            </a:endParaRPr>
          </a:p>
        </p:txBody>
      </p:sp>
      <p:sp>
        <p:nvSpPr>
          <p:cNvPr id="9" name="Content Placeholder 8"/>
          <p:cNvSpPr>
            <a:spLocks noGrp="1"/>
          </p:cNvSpPr>
          <p:nvPr>
            <p:ph idx="20"/>
          </p:nvPr>
        </p:nvSpPr>
        <p:spPr>
          <a:xfrm>
            <a:off x="366709" y="363175"/>
            <a:ext cx="2062801" cy="2069411"/>
          </a:xfrm>
          <a:solidFill>
            <a:schemeClr val="accent1"/>
          </a:solidFill>
        </p:spPr>
        <p:txBody>
          <a:bodyPr/>
          <a:lstStyle/>
          <a:p>
            <a:endParaRPr lang="en-GB" dirty="0"/>
          </a:p>
        </p:txBody>
      </p:sp>
      <p:sp>
        <p:nvSpPr>
          <p:cNvPr id="10" name="Content Placeholder 9"/>
          <p:cNvSpPr>
            <a:spLocks noGrp="1"/>
          </p:cNvSpPr>
          <p:nvPr>
            <p:ph idx="36"/>
          </p:nvPr>
        </p:nvSpPr>
        <p:spPr>
          <a:xfrm>
            <a:off x="2644190" y="2716304"/>
            <a:ext cx="1846611" cy="1659300"/>
          </a:xfrm>
        </p:spPr>
        <p:txBody>
          <a:bodyPr/>
          <a:lstStyle/>
          <a:p>
            <a:r>
              <a:rPr lang="en-GB" sz="1800" b="1" dirty="0">
                <a:solidFill>
                  <a:schemeClr val="bg1"/>
                </a:solidFill>
                <a:latin typeface="Noto Sans" panose="020B0502040504020204" pitchFamily="34" charset="0"/>
              </a:rPr>
              <a:t>Communities struggle to grow food when there’s no rainfall</a:t>
            </a:r>
          </a:p>
        </p:txBody>
      </p:sp>
      <p:pic>
        <p:nvPicPr>
          <p:cNvPr id="19" name="Picture Placeholder 18"/>
          <p:cNvPicPr>
            <a:picLocks noGrp="1" noChangeAspect="1"/>
          </p:cNvPicPr>
          <p:nvPr>
            <p:ph type="pic" sz="quarter" idx="41"/>
          </p:nvPr>
        </p:nvPicPr>
        <p:blipFill>
          <a:blip r:embed="rId3" cstate="print">
            <a:extLst>
              <a:ext uri="{28A0092B-C50C-407E-A947-70E740481C1C}">
                <a14:useLocalDpi xmlns:a14="http://schemas.microsoft.com/office/drawing/2010/main"/>
              </a:ext>
            </a:extLst>
          </a:blip>
          <a:stretch>
            <a:fillRect/>
          </a:stretch>
        </p:blipFill>
        <p:spPr>
          <a:xfrm>
            <a:off x="7879413" y="2479160"/>
            <a:ext cx="908664" cy="2066577"/>
          </a:xfrm>
        </p:spPr>
      </p:pic>
      <p:sp>
        <p:nvSpPr>
          <p:cNvPr id="22" name="TextBox 21"/>
          <p:cNvSpPr txBox="1"/>
          <p:nvPr/>
        </p:nvSpPr>
        <p:spPr>
          <a:xfrm>
            <a:off x="474335" y="708493"/>
            <a:ext cx="1847548" cy="1477328"/>
          </a:xfrm>
          <a:prstGeom prst="rect">
            <a:avLst/>
          </a:prstGeom>
          <a:noFill/>
        </p:spPr>
        <p:txBody>
          <a:bodyPr wrap="square" rtlCol="0">
            <a:spAutoFit/>
          </a:bodyPr>
          <a:lstStyle/>
          <a:p>
            <a:r>
              <a:rPr lang="en-GB" b="1" dirty="0">
                <a:solidFill>
                  <a:schemeClr val="bg1"/>
                </a:solidFill>
              </a:rPr>
              <a:t>1 in 10 people around the world don’t have access to clean water</a:t>
            </a:r>
          </a:p>
        </p:txBody>
      </p:sp>
      <p:pic>
        <p:nvPicPr>
          <p:cNvPr id="33" name="Picture Placeholder 32"/>
          <p:cNvPicPr>
            <a:picLocks noGrp="1" noChangeAspect="1"/>
          </p:cNvPicPr>
          <p:nvPr>
            <p:ph type="pic" sz="quarter" idx="40"/>
          </p:nvPr>
        </p:nvPicPr>
        <p:blipFill>
          <a:blip r:embed="rId4" cstate="print">
            <a:extLst>
              <a:ext uri="{28A0092B-C50C-407E-A947-70E740481C1C}">
                <a14:useLocalDpi xmlns:a14="http://schemas.microsoft.com/office/drawing/2010/main"/>
              </a:ext>
            </a:extLst>
          </a:blip>
          <a:srcRect l="1235" r="1235"/>
          <a:stretch>
            <a:fillRect/>
          </a:stretch>
        </p:blipFill>
        <p:spPr>
          <a:xfrm>
            <a:off x="2469133" y="1398038"/>
            <a:ext cx="1057835" cy="1057835"/>
          </a:xfrm>
          <a:prstGeom prst="rect">
            <a:avLst/>
          </a:prstGeom>
        </p:spPr>
      </p:pic>
      <p:pic>
        <p:nvPicPr>
          <p:cNvPr id="34" name="Picture 33"/>
          <p:cNvPicPr>
            <a:picLocks noChangeAspect="1"/>
          </p:cNvPicPr>
          <p:nvPr/>
        </p:nvPicPr>
        <p:blipFill>
          <a:blip r:embed="rId5"/>
          <a:stretch>
            <a:fillRect/>
          </a:stretch>
        </p:blipFill>
        <p:spPr>
          <a:xfrm>
            <a:off x="5606998" y="3510560"/>
            <a:ext cx="1092873" cy="1090395"/>
          </a:xfrm>
          <a:prstGeom prst="rect">
            <a:avLst/>
          </a:prstGeom>
        </p:spPr>
      </p:pic>
      <p:sp>
        <p:nvSpPr>
          <p:cNvPr id="35" name="Picture Placeholder 34"/>
          <p:cNvSpPr>
            <a:spLocks noGrp="1"/>
          </p:cNvSpPr>
          <p:nvPr>
            <p:ph type="pic" sz="quarter" idx="29"/>
          </p:nvPr>
        </p:nvSpPr>
        <p:spPr/>
      </p:sp>
      <p:pic>
        <p:nvPicPr>
          <p:cNvPr id="36" name="Picture 35"/>
          <p:cNvPicPr>
            <a:picLocks noChangeAspect="1"/>
          </p:cNvPicPr>
          <p:nvPr/>
        </p:nvPicPr>
        <p:blipFill>
          <a:blip r:embed="rId6"/>
          <a:stretch>
            <a:fillRect/>
          </a:stretch>
        </p:blipFill>
        <p:spPr>
          <a:xfrm>
            <a:off x="1394289" y="2465966"/>
            <a:ext cx="1074844" cy="1056320"/>
          </a:xfrm>
          <a:prstGeom prst="rect">
            <a:avLst/>
          </a:prstGeom>
        </p:spPr>
      </p:pic>
    </p:spTree>
    <p:extLst>
      <p:ext uri="{BB962C8B-B14F-4D97-AF65-F5344CB8AC3E}">
        <p14:creationId xmlns:p14="http://schemas.microsoft.com/office/powerpoint/2010/main" val="7888175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8"/>
          </p:nvPr>
        </p:nvSpPr>
        <p:spPr/>
        <p:txBody>
          <a:bodyPr/>
          <a:lstStyle/>
          <a:p>
            <a:endParaRPr lang="en-GB" dirty="0"/>
          </a:p>
        </p:txBody>
      </p:sp>
      <p:pic>
        <p:nvPicPr>
          <p:cNvPr id="21" name="Picture Placeholder 20"/>
          <p:cNvPicPr>
            <a:picLocks noGrp="1" noChangeAspect="1"/>
          </p:cNvPicPr>
          <p:nvPr>
            <p:ph type="pic" sz="quarter" idx="40"/>
          </p:nvPr>
        </p:nvPicPr>
        <p:blipFill>
          <a:blip r:embed="rId3"/>
          <a:srcRect l="274" r="274"/>
          <a:stretch>
            <a:fillRect/>
          </a:stretch>
        </p:blipFill>
        <p:spPr>
          <a:xfrm>
            <a:off x="1425873" y="3545954"/>
            <a:ext cx="1015200" cy="1015200"/>
          </a:xfrm>
          <a:prstGeom prst="rect">
            <a:avLst/>
          </a:prstGeom>
        </p:spPr>
      </p:pic>
      <p:pic>
        <p:nvPicPr>
          <p:cNvPr id="16" name="Picture Placeholder 1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879413" y="2479160"/>
            <a:ext cx="908664" cy="2066577"/>
          </a:xfrm>
          <a:prstGeom prst="roundRect">
            <a:avLst>
              <a:gd name="adj" fmla="val 6016"/>
            </a:avLst>
          </a:prstGeom>
          <a:noFill/>
        </p:spPr>
      </p:pic>
      <p:pic>
        <p:nvPicPr>
          <p:cNvPr id="20" name="Picture Placeholder 19"/>
          <p:cNvPicPr>
            <a:picLocks noGrp="1" noChangeAspect="1"/>
          </p:cNvPicPr>
          <p:nvPr>
            <p:ph type="pic" sz="quarter" idx="29"/>
          </p:nvPr>
        </p:nvPicPr>
        <p:blipFill>
          <a:blip r:embed="rId5">
            <a:extLst>
              <a:ext uri="{28A0092B-C50C-407E-A947-70E740481C1C}">
                <a14:useLocalDpi xmlns:a14="http://schemas.microsoft.com/office/drawing/2010/main" val="0"/>
              </a:ext>
            </a:extLst>
          </a:blip>
          <a:srcRect t="79" b="79"/>
          <a:stretch>
            <a:fillRect/>
          </a:stretch>
        </p:blipFill>
        <p:spPr>
          <a:xfrm>
            <a:off x="1425873" y="2509628"/>
            <a:ext cx="1000800" cy="1000800"/>
          </a:xfrm>
        </p:spPr>
      </p:pic>
      <p:pic>
        <p:nvPicPr>
          <p:cNvPr id="19" name="Picture Placeholder 18"/>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sp>
        <p:nvSpPr>
          <p:cNvPr id="24" name="Text Placeholder 6"/>
          <p:cNvSpPr txBox="1">
            <a:spLocks/>
          </p:cNvSpPr>
          <p:nvPr/>
        </p:nvSpPr>
        <p:spPr>
          <a:xfrm rot="16200000">
            <a:off x="757334" y="2518182"/>
            <a:ext cx="3657600" cy="180000"/>
          </a:xfrm>
          <a:prstGeom prst="rect">
            <a:avLst/>
          </a:prstGeom>
        </p:spPr>
        <p:txBody>
          <a:bodyPr vert="horz" lIns="0" tIns="0" rIns="0" bIns="0" anchor="b"/>
          <a:lstStyle>
            <a:lvl1pPr marL="0" indent="0" algn="l" defTabSz="457200" rtl="0" eaLnBrk="1" latinLnBrk="0" hangingPunct="1">
              <a:spcBef>
                <a:spcPct val="20000"/>
              </a:spcBef>
              <a:buFontTx/>
              <a:buNone/>
              <a:defRPr sz="800" kern="1200" baseline="0">
                <a:solidFill>
                  <a:schemeClr val="tx1"/>
                </a:solidFill>
                <a:latin typeface="+mn-lt"/>
                <a:ea typeface="+mn-ea"/>
                <a:cs typeface="+mn-cs"/>
              </a:defRPr>
            </a:lvl1pPr>
            <a:lvl2pPr marL="457200" indent="0" algn="l" defTabSz="457200" rtl="0" eaLnBrk="1" latinLnBrk="0" hangingPunct="1">
              <a:spcBef>
                <a:spcPct val="20000"/>
              </a:spcBef>
              <a:buFontTx/>
              <a:buNone/>
              <a:defRPr sz="1000" kern="1200">
                <a:solidFill>
                  <a:schemeClr val="tx1"/>
                </a:solidFill>
                <a:latin typeface="+mn-lt"/>
                <a:ea typeface="+mn-ea"/>
                <a:cs typeface="+mn-cs"/>
              </a:defRPr>
            </a:lvl2pPr>
            <a:lvl3pPr marL="914400" indent="0" algn="l" defTabSz="457200" rtl="0" eaLnBrk="1" latinLnBrk="0" hangingPunct="1">
              <a:spcBef>
                <a:spcPct val="20000"/>
              </a:spcBef>
              <a:buFontTx/>
              <a:buNone/>
              <a:defRPr sz="1000" kern="1200">
                <a:solidFill>
                  <a:schemeClr val="tx1"/>
                </a:solidFill>
                <a:latin typeface="+mn-lt"/>
                <a:ea typeface="+mn-ea"/>
                <a:cs typeface="+mn-cs"/>
              </a:defRPr>
            </a:lvl3pPr>
            <a:lvl4pPr marL="1371600" indent="0" algn="l" defTabSz="457200" rtl="0" eaLnBrk="1" latinLnBrk="0" hangingPunct="1">
              <a:spcBef>
                <a:spcPct val="20000"/>
              </a:spcBef>
              <a:buFontTx/>
              <a:buNone/>
              <a:defRPr sz="1000" kern="1200">
                <a:solidFill>
                  <a:schemeClr val="tx1"/>
                </a:solidFill>
                <a:latin typeface="+mn-lt"/>
                <a:ea typeface="+mn-ea"/>
                <a:cs typeface="+mn-cs"/>
              </a:defRPr>
            </a:lvl4pPr>
            <a:lvl5pPr marL="1828800" indent="0" algn="l" defTabSz="457200" rtl="0" eaLnBrk="1" latinLnBrk="0" hangingPunct="1">
              <a:spcBef>
                <a:spcPct val="20000"/>
              </a:spcBef>
              <a:buFontTx/>
              <a:buNone/>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solidFill>
                  <a:schemeClr val="bg1"/>
                </a:solidFill>
              </a:rPr>
              <a:t>WaterAid/ Vlad </a:t>
            </a:r>
            <a:r>
              <a:rPr lang="en-GB" dirty="0" err="1">
                <a:solidFill>
                  <a:schemeClr val="bg1"/>
                </a:solidFill>
              </a:rPr>
              <a:t>Sokhin</a:t>
            </a:r>
            <a:endParaRPr lang="en-GB" dirty="0">
              <a:solidFill>
                <a:schemeClr val="bg1"/>
              </a:solidFill>
            </a:endParaRPr>
          </a:p>
        </p:txBody>
      </p:sp>
    </p:spTree>
    <p:extLst>
      <p:ext uri="{BB962C8B-B14F-4D97-AF65-F5344CB8AC3E}">
        <p14:creationId xmlns:p14="http://schemas.microsoft.com/office/powerpoint/2010/main" val="17710719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8"/>
          </p:nvPr>
        </p:nvSpPr>
        <p:spPr/>
        <p:txBody>
          <a:bodyPr/>
          <a:lstStyle/>
          <a:p>
            <a:endParaRPr lang="en-GB" dirty="0"/>
          </a:p>
        </p:txBody>
      </p:sp>
      <p:pic>
        <p:nvPicPr>
          <p:cNvPr id="20" name="Picture Placeholder 19"/>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t="79" b="79"/>
          <a:stretch>
            <a:fillRect/>
          </a:stretch>
        </p:blipFill>
        <p:spPr>
          <a:xfrm>
            <a:off x="1425873" y="2509628"/>
            <a:ext cx="1000800" cy="1000800"/>
          </a:xfrm>
        </p:spPr>
      </p:pic>
      <p:pic>
        <p:nvPicPr>
          <p:cNvPr id="19" name="Picture Placeholder 18"/>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p:pic>
      <p:pic>
        <p:nvPicPr>
          <p:cNvPr id="9" name="Picture 8"/>
          <p:cNvPicPr>
            <a:picLocks noChangeAspect="1"/>
          </p:cNvPicPr>
          <p:nvPr/>
        </p:nvPicPr>
        <p:blipFill>
          <a:blip r:embed="rId5"/>
          <a:stretch>
            <a:fillRect/>
          </a:stretch>
        </p:blipFill>
        <p:spPr>
          <a:xfrm>
            <a:off x="1391642" y="3510428"/>
            <a:ext cx="1092873" cy="1090395"/>
          </a:xfrm>
          <a:prstGeom prst="rect">
            <a:avLst/>
          </a:prstGeom>
        </p:spPr>
      </p:pic>
      <p:pic>
        <p:nvPicPr>
          <p:cNvPr id="10" name="Picture Placeholder 15"/>
          <p:cNvPicPr>
            <a:picLocks noGrp="1" noChangeAspect="1"/>
          </p:cNvPicPr>
          <p:nvPr>
            <p:ph type="pic" sz="quarter" idx="29"/>
          </p:nvPr>
        </p:nvPicPr>
        <p:blipFill>
          <a:blip r:embed="rId6">
            <a:extLst>
              <a:ext uri="{28A0092B-C50C-407E-A947-70E740481C1C}">
                <a14:useLocalDpi xmlns:a14="http://schemas.microsoft.com/office/drawing/2010/main" val="0"/>
              </a:ext>
            </a:extLst>
          </a:blip>
          <a:srcRect t="79" b="79"/>
          <a:stretch>
            <a:fillRect/>
          </a:stretch>
        </p:blipFill>
        <p:spPr>
          <a:xfrm>
            <a:off x="373727" y="3544511"/>
            <a:ext cx="1000800" cy="1000800"/>
          </a:xfrm>
        </p:spPr>
      </p:pic>
      <p:sp>
        <p:nvSpPr>
          <p:cNvPr id="2" name="Picture Placeholder 1"/>
          <p:cNvSpPr>
            <a:spLocks noGrp="1"/>
          </p:cNvSpPr>
          <p:nvPr>
            <p:ph type="pic" sz="quarter" idx="40"/>
          </p:nvPr>
        </p:nvSpPr>
        <p:spPr/>
      </p:sp>
      <p:sp>
        <p:nvSpPr>
          <p:cNvPr id="11" name="Text Placeholder 6"/>
          <p:cNvSpPr txBox="1">
            <a:spLocks/>
          </p:cNvSpPr>
          <p:nvPr/>
        </p:nvSpPr>
        <p:spPr>
          <a:xfrm rot="16200000">
            <a:off x="765881" y="2526388"/>
            <a:ext cx="3657600" cy="180000"/>
          </a:xfrm>
          <a:prstGeom prst="rect">
            <a:avLst/>
          </a:prstGeom>
        </p:spPr>
        <p:txBody>
          <a:bodyPr vert="horz" lIns="0" tIns="0" rIns="0" bIns="0" anchor="b"/>
          <a:lstStyle>
            <a:lvl1pPr marL="0" indent="0" algn="l" defTabSz="457200" rtl="0" eaLnBrk="1" latinLnBrk="0" hangingPunct="1">
              <a:spcBef>
                <a:spcPct val="20000"/>
              </a:spcBef>
              <a:buFontTx/>
              <a:buNone/>
              <a:defRPr sz="800" kern="1200" baseline="0">
                <a:solidFill>
                  <a:schemeClr val="tx1"/>
                </a:solidFill>
                <a:latin typeface="+mn-lt"/>
                <a:ea typeface="+mn-ea"/>
                <a:cs typeface="+mn-cs"/>
              </a:defRPr>
            </a:lvl1pPr>
            <a:lvl2pPr marL="457200" indent="0" algn="l" defTabSz="457200" rtl="0" eaLnBrk="1" latinLnBrk="0" hangingPunct="1">
              <a:spcBef>
                <a:spcPct val="20000"/>
              </a:spcBef>
              <a:buFontTx/>
              <a:buNone/>
              <a:defRPr sz="1000" kern="1200">
                <a:solidFill>
                  <a:schemeClr val="tx1"/>
                </a:solidFill>
                <a:latin typeface="+mn-lt"/>
                <a:ea typeface="+mn-ea"/>
                <a:cs typeface="+mn-cs"/>
              </a:defRPr>
            </a:lvl2pPr>
            <a:lvl3pPr marL="914400" indent="0" algn="l" defTabSz="457200" rtl="0" eaLnBrk="1" latinLnBrk="0" hangingPunct="1">
              <a:spcBef>
                <a:spcPct val="20000"/>
              </a:spcBef>
              <a:buFontTx/>
              <a:buNone/>
              <a:defRPr sz="1000" kern="1200">
                <a:solidFill>
                  <a:schemeClr val="tx1"/>
                </a:solidFill>
                <a:latin typeface="+mn-lt"/>
                <a:ea typeface="+mn-ea"/>
                <a:cs typeface="+mn-cs"/>
              </a:defRPr>
            </a:lvl3pPr>
            <a:lvl4pPr marL="1371600" indent="0" algn="l" defTabSz="457200" rtl="0" eaLnBrk="1" latinLnBrk="0" hangingPunct="1">
              <a:spcBef>
                <a:spcPct val="20000"/>
              </a:spcBef>
              <a:buFontTx/>
              <a:buNone/>
              <a:defRPr sz="1000" kern="1200">
                <a:solidFill>
                  <a:schemeClr val="tx1"/>
                </a:solidFill>
                <a:latin typeface="+mn-lt"/>
                <a:ea typeface="+mn-ea"/>
                <a:cs typeface="+mn-cs"/>
              </a:defRPr>
            </a:lvl4pPr>
            <a:lvl5pPr marL="1828800" indent="0" algn="l" defTabSz="457200" rtl="0" eaLnBrk="1" latinLnBrk="0" hangingPunct="1">
              <a:spcBef>
                <a:spcPct val="20000"/>
              </a:spcBef>
              <a:buFontTx/>
              <a:buNone/>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solidFill>
                  <a:schemeClr val="bg1"/>
                </a:solidFill>
              </a:rPr>
              <a:t>WaterAid/ Vlad </a:t>
            </a:r>
            <a:r>
              <a:rPr lang="en-GB" dirty="0" err="1">
                <a:solidFill>
                  <a:schemeClr val="bg1"/>
                </a:solidFill>
              </a:rPr>
              <a:t>Sokhin</a:t>
            </a:r>
            <a:endParaRPr lang="en-GB" dirty="0">
              <a:solidFill>
                <a:schemeClr val="bg1"/>
              </a:solidFill>
            </a:endParaRPr>
          </a:p>
        </p:txBody>
      </p:sp>
      <p:pic>
        <p:nvPicPr>
          <p:cNvPr id="6" name="Picture Placeholder 5"/>
          <p:cNvPicPr>
            <a:picLocks noGrp="1" noChangeAspect="1"/>
          </p:cNvPicPr>
          <p:nvPr>
            <p:ph type="pic" sz="quarter" idx="42"/>
          </p:nvPr>
        </p:nvPicPr>
        <p:blipFill>
          <a:blip r:embed="rId7">
            <a:extLst>
              <a:ext uri="{28A0092B-C50C-407E-A947-70E740481C1C}">
                <a14:useLocalDpi xmlns:a14="http://schemas.microsoft.com/office/drawing/2010/main" val="0"/>
              </a:ext>
            </a:extLst>
          </a:blip>
          <a:srcRect t="374" b="374"/>
          <a:stretch>
            <a:fillRect/>
          </a:stretch>
        </p:blipFill>
        <p:spPr/>
      </p:pic>
    </p:spTree>
    <p:extLst>
      <p:ext uri="{BB962C8B-B14F-4D97-AF65-F5344CB8AC3E}">
        <p14:creationId xmlns:p14="http://schemas.microsoft.com/office/powerpoint/2010/main" val="417271816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TRAZENECA" val="TEMPLATE14"/>
</p:tagLst>
</file>

<file path=ppt/theme/theme1.xml><?xml version="1.0" encoding="utf-8"?>
<a:theme xmlns:a="http://schemas.openxmlformats.org/drawingml/2006/main" name="WaterAid Divider Slide Options">
  <a:themeElements>
    <a:clrScheme name="Custom 307">
      <a:dk1>
        <a:srgbClr val="000000"/>
      </a:dk1>
      <a:lt1>
        <a:srgbClr val="FFFFFF"/>
      </a:lt1>
      <a:dk2>
        <a:srgbClr val="9D968D"/>
      </a:dk2>
      <a:lt2>
        <a:srgbClr val="7BA7BC"/>
      </a:lt2>
      <a:accent1>
        <a:srgbClr val="009FDF"/>
      </a:accent1>
      <a:accent2>
        <a:srgbClr val="FFB500"/>
      </a:accent2>
      <a:accent3>
        <a:srgbClr val="E87722"/>
      </a:accent3>
      <a:accent4>
        <a:srgbClr val="84BD00"/>
      </a:accent4>
      <a:accent5>
        <a:srgbClr val="0076A8"/>
      </a:accent5>
      <a:accent6>
        <a:srgbClr val="E0457B"/>
      </a:accent6>
      <a:hlink>
        <a:srgbClr val="9E007E"/>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aterAid PPT Presentation Template.potx" id="{33FBD787-516B-4D29-A11C-05EE3DFACA33}" vid="{BDA686FE-EF11-41D9-B998-80C799DEA5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8D2D28D5DB3F74CA41517195D69D4A8" ma:contentTypeVersion="11" ma:contentTypeDescription="Create a new document." ma:contentTypeScope="" ma:versionID="495d4bb94cbf8c17e59e92eccb0b98fa">
  <xsd:schema xmlns:xsd="http://www.w3.org/2001/XMLSchema" xmlns:xs="http://www.w3.org/2001/XMLSchema" xmlns:p="http://schemas.microsoft.com/office/2006/metadata/properties" xmlns:ns2="5cb5583a-c7f6-49e5-bd97-22cd6da05a65" xmlns:ns3="44b573b4-60e3-4471-b08f-fcb89389c56d" targetNamespace="http://schemas.microsoft.com/office/2006/metadata/properties" ma:root="true" ma:fieldsID="716c6b04bd3e2e06d3c4cf6f34eb9f34" ns2:_="" ns3:_="">
    <xsd:import namespace="5cb5583a-c7f6-49e5-bd97-22cd6da05a65"/>
    <xsd:import namespace="44b573b4-60e3-4471-b08f-fcb89389c56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b5583a-c7f6-49e5-bd97-22cd6da05a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4b573b4-60e3-4471-b08f-fcb89389c56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44b573b4-60e3-4471-b08f-fcb89389c56d">
      <UserInfo>
        <DisplayName/>
        <AccountId xsi:nil="true"/>
        <AccountType/>
      </UserInfo>
    </SharedWithUsers>
  </documentManagement>
</p:properties>
</file>

<file path=customXml/itemProps1.xml><?xml version="1.0" encoding="utf-8"?>
<ds:datastoreItem xmlns:ds="http://schemas.openxmlformats.org/officeDocument/2006/customXml" ds:itemID="{B8DD6822-2834-432B-AD47-18C735BD621A}">
  <ds:schemaRefs>
    <ds:schemaRef ds:uri="http://schemas.microsoft.com/sharepoint/v3/contenttype/forms"/>
  </ds:schemaRefs>
</ds:datastoreItem>
</file>

<file path=customXml/itemProps2.xml><?xml version="1.0" encoding="utf-8"?>
<ds:datastoreItem xmlns:ds="http://schemas.openxmlformats.org/officeDocument/2006/customXml" ds:itemID="{C96D8176-6E62-4BF4-8149-0E92C3F905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b5583a-c7f6-49e5-bd97-22cd6da05a65"/>
    <ds:schemaRef ds:uri="44b573b4-60e3-4471-b08f-fcb89389c5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BD1E996-C5A5-4BB0-880C-B321C19E7F3A}">
  <ds:schemaRefs>
    <ds:schemaRef ds:uri="http://purl.org/dc/elements/1.1/"/>
    <ds:schemaRef ds:uri="http://schemas.microsoft.com/office/2006/metadata/properties"/>
    <ds:schemaRef ds:uri="http://www.w3.org/XML/1998/namespace"/>
    <ds:schemaRef ds:uri="http://schemas.microsoft.com/office/infopath/2007/PartnerControls"/>
    <ds:schemaRef ds:uri="5cb5583a-c7f6-49e5-bd97-22cd6da05a65"/>
    <ds:schemaRef ds:uri="http://schemas.microsoft.com/office/2006/documentManagement/types"/>
    <ds:schemaRef ds:uri="http://purl.org/dc/terms/"/>
    <ds:schemaRef ds:uri="http://schemas.openxmlformats.org/package/2006/metadata/core-properties"/>
    <ds:schemaRef ds:uri="44b573b4-60e3-4471-b08f-fcb89389c56d"/>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WaterAid PPT Presentation Template</Template>
  <TotalTime>1882</TotalTime>
  <Words>414</Words>
  <Application>Microsoft Office PowerPoint</Application>
  <PresentationFormat>On-screen Show (16:9)</PresentationFormat>
  <Paragraphs>25</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Noto Sans</vt:lpstr>
      <vt:lpstr>WaterAid Divider Slide Options</vt:lpstr>
      <vt:lpstr>PowerPoint Presentation</vt:lpstr>
      <vt:lpstr>PowerPoint Presentation</vt:lpstr>
      <vt:lpstr>PowerPoint Presentation</vt:lpstr>
      <vt:lpstr>PowerPoint Presentation</vt:lpstr>
      <vt:lpstr>PowerPoint Presentation</vt:lpstr>
    </vt:vector>
  </TitlesOfParts>
  <Manager/>
  <Company>WaterAid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 flexible 2019 (English)</dc:title>
  <dc:subject/>
  <dc:creator>David Stedman</dc:creator>
  <cp:keywords>16:9</cp:keywords>
  <dc:description/>
  <cp:lastModifiedBy>Judit Palotai</cp:lastModifiedBy>
  <cp:revision>281</cp:revision>
  <cp:lastPrinted>2017-07-03T12:02:11Z</cp:lastPrinted>
  <dcterms:created xsi:type="dcterms:W3CDTF">2017-07-05T10:54:13Z</dcterms:created>
  <dcterms:modified xsi:type="dcterms:W3CDTF">2020-06-24T10:57:38Z</dcterms:modified>
  <cp:category>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ient">
    <vt:lpwstr>AstraZeneca</vt:lpwstr>
  </property>
  <property fmtid="{D5CDD505-2E9C-101B-9397-08002B2CF9AE}" pid="3" name="Language">
    <vt:lpwstr>English (UK)</vt:lpwstr>
  </property>
  <property fmtid="{D5CDD505-2E9C-101B-9397-08002B2CF9AE}" pid="4" name="Owner">
    <vt:lpwstr>P L Kessler</vt:lpwstr>
  </property>
  <property fmtid="{D5CDD505-2E9C-101B-9397-08002B2CF9AE}" pid="5" name="Project">
    <vt:lpwstr>The Chase</vt:lpwstr>
  </property>
  <property fmtid="{D5CDD505-2E9C-101B-9397-08002B2CF9AE}" pid="6" name="Publisher">
    <vt:lpwstr>Kessler Associates</vt:lpwstr>
  </property>
  <property fmtid="{D5CDD505-2E9C-101B-9397-08002B2CF9AE}" pid="7" name="ContentTypeId">
    <vt:lpwstr>0x01010078D2D28D5DB3F74CA41517195D69D4A8</vt:lpwstr>
  </property>
  <property fmtid="{D5CDD505-2E9C-101B-9397-08002B2CF9AE}" pid="8" name="bedc2c9ef8364983b3347fbd11b5583b">
    <vt:lpwstr>English|830de149-38b3-4787-abed-ef74a4d93cc7</vt:lpwstr>
  </property>
  <property fmtid="{D5CDD505-2E9C-101B-9397-08002B2CF9AE}" pid="9" name="TaxCatchAll">
    <vt:lpwstr>47;#Global|eb121460-b1b0-4cc1-89cc-a79617399c5f;#14;#Communications|c78cb21b-4ba8-4f60-b009-6b78ff6e9ca8;#1;#English|830de149-38b3-4787-abed-ef74a4d93cc7;#49;#Template|2eaf9c0f-7e85-4e77-ac55-57a1a567f7a2</vt:lpwstr>
  </property>
  <property fmtid="{D5CDD505-2E9C-101B-9397-08002B2CF9AE}" pid="10" name="FlexFunction">
    <vt:lpwstr>14;#Communications|c78cb21b-4ba8-4f60-b009-6b78ff6e9ca8</vt:lpwstr>
  </property>
  <property fmtid="{D5CDD505-2E9C-101B-9397-08002B2CF9AE}" pid="11" name="FlexAudience">
    <vt:lpwstr/>
  </property>
  <property fmtid="{D5CDD505-2E9C-101B-9397-08002B2CF9AE}" pid="12" name="FlexDocumentCategory">
    <vt:lpwstr>49;#Template|2eaf9c0f-7e85-4e77-ac55-57a1a567f7a2</vt:lpwstr>
  </property>
  <property fmtid="{D5CDD505-2E9C-101B-9397-08002B2CF9AE}" pid="13" name="FlexLanguage">
    <vt:lpwstr>1;#English|830de149-38b3-4787-abed-ef74a4d93cc7</vt:lpwstr>
  </property>
  <property fmtid="{D5CDD505-2E9C-101B-9397-08002B2CF9AE}" pid="14" name="FlexDocumentLocation">
    <vt:lpwstr>2;#Global|eb121460-b1b0-4cc1-89cc-a79617399c5f</vt:lpwstr>
  </property>
  <property fmtid="{D5CDD505-2E9C-101B-9397-08002B2CF9AE}" pid="15" name="Order">
    <vt:r8>64200</vt:r8>
  </property>
  <property fmtid="{D5CDD505-2E9C-101B-9397-08002B2CF9AE}" pid="16" name="ComplianceAssetId">
    <vt:lpwstr/>
  </property>
  <property fmtid="{D5CDD505-2E9C-101B-9397-08002B2CF9AE}" pid="17" name="AuthorIds_UIVersion_10752">
    <vt:lpwstr>3</vt:lpwstr>
  </property>
  <property fmtid="{D5CDD505-2E9C-101B-9397-08002B2CF9AE}" pid="18" name="FlexAudienceTaxHTField0">
    <vt:lpwstr/>
  </property>
  <property fmtid="{D5CDD505-2E9C-101B-9397-08002B2CF9AE}" pid="19" name="FlexDocumentCategoryTaxHTField0">
    <vt:lpwstr>Template|2eaf9c0f-7e85-4e77-ac55-57a1a567f7a2</vt:lpwstr>
  </property>
  <property fmtid="{D5CDD505-2E9C-101B-9397-08002B2CF9AE}" pid="20" name="FlexDocumentLocationTaxHTField0">
    <vt:lpwstr>Global|eb121460-b1b0-4cc1-89cc-a79617399c5f</vt:lpwstr>
  </property>
  <property fmtid="{D5CDD505-2E9C-101B-9397-08002B2CF9AE}" pid="21" name="FlexFunctionTaxHTField0">
    <vt:lpwstr>Communications|c78cb21b-4ba8-4f60-b009-6b78ff6e9ca8</vt:lpwstr>
  </property>
  <property fmtid="{D5CDD505-2E9C-101B-9397-08002B2CF9AE}" pid="22" name="SharedWithUsers">
    <vt:lpwstr/>
  </property>
  <property fmtid="{D5CDD505-2E9C-101B-9397-08002B2CF9AE}" pid="23" name="xd_ProgID">
    <vt:lpwstr/>
  </property>
  <property fmtid="{D5CDD505-2E9C-101B-9397-08002B2CF9AE}" pid="24" name="Size">
    <vt:lpwstr/>
  </property>
  <property fmtid="{D5CDD505-2E9C-101B-9397-08002B2CF9AE}" pid="25" name="WaterAidBrandAssetUse">
    <vt:lpwstr/>
  </property>
  <property fmtid="{D5CDD505-2E9C-101B-9397-08002B2CF9AE}" pid="26" name="TemplateUrl">
    <vt:lpwstr/>
  </property>
  <property fmtid="{D5CDD505-2E9C-101B-9397-08002B2CF9AE}" pid="27" name="FlexDocumentAuthor">
    <vt:lpwstr>551;#David Stedman</vt:lpwstr>
  </property>
  <property fmtid="{D5CDD505-2E9C-101B-9397-08002B2CF9AE}" pid="28" name="WaterAidBrandAssetColour">
    <vt:lpwstr/>
  </property>
  <property fmtid="{D5CDD505-2E9C-101B-9397-08002B2CF9AE}" pid="29" name="WaterAidBrandAssetTint">
    <vt:lpwstr/>
  </property>
  <property fmtid="{D5CDD505-2E9C-101B-9397-08002B2CF9AE}" pid="30" name="Orientation">
    <vt:lpwstr/>
  </property>
  <property fmtid="{D5CDD505-2E9C-101B-9397-08002B2CF9AE}" pid="31" name="xd_Signature">
    <vt:bool>false</vt:bool>
  </property>
  <property fmtid="{D5CDD505-2E9C-101B-9397-08002B2CF9AE}" pid="32" name="WaterAidBrandAssetCategory">
    <vt:lpwstr>63;#Templates|18ec425e-d1a7-43b9-92f8-3f13cfdfd929</vt:lpwstr>
  </property>
</Properties>
</file>