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4"/>
  </p:sldMasterIdLst>
  <p:notesMasterIdLst>
    <p:notesMasterId r:id="rId13"/>
  </p:notesMasterIdLst>
  <p:handoutMasterIdLst>
    <p:handoutMasterId r:id="rId14"/>
  </p:handoutMasterIdLst>
  <p:sldIdLst>
    <p:sldId id="518" r:id="rId5"/>
    <p:sldId id="519" r:id="rId6"/>
    <p:sldId id="520" r:id="rId7"/>
    <p:sldId id="523" r:id="rId8"/>
    <p:sldId id="521" r:id="rId9"/>
    <p:sldId id="525" r:id="rId10"/>
    <p:sldId id="527" r:id="rId11"/>
    <p:sldId id="522" r:id="rId12"/>
  </p:sldIdLst>
  <p:sldSz cx="9144000" cy="5143500" type="screen16x9"/>
  <p:notesSz cx="6858000" cy="1171575"/>
  <p:custDataLst>
    <p:tags r:id="rId1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3" userDrawn="1">
          <p15:clr>
            <a:srgbClr val="A4A3A4"/>
          </p15:clr>
        </p15:guide>
        <p15:guide id="2">
          <p15:clr>
            <a:srgbClr val="A4A3A4"/>
          </p15:clr>
        </p15:guide>
        <p15:guide id="3" orient="horz">
          <p15:clr>
            <a:srgbClr val="A4A3A4"/>
          </p15:clr>
        </p15:guide>
      </p15:sldGuideLst>
    </p:ext>
    <p:ext uri="{2D200454-40CA-4A62-9FC3-DE9A4176ACB9}">
      <p15:notesGuideLst xmlns:p15="http://schemas.microsoft.com/office/powerpoint/2012/main">
        <p15:guide id="1" orient="horz" pos="3111">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968D"/>
    <a:srgbClr val="E0457B"/>
    <a:srgbClr val="7BA7BC"/>
    <a:srgbClr val="B7CE95"/>
    <a:srgbClr val="FEDB00"/>
    <a:srgbClr val="85431E"/>
    <a:srgbClr val="9E652E"/>
    <a:srgbClr val="3A913F"/>
    <a:srgbClr val="C63527"/>
    <a:srgbClr val="84BD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CFD75-E629-4A4B-BD35-423A70F9ABCF}" v="3059" dt="2019-01-30T14:23:54.5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00" autoAdjust="0"/>
    <p:restoredTop sz="79450" autoAdjust="0"/>
  </p:normalViewPr>
  <p:slideViewPr>
    <p:cSldViewPr snapToGrid="0" snapToObjects="1" showGuides="1">
      <p:cViewPr varScale="1">
        <p:scale>
          <a:sx n="72" d="100"/>
          <a:sy n="72" d="100"/>
        </p:scale>
        <p:origin x="976" y="56"/>
      </p:cViewPr>
      <p:guideLst>
        <p:guide orient="horz" pos="2913"/>
        <p:guide/>
        <p:guide orient="horz"/>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132" d="100"/>
          <a:sy n="132" d="100"/>
        </p:scale>
        <p:origin x="84" y="68"/>
      </p:cViewPr>
      <p:guideLst>
        <p:guide orient="horz" pos="3111"/>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 Palotai" userId="S::juditpalotai@wateraid.org::60c2466c-0541-4411-a274-d615406592e3" providerId="AD" clId="Web-{FCFA2C35-4B7C-8616-8635-1BAEA8B7C4BC}"/>
    <pc:docChg chg="modSld">
      <pc:chgData name="Judit Palotai" userId="S::juditpalotai@wateraid.org::60c2466c-0541-4411-a274-d615406592e3" providerId="AD" clId="Web-{FCFA2C35-4B7C-8616-8635-1BAEA8B7C4BC}" dt="2019-06-06T12:41:23.808" v="13"/>
      <pc:docMkLst>
        <pc:docMk/>
      </pc:docMkLst>
      <pc:sldChg chg="modNotes">
        <pc:chgData name="Judit Palotai" userId="S::juditpalotai@wateraid.org::60c2466c-0541-4411-a274-d615406592e3" providerId="AD" clId="Web-{FCFA2C35-4B7C-8616-8635-1BAEA8B7C4BC}" dt="2019-06-06T12:40:36.448" v="2"/>
        <pc:sldMkLst>
          <pc:docMk/>
          <pc:sldMk cId="3715877015" sldId="488"/>
        </pc:sldMkLst>
      </pc:sldChg>
      <pc:sldChg chg="modNotes">
        <pc:chgData name="Judit Palotai" userId="S::juditpalotai@wateraid.org::60c2466c-0541-4411-a274-d615406592e3" providerId="AD" clId="Web-{FCFA2C35-4B7C-8616-8635-1BAEA8B7C4BC}" dt="2019-06-06T12:41:23.808" v="13"/>
        <pc:sldMkLst>
          <pc:docMk/>
          <pc:sldMk cId="3475672032" sldId="492"/>
        </pc:sldMkLst>
      </pc:sldChg>
      <pc:sldChg chg="modNotes">
        <pc:chgData name="Judit Palotai" userId="S::juditpalotai@wateraid.org::60c2466c-0541-4411-a274-d615406592e3" providerId="AD" clId="Web-{FCFA2C35-4B7C-8616-8635-1BAEA8B7C4BC}" dt="2019-06-06T12:41:13.995" v="10"/>
        <pc:sldMkLst>
          <pc:docMk/>
          <pc:sldMk cId="1642560030" sldId="514"/>
        </pc:sldMkLst>
      </pc:sldChg>
      <pc:sldChg chg="modNotes">
        <pc:chgData name="Judit Palotai" userId="S::juditpalotai@wateraid.org::60c2466c-0541-4411-a274-d615406592e3" providerId="AD" clId="Web-{FCFA2C35-4B7C-8616-8635-1BAEA8B7C4BC}" dt="2019-06-06T12:41:03.448" v="8"/>
        <pc:sldMkLst>
          <pc:docMk/>
          <pc:sldMk cId="627801908" sldId="515"/>
        </pc:sldMkLst>
      </pc:sldChg>
      <pc:sldChg chg="modNotes">
        <pc:chgData name="Judit Palotai" userId="S::juditpalotai@wateraid.org::60c2466c-0541-4411-a274-d615406592e3" providerId="AD" clId="Web-{FCFA2C35-4B7C-8616-8635-1BAEA8B7C4BC}" dt="2019-06-06T12:40:52.698" v="6"/>
        <pc:sldMkLst>
          <pc:docMk/>
          <pc:sldMk cId="1986494138" sldId="516"/>
        </pc:sldMkLst>
      </pc:sldChg>
      <pc:sldChg chg="modNotes">
        <pc:chgData name="Judit Palotai" userId="S::juditpalotai@wateraid.org::60c2466c-0541-4411-a274-d615406592e3" providerId="AD" clId="Web-{FCFA2C35-4B7C-8616-8635-1BAEA8B7C4BC}" dt="2019-06-06T12:40:41.339" v="4"/>
        <pc:sldMkLst>
          <pc:docMk/>
          <pc:sldMk cId="4109167097" sldId="517"/>
        </pc:sldMkLst>
      </pc:sldChg>
    </pc:docChg>
  </pc:docChgLst>
  <pc:docChgLst>
    <pc:chgData name="Judit Palotai" userId="S::juditpalotai@wateraid.org::60c2466c-0541-4411-a274-d615406592e3" providerId="AD" clId="Web-{CBBAC313-0FF7-B8D6-9597-D4D71F2ED32B}"/>
    <pc:docChg chg="modSld">
      <pc:chgData name="Judit Palotai" userId="S::juditpalotai@wateraid.org::60c2466c-0541-4411-a274-d615406592e3" providerId="AD" clId="Web-{CBBAC313-0FF7-B8D6-9597-D4D71F2ED32B}" dt="2019-05-31T11:43:02.273" v="8" actId="1076"/>
      <pc:docMkLst>
        <pc:docMk/>
      </pc:docMkLst>
      <pc:sldChg chg="modSp">
        <pc:chgData name="Judit Palotai" userId="S::juditpalotai@wateraid.org::60c2466c-0541-4411-a274-d615406592e3" providerId="AD" clId="Web-{CBBAC313-0FF7-B8D6-9597-D4D71F2ED32B}" dt="2019-05-31T11:43:02.273" v="8" actId="1076"/>
        <pc:sldMkLst>
          <pc:docMk/>
          <pc:sldMk cId="3475672032" sldId="492"/>
        </pc:sldMkLst>
        <pc:spChg chg="mod">
          <ac:chgData name="Judit Palotai" userId="S::juditpalotai@wateraid.org::60c2466c-0541-4411-a274-d615406592e3" providerId="AD" clId="Web-{CBBAC313-0FF7-B8D6-9597-D4D71F2ED32B}" dt="2019-05-31T11:43:02.273" v="8" actId="1076"/>
          <ac:spMkLst>
            <pc:docMk/>
            <pc:sldMk cId="3475672032" sldId="492"/>
            <ac:spMk id="11" creationId="{00000000-0000-0000-0000-000000000000}"/>
          </ac:spMkLst>
        </pc:spChg>
      </pc:sldChg>
      <pc:sldChg chg="addSp delSp modSp">
        <pc:chgData name="Judit Palotai" userId="S::juditpalotai@wateraid.org::60c2466c-0541-4411-a274-d615406592e3" providerId="AD" clId="Web-{CBBAC313-0FF7-B8D6-9597-D4D71F2ED32B}" dt="2019-05-31T11:42:11.648" v="7" actId="1076"/>
        <pc:sldMkLst>
          <pc:docMk/>
          <pc:sldMk cId="4109167097" sldId="517"/>
        </pc:sldMkLst>
        <pc:spChg chg="add del mod">
          <ac:chgData name="Judit Palotai" userId="S::juditpalotai@wateraid.org::60c2466c-0541-4411-a274-d615406592e3" providerId="AD" clId="Web-{CBBAC313-0FF7-B8D6-9597-D4D71F2ED32B}" dt="2019-05-31T11:41:57.507" v="4"/>
          <ac:spMkLst>
            <pc:docMk/>
            <pc:sldMk cId="4109167097" sldId="517"/>
            <ac:spMk id="2" creationId="{899FF473-076B-4047-A03A-B5F85CD0AE18}"/>
          </ac:spMkLst>
        </pc:spChg>
        <pc:spChg chg="add mod">
          <ac:chgData name="Judit Palotai" userId="S::juditpalotai@wateraid.org::60c2466c-0541-4411-a274-d615406592e3" providerId="AD" clId="Web-{CBBAC313-0FF7-B8D6-9597-D4D71F2ED32B}" dt="2019-05-31T11:42:11.648" v="7" actId="1076"/>
          <ac:spMkLst>
            <pc:docMk/>
            <pc:sldMk cId="4109167097" sldId="517"/>
            <ac:spMk id="3" creationId="{93F9F80A-7878-4E98-AD5E-29B222DB3311}"/>
          </ac:spMkLst>
        </pc:spChg>
      </pc:sldChg>
    </pc:docChg>
  </pc:docChgLst>
  <pc:docChgLst>
    <pc:chgData name="Judit Palotai" userId="S::juditpalotai@wateraid.org::60c2466c-0541-4411-a274-d615406592e3" providerId="AD" clId="Web-{717311D9-FBE1-DAC3-7974-0EE8EFBF89F1}"/>
    <pc:docChg chg="delSld modSld">
      <pc:chgData name="Judit Palotai" userId="S::juditpalotai@wateraid.org::60c2466c-0541-4411-a274-d615406592e3" providerId="AD" clId="Web-{717311D9-FBE1-DAC3-7974-0EE8EFBF89F1}" dt="2019-05-07T14:20:24.733" v="21"/>
      <pc:docMkLst>
        <pc:docMk/>
      </pc:docMkLst>
      <pc:sldChg chg="del">
        <pc:chgData name="Judit Palotai" userId="S::juditpalotai@wateraid.org::60c2466c-0541-4411-a274-d615406592e3" providerId="AD" clId="Web-{717311D9-FBE1-DAC3-7974-0EE8EFBF89F1}" dt="2019-05-07T14:19:59.358" v="19"/>
        <pc:sldMkLst>
          <pc:docMk/>
          <pc:sldMk cId="2421642173" sldId="427"/>
        </pc:sldMkLst>
      </pc:sldChg>
      <pc:sldChg chg="addSp delSp modSp del">
        <pc:chgData name="Judit Palotai" userId="S::juditpalotai@wateraid.org::60c2466c-0541-4411-a274-d615406592e3" providerId="AD" clId="Web-{717311D9-FBE1-DAC3-7974-0EE8EFBF89F1}" dt="2019-05-07T14:20:24.733" v="21"/>
        <pc:sldMkLst>
          <pc:docMk/>
          <pc:sldMk cId="1763850533" sldId="498"/>
        </pc:sldMkLst>
        <pc:spChg chg="mod">
          <ac:chgData name="Judit Palotai" userId="S::juditpalotai@wateraid.org::60c2466c-0541-4411-a274-d615406592e3" providerId="AD" clId="Web-{717311D9-FBE1-DAC3-7974-0EE8EFBF89F1}" dt="2019-05-07T14:19:39.218" v="10" actId="20577"/>
          <ac:spMkLst>
            <pc:docMk/>
            <pc:sldMk cId="1763850533" sldId="498"/>
            <ac:spMk id="2" creationId="{00000000-0000-0000-0000-000000000000}"/>
          </ac:spMkLst>
        </pc:spChg>
        <pc:spChg chg="del">
          <ac:chgData name="Judit Palotai" userId="S::juditpalotai@wateraid.org::60c2466c-0541-4411-a274-d615406592e3" providerId="AD" clId="Web-{717311D9-FBE1-DAC3-7974-0EE8EFBF89F1}" dt="2019-05-07T14:19:41.921" v="11"/>
          <ac:spMkLst>
            <pc:docMk/>
            <pc:sldMk cId="1763850533" sldId="498"/>
            <ac:spMk id="3" creationId="{00000000-0000-0000-0000-000000000000}"/>
          </ac:spMkLst>
        </pc:spChg>
        <pc:spChg chg="del mod">
          <ac:chgData name="Judit Palotai" userId="S::juditpalotai@wateraid.org::60c2466c-0541-4411-a274-d615406592e3" providerId="AD" clId="Web-{717311D9-FBE1-DAC3-7974-0EE8EFBF89F1}" dt="2019-05-07T14:19:49.217" v="15"/>
          <ac:spMkLst>
            <pc:docMk/>
            <pc:sldMk cId="1763850533" sldId="498"/>
            <ac:spMk id="5" creationId="{00000000-0000-0000-0000-000000000000}"/>
          </ac:spMkLst>
        </pc:spChg>
        <pc:spChg chg="del">
          <ac:chgData name="Judit Palotai" userId="S::juditpalotai@wateraid.org::60c2466c-0541-4411-a274-d615406592e3" providerId="AD" clId="Web-{717311D9-FBE1-DAC3-7974-0EE8EFBF89F1}" dt="2019-05-07T14:19:44.561" v="13"/>
          <ac:spMkLst>
            <pc:docMk/>
            <pc:sldMk cId="1763850533" sldId="498"/>
            <ac:spMk id="6" creationId="{00000000-0000-0000-0000-000000000000}"/>
          </ac:spMkLst>
        </pc:spChg>
        <pc:spChg chg="add del mod">
          <ac:chgData name="Judit Palotai" userId="S::juditpalotai@wateraid.org::60c2466c-0541-4411-a274-d615406592e3" providerId="AD" clId="Web-{717311D9-FBE1-DAC3-7974-0EE8EFBF89F1}" dt="2019-05-07T14:19:42.999" v="12"/>
          <ac:spMkLst>
            <pc:docMk/>
            <pc:sldMk cId="1763850533" sldId="498"/>
            <ac:spMk id="7" creationId="{864366BD-726C-4BB2-A436-9761DEB50472}"/>
          </ac:spMkLst>
        </pc:spChg>
        <pc:spChg chg="add del mod">
          <ac:chgData name="Judit Palotai" userId="S::juditpalotai@wateraid.org::60c2466c-0541-4411-a274-d615406592e3" providerId="AD" clId="Web-{717311D9-FBE1-DAC3-7974-0EE8EFBF89F1}" dt="2019-05-07T14:19:50.280" v="16"/>
          <ac:spMkLst>
            <pc:docMk/>
            <pc:sldMk cId="1763850533" sldId="498"/>
            <ac:spMk id="11" creationId="{5C0525FD-3387-4EC9-9F64-0DD3BB58D861}"/>
          </ac:spMkLst>
        </pc:spChg>
        <pc:spChg chg="add del mod">
          <ac:chgData name="Judit Palotai" userId="S::juditpalotai@wateraid.org::60c2466c-0541-4411-a274-d615406592e3" providerId="AD" clId="Web-{717311D9-FBE1-DAC3-7974-0EE8EFBF89F1}" dt="2019-05-07T14:19:53.077" v="17"/>
          <ac:spMkLst>
            <pc:docMk/>
            <pc:sldMk cId="1763850533" sldId="498"/>
            <ac:spMk id="14" creationId="{452E5A8A-C848-49FE-86EE-689DBEEA5FE5}"/>
          </ac:spMkLst>
        </pc:spChg>
      </pc:sldChg>
      <pc:sldChg chg="del">
        <pc:chgData name="Judit Palotai" userId="S::juditpalotai@wateraid.org::60c2466c-0541-4411-a274-d615406592e3" providerId="AD" clId="Web-{717311D9-FBE1-DAC3-7974-0EE8EFBF89F1}" dt="2019-05-07T14:19:58.452" v="18"/>
        <pc:sldMkLst>
          <pc:docMk/>
          <pc:sldMk cId="1924306674" sldId="499"/>
        </pc:sldMkLst>
      </pc:sldChg>
      <pc:sldChg chg="addSp">
        <pc:chgData name="Judit Palotai" userId="S::juditpalotai@wateraid.org::60c2466c-0541-4411-a274-d615406592e3" providerId="AD" clId="Web-{717311D9-FBE1-DAC3-7974-0EE8EFBF89F1}" dt="2019-05-07T14:20:19.920" v="20"/>
        <pc:sldMkLst>
          <pc:docMk/>
          <pc:sldMk cId="2832528284" sldId="500"/>
        </pc:sldMkLst>
        <pc:picChg chg="add">
          <ac:chgData name="Judit Palotai" userId="S::juditpalotai@wateraid.org::60c2466c-0541-4411-a274-d615406592e3" providerId="AD" clId="Web-{717311D9-FBE1-DAC3-7974-0EE8EFBF89F1}" dt="2019-05-07T14:20:19.920" v="20"/>
          <ac:picMkLst>
            <pc:docMk/>
            <pc:sldMk cId="2832528284" sldId="500"/>
            <ac:picMk id="3" creationId="{6002816C-D434-444E-BF10-F0E53A320A8E}"/>
          </ac:picMkLst>
        </pc:picChg>
      </pc:sldChg>
    </pc:docChg>
  </pc:docChgLst>
  <pc:docChgLst>
    <pc:chgData name="Judit Palotai" userId="S::juditpalotai@wateraid.org::60c2466c-0541-4411-a274-d615406592e3" providerId="AD" clId="Web-{E2F1D9A9-3082-1BDB-437D-885611AD9DF3}"/>
    <pc:docChg chg="modSld">
      <pc:chgData name="Judit Palotai" userId="S::juditpalotai@wateraid.org::60c2466c-0541-4411-a274-d615406592e3" providerId="AD" clId="Web-{E2F1D9A9-3082-1BDB-437D-885611AD9DF3}" dt="2019-05-13T14:33:44.651" v="0"/>
      <pc:docMkLst>
        <pc:docMk/>
      </pc:docMkLst>
      <pc:sldChg chg="addSp delSp modSp">
        <pc:chgData name="Judit Palotai" userId="S::juditpalotai@wateraid.org::60c2466c-0541-4411-a274-d615406592e3" providerId="AD" clId="Web-{E2F1D9A9-3082-1BDB-437D-885611AD9DF3}" dt="2019-05-13T14:33:44.651" v="0"/>
        <pc:sldMkLst>
          <pc:docMk/>
          <pc:sldMk cId="2832528284" sldId="500"/>
        </pc:sldMkLst>
        <pc:spChg chg="add mod">
          <ac:chgData name="Judit Palotai" userId="S::juditpalotai@wateraid.org::60c2466c-0541-4411-a274-d615406592e3" providerId="AD" clId="Web-{E2F1D9A9-3082-1BDB-437D-885611AD9DF3}" dt="2019-05-13T14:33:44.651" v="0"/>
          <ac:spMkLst>
            <pc:docMk/>
            <pc:sldMk cId="2832528284" sldId="500"/>
            <ac:spMk id="5" creationId="{8A00131D-9FCA-4948-8F9F-785B6B9A27BC}"/>
          </ac:spMkLst>
        </pc:spChg>
        <pc:picChg chg="del">
          <ac:chgData name="Judit Palotai" userId="S::juditpalotai@wateraid.org::60c2466c-0541-4411-a274-d615406592e3" providerId="AD" clId="Web-{E2F1D9A9-3082-1BDB-437D-885611AD9DF3}" dt="2019-05-13T14:33:44.651" v="0"/>
          <ac:picMkLst>
            <pc:docMk/>
            <pc:sldMk cId="2832528284" sldId="500"/>
            <ac:picMk id="14" creationId="{00000000-0000-0000-0000-000000000000}"/>
          </ac:picMkLst>
        </pc:picChg>
      </pc:sldChg>
    </pc:docChg>
  </pc:docChgLst>
  <pc:docChgLst>
    <pc:chgData name="Judit Palotai" userId="S::juditpalotai@wateraid.org::60c2466c-0541-4411-a274-d615406592e3" providerId="AD" clId="Web-{5880022E-1D1C-7177-7E6E-CFFC480D528C}"/>
    <pc:docChg chg="modSld">
      <pc:chgData name="Judit Palotai" userId="S::juditpalotai@wateraid.org::60c2466c-0541-4411-a274-d615406592e3" providerId="AD" clId="Web-{5880022E-1D1C-7177-7E6E-CFFC480D528C}" dt="2019-05-10T10:50:57.688" v="13"/>
      <pc:docMkLst>
        <pc:docMk/>
      </pc:docMkLst>
      <pc:sldChg chg="modNotes">
        <pc:chgData name="Judit Palotai" userId="S::juditpalotai@wateraid.org::60c2466c-0541-4411-a274-d615406592e3" providerId="AD" clId="Web-{5880022E-1D1C-7177-7E6E-CFFC480D528C}" dt="2019-05-10T10:50:57.688" v="13"/>
        <pc:sldMkLst>
          <pc:docMk/>
          <pc:sldMk cId="3212692334" sldId="50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505" y="0"/>
            <a:ext cx="2890626" cy="493792"/>
          </a:xfrm>
          <a:prstGeom prst="rect">
            <a:avLst/>
          </a:prstGeom>
        </p:spPr>
        <p:txBody>
          <a:bodyPr vert="horz" lIns="91440" tIns="45720" rIns="91440" bIns="45720" rtlCol="0"/>
          <a:lstStyle>
            <a:lvl1pPr algn="r">
              <a:defRPr sz="1200"/>
            </a:lvl1pPr>
          </a:lstStyle>
          <a:p>
            <a:fld id="{3BBED7E8-0829-F34C-B479-A757805E6C1B}" type="datetimeFigureOut">
              <a:rPr lang="en-US" smtClean="0"/>
              <a:pPr/>
              <a:t>6/24/2020</a:t>
            </a:fld>
            <a:endParaRPr lang="en-US"/>
          </a:p>
        </p:txBody>
      </p:sp>
      <p:sp>
        <p:nvSpPr>
          <p:cNvPr id="4" name="Footer Placeholder 3"/>
          <p:cNvSpPr>
            <a:spLocks noGrp="1"/>
          </p:cNvSpPr>
          <p:nvPr>
            <p:ph type="ftr" sz="quarter" idx="2"/>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505" y="9380332"/>
            <a:ext cx="2890626" cy="493792"/>
          </a:xfrm>
          <a:prstGeom prst="rect">
            <a:avLst/>
          </a:prstGeom>
        </p:spPr>
        <p:txBody>
          <a:bodyPr vert="horz" lIns="91440" tIns="45720" rIns="91440" bIns="45720" rtlCol="0" anchor="b"/>
          <a:lstStyle>
            <a:lvl1pPr algn="r">
              <a:defRPr sz="1200"/>
            </a:lvl1pPr>
          </a:lstStyle>
          <a:p>
            <a:fld id="{053334D3-7666-C24C-995B-669B029DDF20}" type="slidenum">
              <a:rPr lang="en-US" smtClean="0"/>
              <a:pPr/>
              <a:t>‹#›</a:t>
            </a:fld>
            <a:endParaRPr lang="en-US"/>
          </a:p>
        </p:txBody>
      </p:sp>
    </p:spTree>
    <p:extLst>
      <p:ext uri="{BB962C8B-B14F-4D97-AF65-F5344CB8AC3E}">
        <p14:creationId xmlns:p14="http://schemas.microsoft.com/office/powerpoint/2010/main" val="2465314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6C7E4F11-7667-5045-A00B-01970EA44BB5}" type="datetimeFigureOut">
              <a:rPr lang="en-US" smtClean="0"/>
              <a:pPr/>
              <a:t>6/24/2020</a:t>
            </a:fld>
            <a:endParaRPr lang="en-US"/>
          </a:p>
        </p:txBody>
      </p:sp>
      <p:sp>
        <p:nvSpPr>
          <p:cNvPr id="4" name="Slide Image Placeholder 3"/>
          <p:cNvSpPr>
            <a:spLocks noGrp="1" noRot="1" noChangeAspect="1"/>
          </p:cNvSpPr>
          <p:nvPr>
            <p:ph type="sldImg" idx="2"/>
          </p:nvPr>
        </p:nvSpPr>
        <p:spPr>
          <a:xfrm>
            <a:off x="46038" y="741363"/>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FAD751AE-7ABC-314D-AFAD-47B860ED6FFE}" type="slidenum">
              <a:rPr lang="en-US" smtClean="0"/>
              <a:pPr/>
              <a:t>‹#›</a:t>
            </a:fld>
            <a:endParaRPr lang="en-US"/>
          </a:p>
        </p:txBody>
      </p:sp>
    </p:spTree>
    <p:extLst>
      <p:ext uri="{BB962C8B-B14F-4D97-AF65-F5344CB8AC3E}">
        <p14:creationId xmlns:p14="http://schemas.microsoft.com/office/powerpoint/2010/main" val="1562445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1</a:t>
            </a:fld>
            <a:endParaRPr lang="en-US"/>
          </a:p>
        </p:txBody>
      </p:sp>
    </p:spTree>
    <p:extLst>
      <p:ext uri="{BB962C8B-B14F-4D97-AF65-F5344CB8AC3E}">
        <p14:creationId xmlns:p14="http://schemas.microsoft.com/office/powerpoint/2010/main" val="2111483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Harvest is a time to give thanks and reflect on what we have – not just the food we eat but all the things that make it possible for us to grow or access food. Explain that whatever you’re trying to grow, one thing is always going to be essential: water. Discuss this with your group. Think about where you’re getting water from and how easy (or difficult) it is to get it?</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2</a:t>
            </a:fld>
            <a:endParaRPr lang="en-US"/>
          </a:p>
        </p:txBody>
      </p:sp>
    </p:spTree>
    <p:extLst>
      <p:ext uri="{BB962C8B-B14F-4D97-AF65-F5344CB8AC3E}">
        <p14:creationId xmlns:p14="http://schemas.microsoft.com/office/powerpoint/2010/main" val="3698084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1 in 10 people around the world don’t have access to clean water close to home. The people in these communities also struggle to grow food when there’s no rainfall, like in Timor </a:t>
            </a:r>
            <a:r>
              <a:rPr lang="en-GB" sz="1200" b="0" i="0" u="none" strike="noStrike" kern="1200" baseline="0" dirty="0" err="1" smtClean="0">
                <a:solidFill>
                  <a:schemeClr val="tx1"/>
                </a:solidFill>
                <a:latin typeface="+mn-lt"/>
                <a:ea typeface="+mn-ea"/>
                <a:cs typeface="+mn-cs"/>
              </a:rPr>
              <a:t>Leste</a:t>
            </a:r>
            <a:r>
              <a:rPr lang="en-GB" sz="1200" b="0" i="0" u="none" strike="noStrike" kern="1200" baseline="0" dirty="0" smtClean="0">
                <a:solidFill>
                  <a:schemeClr val="tx1"/>
                </a:solidFill>
                <a:latin typeface="+mn-lt"/>
                <a:ea typeface="+mn-ea"/>
                <a:cs typeface="+mn-cs"/>
              </a:rPr>
              <a:t>, a country on the island of Timor in Southeast </a:t>
            </a:r>
            <a:r>
              <a:rPr lang="en-GB" sz="1200" b="0" i="0" u="none" strike="noStrike" kern="1200" baseline="0" dirty="0" smtClean="0">
                <a:solidFill>
                  <a:schemeClr val="tx1"/>
                </a:solidFill>
                <a:latin typeface="+mn-lt"/>
                <a:ea typeface="+mn-ea"/>
                <a:cs typeface="+mn-cs"/>
              </a:rPr>
              <a:t>Asia, </a:t>
            </a:r>
            <a:r>
              <a:rPr lang="en-GB" sz="1200" b="0" i="0" u="none" strike="noStrike" kern="1200" baseline="0" dirty="0" smtClean="0">
                <a:solidFill>
                  <a:schemeClr val="tx1"/>
                </a:solidFill>
                <a:latin typeface="+mn-lt"/>
                <a:ea typeface="+mn-ea"/>
                <a:cs typeface="+mn-cs"/>
              </a:rPr>
              <a:t>with distinct dry and rainy seasons.</a:t>
            </a:r>
          </a:p>
        </p:txBody>
      </p:sp>
      <p:sp>
        <p:nvSpPr>
          <p:cNvPr id="4" name="Slide Number Placeholder 3"/>
          <p:cNvSpPr>
            <a:spLocks noGrp="1"/>
          </p:cNvSpPr>
          <p:nvPr>
            <p:ph type="sldNum" sz="quarter" idx="10"/>
          </p:nvPr>
        </p:nvSpPr>
        <p:spPr/>
        <p:txBody>
          <a:bodyPr/>
          <a:lstStyle/>
          <a:p>
            <a:fld id="{FAD751AE-7ABC-314D-AFAD-47B860ED6FFE}" type="slidenum">
              <a:rPr lang="en-US" smtClean="0"/>
              <a:pPr/>
              <a:t>3</a:t>
            </a:fld>
            <a:endParaRPr lang="en-US"/>
          </a:p>
        </p:txBody>
      </p:sp>
    </p:spTree>
    <p:extLst>
      <p:ext uri="{BB962C8B-B14F-4D97-AF65-F5344CB8AC3E}">
        <p14:creationId xmlns:p14="http://schemas.microsoft.com/office/powerpoint/2010/main" val="1572122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Ask the group why they think the dry season is called the ‘hungry’ season? It’s because the people of Timor </a:t>
            </a:r>
            <a:r>
              <a:rPr lang="en-GB" sz="1200" b="0" i="0" u="none" strike="noStrike" kern="1200" baseline="0" dirty="0" err="1" smtClean="0">
                <a:solidFill>
                  <a:schemeClr val="tx1"/>
                </a:solidFill>
                <a:latin typeface="+mn-lt"/>
                <a:ea typeface="+mn-ea"/>
                <a:cs typeface="+mn-cs"/>
              </a:rPr>
              <a:t>Leste</a:t>
            </a:r>
            <a:r>
              <a:rPr lang="en-GB" sz="1200" b="0" i="0" u="none" strike="noStrike" kern="1200" baseline="0" dirty="0" smtClean="0">
                <a:solidFill>
                  <a:schemeClr val="tx1"/>
                </a:solidFill>
                <a:latin typeface="+mn-lt"/>
                <a:ea typeface="+mn-ea"/>
                <a:cs typeface="+mn-cs"/>
              </a:rPr>
              <a:t> don’t have much to eat during that time. Recently their land has been heavily impacted by our changing climate too: the dry season is getting even longer, making water sources dry out and crops fail. </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Discuss this with your group: can you imagine not having enough to eat for long months every year? Have you ever experienced a time when you didn’t have as much to eat as usual? Or were not able to eat the things you would normally eat? Why?</a:t>
            </a:r>
            <a:endParaRPr lang="en-GB" dirty="0" smtClean="0"/>
          </a:p>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4</a:t>
            </a:fld>
            <a:endParaRPr lang="en-US"/>
          </a:p>
        </p:txBody>
      </p:sp>
    </p:spTree>
    <p:extLst>
      <p:ext uri="{BB962C8B-B14F-4D97-AF65-F5344CB8AC3E}">
        <p14:creationId xmlns:p14="http://schemas.microsoft.com/office/powerpoint/2010/main" val="3053162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Tell the story of </a:t>
            </a:r>
            <a:r>
              <a:rPr lang="en-GB" sz="1200" b="0" i="0" u="none" strike="noStrike" kern="1200" baseline="0" dirty="0" err="1" smtClean="0">
                <a:solidFill>
                  <a:schemeClr val="tx1"/>
                </a:solidFill>
                <a:latin typeface="+mn-lt"/>
                <a:ea typeface="+mn-ea"/>
                <a:cs typeface="+mn-cs"/>
              </a:rPr>
              <a:t>Felisberta</a:t>
            </a:r>
            <a:r>
              <a:rPr lang="en-GB" sz="1200" b="0" i="0" u="none" strike="noStrike" kern="1200" baseline="0" dirty="0" smtClean="0">
                <a:solidFill>
                  <a:schemeClr val="tx1"/>
                </a:solidFill>
                <a:latin typeface="+mn-lt"/>
                <a:ea typeface="+mn-ea"/>
                <a:cs typeface="+mn-cs"/>
              </a:rPr>
              <a:t> who lives in a village called </a:t>
            </a:r>
            <a:r>
              <a:rPr lang="en-GB" sz="1200" b="0" i="0" u="none" strike="noStrike" kern="1200" baseline="0" dirty="0" err="1" smtClean="0">
                <a:solidFill>
                  <a:schemeClr val="tx1"/>
                </a:solidFill>
                <a:latin typeface="+mn-lt"/>
                <a:ea typeface="+mn-ea"/>
                <a:cs typeface="+mn-cs"/>
              </a:rPr>
              <a:t>Vatuvou</a:t>
            </a:r>
            <a:r>
              <a:rPr lang="en-GB" sz="1200" b="0" i="0" u="none" strike="noStrike" kern="1200" baseline="0" dirty="0" smtClean="0">
                <a:solidFill>
                  <a:schemeClr val="tx1"/>
                </a:solidFill>
                <a:latin typeface="+mn-lt"/>
                <a:ea typeface="+mn-ea"/>
                <a:cs typeface="+mn-cs"/>
              </a:rPr>
              <a:t> in Timor </a:t>
            </a:r>
            <a:r>
              <a:rPr lang="en-GB" sz="1200" b="0" i="0" u="none" strike="noStrike" kern="1200" baseline="0" dirty="0" err="1" smtClean="0">
                <a:solidFill>
                  <a:schemeClr val="tx1"/>
                </a:solidFill>
                <a:latin typeface="+mn-lt"/>
                <a:ea typeface="+mn-ea"/>
                <a:cs typeface="+mn-cs"/>
              </a:rPr>
              <a:t>Leste</a:t>
            </a:r>
            <a:r>
              <a:rPr lang="en-GB" sz="1200" b="0" i="0" u="none" strike="noStrike" kern="1200" baseline="0" dirty="0" smtClean="0">
                <a:solidFill>
                  <a:schemeClr val="tx1"/>
                </a:solidFill>
                <a:latin typeface="+mn-lt"/>
                <a:ea typeface="+mn-ea"/>
                <a:cs typeface="+mn-cs"/>
              </a:rPr>
              <a:t>. Her community is dependent on farming but they don’t have access to water nearby. </a:t>
            </a:r>
            <a:r>
              <a:rPr lang="en-GB" sz="1200" b="0" i="0" u="none" strike="noStrike" kern="1200" baseline="0" dirty="0" err="1" smtClean="0">
                <a:solidFill>
                  <a:schemeClr val="tx1"/>
                </a:solidFill>
                <a:latin typeface="+mn-lt"/>
                <a:ea typeface="+mn-ea"/>
                <a:cs typeface="+mn-cs"/>
              </a:rPr>
              <a:t>Felisberta</a:t>
            </a:r>
            <a:r>
              <a:rPr lang="en-GB" sz="1200" b="0" i="0" u="none" strike="noStrike" kern="1200" baseline="0" dirty="0" smtClean="0">
                <a:solidFill>
                  <a:schemeClr val="tx1"/>
                </a:solidFill>
                <a:latin typeface="+mn-lt"/>
                <a:ea typeface="+mn-ea"/>
                <a:cs typeface="+mn-cs"/>
              </a:rPr>
              <a:t> has to walk long distances to collect water for her </a:t>
            </a:r>
            <a:r>
              <a:rPr lang="en-GB" sz="1200" b="0" i="0" u="none" strike="noStrike" kern="1200" baseline="0" dirty="0" smtClean="0">
                <a:solidFill>
                  <a:schemeClr val="tx1"/>
                </a:solidFill>
                <a:latin typeface="+mn-lt"/>
                <a:ea typeface="+mn-ea"/>
                <a:cs typeface="+mn-cs"/>
              </a:rPr>
              <a:t>family </a:t>
            </a:r>
            <a:r>
              <a:rPr lang="en-GB" sz="1200" b="0" i="0" u="none" strike="noStrike" kern="1200" baseline="0" dirty="0" smtClean="0">
                <a:solidFill>
                  <a:schemeClr val="tx1"/>
                </a:solidFill>
                <a:latin typeface="+mn-lt"/>
                <a:ea typeface="+mn-ea"/>
                <a:cs typeface="+mn-cs"/>
              </a:rPr>
              <a:t>and the water she can get is not enough to grow vegetables to eat and sell. </a:t>
            </a:r>
            <a:r>
              <a:rPr lang="en-GB" sz="1200" b="0" i="0" u="none" strike="noStrike" kern="1200" baseline="0" dirty="0" err="1" smtClean="0">
                <a:solidFill>
                  <a:schemeClr val="tx1"/>
                </a:solidFill>
                <a:latin typeface="+mn-lt"/>
                <a:ea typeface="+mn-ea"/>
                <a:cs typeface="+mn-cs"/>
              </a:rPr>
              <a:t>Felisberta’s</a:t>
            </a:r>
            <a:r>
              <a:rPr lang="en-GB" sz="1200" b="0" i="0" u="none" strike="noStrike" kern="1200" baseline="0" dirty="0" smtClean="0">
                <a:solidFill>
                  <a:schemeClr val="tx1"/>
                </a:solidFill>
                <a:latin typeface="+mn-lt"/>
                <a:ea typeface="+mn-ea"/>
                <a:cs typeface="+mn-cs"/>
              </a:rPr>
              <a:t> family has also lost their livestock due to the lack of water, which was their biggest source of income.</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5</a:t>
            </a:fld>
            <a:endParaRPr lang="en-US"/>
          </a:p>
        </p:txBody>
      </p:sp>
    </p:spTree>
    <p:extLst>
      <p:ext uri="{BB962C8B-B14F-4D97-AF65-F5344CB8AC3E}">
        <p14:creationId xmlns:p14="http://schemas.microsoft.com/office/powerpoint/2010/main" val="121692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In 2019 WaterAid has built two wells and 12 compostable toilets in the village of </a:t>
            </a:r>
            <a:r>
              <a:rPr lang="en-GB" sz="1200" b="0" i="0" u="none" strike="noStrike" kern="1200" baseline="0" dirty="0" err="1" smtClean="0">
                <a:solidFill>
                  <a:schemeClr val="tx1"/>
                </a:solidFill>
                <a:latin typeface="+mn-lt"/>
                <a:ea typeface="+mn-ea"/>
                <a:cs typeface="+mn-cs"/>
              </a:rPr>
              <a:t>Zabendella</a:t>
            </a:r>
            <a:r>
              <a:rPr lang="en-GB" sz="1200" b="0" i="0" u="none" strike="noStrike" kern="1200" baseline="0" dirty="0" smtClean="0">
                <a:solidFill>
                  <a:schemeClr val="tx1"/>
                </a:solidFill>
                <a:latin typeface="+mn-lt"/>
                <a:ea typeface="+mn-ea"/>
                <a:cs typeface="+mn-cs"/>
              </a:rPr>
              <a:t>, Burkina Faso. Before that, the community didn’t have access to water and toilets, and families also struggled to grow vegetables during the dry season. Soil quality is poor and requires fertilising but fertiliser is something most people can’t afford to buy. </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6</a:t>
            </a:fld>
            <a:endParaRPr lang="en-US"/>
          </a:p>
        </p:txBody>
      </p:sp>
    </p:spTree>
    <p:extLst>
      <p:ext uri="{BB962C8B-B14F-4D97-AF65-F5344CB8AC3E}">
        <p14:creationId xmlns:p14="http://schemas.microsoft.com/office/powerpoint/2010/main" val="3453099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smtClean="0">
                <a:solidFill>
                  <a:schemeClr val="tx1"/>
                </a:solidFill>
                <a:latin typeface="+mn-lt"/>
                <a:ea typeface="+mn-ea"/>
                <a:cs typeface="+mn-cs"/>
              </a:rPr>
              <a:t>Rasmata</a:t>
            </a:r>
            <a:r>
              <a:rPr lang="en-GB" sz="1200" b="0" i="0" u="none" strike="noStrike" kern="1200" baseline="0" dirty="0" smtClean="0">
                <a:solidFill>
                  <a:schemeClr val="tx1"/>
                </a:solidFill>
                <a:latin typeface="+mn-lt"/>
                <a:ea typeface="+mn-ea"/>
                <a:cs typeface="+mn-cs"/>
              </a:rPr>
              <a:t> lives in </a:t>
            </a:r>
            <a:r>
              <a:rPr lang="en-GB" sz="1200" b="0" i="0" u="none" strike="noStrike" kern="1200" baseline="0" dirty="0" err="1" smtClean="0">
                <a:solidFill>
                  <a:schemeClr val="tx1"/>
                </a:solidFill>
                <a:latin typeface="+mn-lt"/>
                <a:ea typeface="+mn-ea"/>
                <a:cs typeface="+mn-cs"/>
              </a:rPr>
              <a:t>Zabendella</a:t>
            </a:r>
            <a:r>
              <a:rPr lang="en-GB" sz="1200" b="0" i="0" u="none" strike="noStrike" kern="1200" baseline="0" dirty="0" smtClean="0">
                <a:solidFill>
                  <a:schemeClr val="tx1"/>
                </a:solidFill>
                <a:latin typeface="+mn-lt"/>
                <a:ea typeface="+mn-ea"/>
                <a:cs typeface="+mn-cs"/>
              </a:rPr>
              <a:t>. She </a:t>
            </a:r>
            <a:r>
              <a:rPr lang="en-GB" sz="1200" b="0" i="0" u="none" strike="noStrike" kern="1200" baseline="0" dirty="0" smtClean="0">
                <a:solidFill>
                  <a:schemeClr val="tx1"/>
                </a:solidFill>
                <a:latin typeface="+mn-lt"/>
                <a:ea typeface="+mn-ea"/>
                <a:cs typeface="+mn-cs"/>
              </a:rPr>
              <a:t>works in the fields with her husband during the rainy season and during the dry season she gardens together with 80 other women from the village. The compostable toilets transform waste into fertiliser at no cost. With access to water and fertiliser </a:t>
            </a:r>
            <a:r>
              <a:rPr lang="en-GB" sz="1200" b="0" i="0" u="none" strike="noStrike" kern="1200" baseline="0" dirty="0" err="1" smtClean="0">
                <a:solidFill>
                  <a:schemeClr val="tx1"/>
                </a:solidFill>
                <a:latin typeface="+mn-lt"/>
                <a:ea typeface="+mn-ea"/>
                <a:cs typeface="+mn-cs"/>
              </a:rPr>
              <a:t>Rasmata</a:t>
            </a:r>
            <a:r>
              <a:rPr lang="en-GB" sz="1200" b="0" i="0" u="none" strike="noStrike" kern="1200" baseline="0" dirty="0" smtClean="0">
                <a:solidFill>
                  <a:schemeClr val="tx1"/>
                </a:solidFill>
                <a:latin typeface="+mn-lt"/>
                <a:ea typeface="+mn-ea"/>
                <a:cs typeface="+mn-cs"/>
              </a:rPr>
              <a:t> and her community is now able to grow vegetables in the dry season. Clean water and decent toilets have brought </a:t>
            </a:r>
            <a:r>
              <a:rPr lang="en-GB" sz="1200" b="0" i="0" u="none" strike="noStrike" kern="1200" baseline="0" dirty="0" err="1" smtClean="0">
                <a:solidFill>
                  <a:schemeClr val="tx1"/>
                </a:solidFill>
                <a:latin typeface="+mn-lt"/>
                <a:ea typeface="+mn-ea"/>
                <a:cs typeface="+mn-cs"/>
              </a:rPr>
              <a:t>Zabendella</a:t>
            </a:r>
            <a:r>
              <a:rPr lang="en-GB" sz="1200" b="0" i="0" u="none" strike="noStrike" kern="1200" baseline="0" dirty="0" smtClean="0">
                <a:solidFill>
                  <a:schemeClr val="tx1"/>
                </a:solidFill>
                <a:latin typeface="+mn-lt"/>
                <a:ea typeface="+mn-ea"/>
                <a:cs typeface="+mn-cs"/>
              </a:rPr>
              <a:t> hygiene, health and a chance for financial </a:t>
            </a:r>
            <a:r>
              <a:rPr lang="en-GB" sz="1200" b="0" i="0" u="none" strike="noStrike" kern="1200" baseline="0" dirty="0" smtClean="0">
                <a:solidFill>
                  <a:schemeClr val="tx1"/>
                </a:solidFill>
                <a:latin typeface="+mn-lt"/>
                <a:ea typeface="+mn-ea"/>
                <a:cs typeface="+mn-cs"/>
              </a:rPr>
              <a:t>stability too.</a:t>
            </a:r>
            <a:endParaRPr lang="en-GB"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7</a:t>
            </a:fld>
            <a:endParaRPr lang="en-US"/>
          </a:p>
        </p:txBody>
      </p:sp>
    </p:spTree>
    <p:extLst>
      <p:ext uri="{BB962C8B-B14F-4D97-AF65-F5344CB8AC3E}">
        <p14:creationId xmlns:p14="http://schemas.microsoft.com/office/powerpoint/2010/main" val="3574787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Explain that this harvest your group is supporting WaterAid, so that communities like </a:t>
            </a:r>
            <a:r>
              <a:rPr lang="en-GB" sz="1200" b="0" i="0" u="none" strike="noStrike" kern="1200" baseline="0" dirty="0" err="1" smtClean="0">
                <a:solidFill>
                  <a:schemeClr val="tx1"/>
                </a:solidFill>
                <a:latin typeface="+mn-lt"/>
                <a:ea typeface="+mn-ea"/>
                <a:cs typeface="+mn-cs"/>
              </a:rPr>
              <a:t>Felisberta’s</a:t>
            </a:r>
            <a:r>
              <a:rPr lang="en-GB" sz="1200" b="0" i="0" u="none" strike="noStrike" kern="1200" baseline="0" dirty="0" smtClean="0">
                <a:solidFill>
                  <a:schemeClr val="tx1"/>
                </a:solidFill>
                <a:latin typeface="+mn-lt"/>
                <a:ea typeface="+mn-ea"/>
                <a:cs typeface="+mn-cs"/>
              </a:rPr>
              <a:t> in Timor </a:t>
            </a:r>
            <a:r>
              <a:rPr lang="en-GB" sz="1200" b="0" i="0" u="none" strike="noStrike" kern="1200" baseline="0" dirty="0" err="1" smtClean="0">
                <a:solidFill>
                  <a:schemeClr val="tx1"/>
                </a:solidFill>
                <a:latin typeface="+mn-lt"/>
                <a:ea typeface="+mn-ea"/>
                <a:cs typeface="+mn-cs"/>
              </a:rPr>
              <a:t>Leste</a:t>
            </a:r>
            <a:r>
              <a:rPr lang="en-GB" sz="1200" b="0" i="0" u="none" strike="noStrike" kern="1200" baseline="0" dirty="0" smtClean="0">
                <a:solidFill>
                  <a:schemeClr val="tx1"/>
                </a:solidFill>
                <a:latin typeface="+mn-lt"/>
                <a:ea typeface="+mn-ea"/>
                <a:cs typeface="+mn-cs"/>
              </a:rPr>
              <a:t> can also stay </a:t>
            </a:r>
            <a:r>
              <a:rPr lang="en-GB" sz="1200" b="0" i="0" u="none" strike="noStrike" kern="1200" baseline="0" dirty="0" smtClean="0">
                <a:solidFill>
                  <a:schemeClr val="tx1"/>
                </a:solidFill>
                <a:latin typeface="+mn-lt"/>
                <a:ea typeface="+mn-ea"/>
                <a:cs typeface="+mn-cs"/>
              </a:rPr>
              <a:t>safe and healthy </a:t>
            </a:r>
            <a:r>
              <a:rPr lang="en-GB" sz="1200" b="0" i="0" u="none" strike="noStrike" kern="1200" baseline="0" dirty="0" smtClean="0">
                <a:solidFill>
                  <a:schemeClr val="tx1"/>
                </a:solidFill>
                <a:latin typeface="+mn-lt"/>
                <a:ea typeface="+mn-ea"/>
                <a:cs typeface="+mn-cs"/>
              </a:rPr>
              <a:t>and will have plenty to eat and drink.</a:t>
            </a:r>
          </a:p>
          <a:p>
            <a:endParaRPr lang="en-GB"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AD751AE-7ABC-314D-AFAD-47B860ED6FFE}" type="slidenum">
              <a:rPr lang="en-US" smtClean="0"/>
              <a:pPr/>
              <a:t>8</a:t>
            </a:fld>
            <a:endParaRPr lang="en-US"/>
          </a:p>
        </p:txBody>
      </p:sp>
    </p:spTree>
    <p:extLst>
      <p:ext uri="{BB962C8B-B14F-4D97-AF65-F5344CB8AC3E}">
        <p14:creationId xmlns:p14="http://schemas.microsoft.com/office/powerpoint/2010/main" val="1985884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WaterAid Blue">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accent1"/>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1142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40109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Bold Purple">
    <p:spTree>
      <p:nvGrpSpPr>
        <p:cNvPr id="1" name=""/>
        <p:cNvGrpSpPr/>
        <p:nvPr/>
      </p:nvGrpSpPr>
      <p:grpSpPr>
        <a:xfrm>
          <a:off x="0" y="0"/>
          <a:ext cx="0" cy="0"/>
          <a:chOff x="0" y="0"/>
          <a:chExt cx="0" cy="0"/>
        </a:xfrm>
      </p:grpSpPr>
      <p:sp>
        <p:nvSpPr>
          <p:cNvPr id="7" name="Picture Placeholder 14"/>
          <p:cNvSpPr>
            <a:spLocks noGrp="1"/>
          </p:cNvSpPr>
          <p:nvPr>
            <p:ph type="pic" sz="quarter" idx="13"/>
          </p:nvPr>
        </p:nvSpPr>
        <p:spPr>
          <a:xfrm>
            <a:off x="360000" y="360000"/>
            <a:ext cx="8424000" cy="4428000"/>
          </a:xfrm>
          <a:prstGeom prst="roundRect">
            <a:avLst>
              <a:gd name="adj" fmla="val 1457"/>
            </a:avLst>
          </a:prstGeom>
          <a:solidFill>
            <a:srgbClr val="9E007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30F23649-B98A-4EC9-ACA7-2CEC0D1CA0D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59375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Vitality Red">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rgbClr val="C63527"/>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C1B606A6-4279-4DC4-A9D3-B8BBC5ABDC20}"/>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36775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Strong Chestnut">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200" noProof="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D684F073-3961-4677-918A-352B1B9731A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76185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lide Title Option 2">
    <p:spTree>
      <p:nvGrpSpPr>
        <p:cNvPr id="1" name=""/>
        <p:cNvGrpSpPr/>
        <p:nvPr/>
      </p:nvGrpSpPr>
      <p:grpSpPr>
        <a:xfrm>
          <a:off x="0" y="0"/>
          <a:ext cx="0" cy="0"/>
          <a:chOff x="0" y="0"/>
          <a:chExt cx="0" cy="0"/>
        </a:xfrm>
      </p:grpSpPr>
      <p:sp>
        <p:nvSpPr>
          <p:cNvPr id="2" name="Rounded Rectangle 1"/>
          <p:cNvSpPr/>
          <p:nvPr userDrawn="1"/>
        </p:nvSpPr>
        <p:spPr>
          <a:xfrm>
            <a:off x="4600483" y="360364"/>
            <a:ext cx="3348380" cy="4190636"/>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4791443" y="472325"/>
            <a:ext cx="305451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4802102" y="3348775"/>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52424" y="360363"/>
            <a:ext cx="4191095" cy="419040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4802102" y="4124214"/>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4802102" y="3609702"/>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pic>
        <p:nvPicPr>
          <p:cNvPr id="12" name="Picture 11">
            <a:extLst>
              <a:ext uri="{FF2B5EF4-FFF2-40B4-BE49-F238E27FC236}">
                <a16:creationId xmlns:a16="http://schemas.microsoft.com/office/drawing/2014/main" id="{6F9BC7C8-6991-46DF-A69C-7FF333FE113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4237783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lide Title Option 3">
    <p:spTree>
      <p:nvGrpSpPr>
        <p:cNvPr id="1" name=""/>
        <p:cNvGrpSpPr/>
        <p:nvPr/>
      </p:nvGrpSpPr>
      <p:grpSpPr>
        <a:xfrm>
          <a:off x="0" y="0"/>
          <a:ext cx="0" cy="0"/>
          <a:chOff x="0" y="0"/>
          <a:chExt cx="0" cy="0"/>
        </a:xfrm>
      </p:grpSpPr>
      <p:sp>
        <p:nvSpPr>
          <p:cNvPr id="2" name="Rounded Rectangle 1"/>
          <p:cNvSpPr/>
          <p:nvPr userDrawn="1"/>
        </p:nvSpPr>
        <p:spPr>
          <a:xfrm>
            <a:off x="2056467" y="2905572"/>
            <a:ext cx="5049728" cy="1641028"/>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2108418" y="2994406"/>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2108418" y="358723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60000" y="360363"/>
            <a:ext cx="3352308"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2108418" y="412421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2108418" y="384816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sp>
        <p:nvSpPr>
          <p:cNvPr id="23" name="Picture Placeholder 14"/>
          <p:cNvSpPr>
            <a:spLocks noGrp="1"/>
          </p:cNvSpPr>
          <p:nvPr>
            <p:ph type="pic" sz="quarter" idx="16" hasCustomPrompt="1"/>
          </p:nvPr>
        </p:nvSpPr>
        <p:spPr>
          <a:xfrm>
            <a:off x="3763108" y="360362"/>
            <a:ext cx="2477477"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24" name="Picture Placeholder 14"/>
          <p:cNvSpPr>
            <a:spLocks noGrp="1"/>
          </p:cNvSpPr>
          <p:nvPr>
            <p:ph type="pic" sz="quarter" idx="17" hasCustomPrompt="1"/>
          </p:nvPr>
        </p:nvSpPr>
        <p:spPr>
          <a:xfrm>
            <a:off x="6307016" y="360363"/>
            <a:ext cx="2487216" cy="250028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pic>
        <p:nvPicPr>
          <p:cNvPr id="17" name="Picture 16">
            <a:extLst>
              <a:ext uri="{FF2B5EF4-FFF2-40B4-BE49-F238E27FC236}">
                <a16:creationId xmlns:a16="http://schemas.microsoft.com/office/drawing/2014/main" id="{B738AFD0-4E7C-49BE-8802-CD62E9893C6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2110380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Tree>
    <p:extLst>
      <p:ext uri="{BB962C8B-B14F-4D97-AF65-F5344CB8AC3E}">
        <p14:creationId xmlns:p14="http://schemas.microsoft.com/office/powerpoint/2010/main" val="32384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Black">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tx1"/>
          </a:solidFill>
        </p:spPr>
        <p:txBody>
          <a:bodyPr vert="horz" anchor="b"/>
          <a:lstStyle>
            <a:lvl1pPr marL="0" indent="0" algn="ctr">
              <a:buFontTx/>
              <a:buNone/>
              <a:defRPr sz="1200" b="0">
                <a:solidFill>
                  <a:schemeClr val="bg1"/>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AE37CCDC-8FFA-4FD7-908D-8E629681718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7375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Engaging Yellow">
    <p:spTree>
      <p:nvGrpSpPr>
        <p:cNvPr id="1" name=""/>
        <p:cNvGrpSpPr/>
        <p:nvPr/>
      </p:nvGrpSpPr>
      <p:grpSpPr>
        <a:xfrm>
          <a:off x="0" y="0"/>
          <a:ext cx="0" cy="0"/>
          <a:chOff x="0" y="0"/>
          <a:chExt cx="0" cy="0"/>
        </a:xfrm>
      </p:grpSpPr>
      <p:sp>
        <p:nvSpPr>
          <p:cNvPr id="7" name="Picture Placeholder 14"/>
          <p:cNvSpPr>
            <a:spLocks noGrp="1"/>
          </p:cNvSpPr>
          <p:nvPr>
            <p:ph type="pic" sz="quarter" idx="12"/>
          </p:nvPr>
        </p:nvSpPr>
        <p:spPr>
          <a:xfrm>
            <a:off x="360000" y="360000"/>
            <a:ext cx="8424000" cy="4428000"/>
          </a:xfrm>
          <a:prstGeom prst="roundRect">
            <a:avLst>
              <a:gd name="adj" fmla="val 1457"/>
            </a:avLst>
          </a:prstGeom>
          <a:solidFill>
            <a:schemeClr val="accent2"/>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10F03412-F64F-41C3-8298-D5A9E91F5F3D}"/>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473238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arm Orang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3"/>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52E23BD-18B0-46A0-A54C-7E80FE4F459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03074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Natural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4"/>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E4B9B7C0-F907-4130-9999-7A808368A9DB}"/>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35842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Active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3A913F"/>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1C3F6DA-2C43-4BD3-8D85-5C5CE77E67AF}"/>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17517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Crisp Blu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5"/>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8F4872FC-6550-49E6-856D-92356103372C}"/>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79626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Inspiring Teal">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F8EDC00-1E0A-490E-8C1C-DAEB26BD4516}"/>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0360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Dynamic Pink">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59E73E51-9FAB-4541-9B43-C6BA019A91B5}"/>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61624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9653"/>
      </p:ext>
    </p:extLst>
  </p:cSld>
  <p:clrMap bg1="lt1" tx1="dk1" bg2="lt2" tx2="dk2" accent1="accent1" accent2="accent2" accent3="accent3" accent4="accent4" accent5="accent5" accent6="accent6" hlink="hlink" folHlink="folHlink"/>
  <p:sldLayoutIdLst>
    <p:sldLayoutId id="2147483750" r:id="rId1"/>
    <p:sldLayoutId id="2147483868" r:id="rId2"/>
    <p:sldLayoutId id="2147483855" r:id="rId3"/>
    <p:sldLayoutId id="2147483867" r:id="rId4"/>
    <p:sldLayoutId id="2147483856" r:id="rId5"/>
    <p:sldLayoutId id="2147483871" r:id="rId6"/>
    <p:sldLayoutId id="2147483872" r:id="rId7"/>
    <p:sldLayoutId id="2147483873" r:id="rId8"/>
    <p:sldLayoutId id="2147483858" r:id="rId9"/>
    <p:sldLayoutId id="2147483857" r:id="rId10"/>
    <p:sldLayoutId id="2147483859" r:id="rId11"/>
    <p:sldLayoutId id="2147483874" r:id="rId12"/>
    <p:sldLayoutId id="2147483896" r:id="rId13"/>
    <p:sldLayoutId id="2147483897" r:id="rId14"/>
    <p:sldLayoutId id="2147483909" r:id="rId15"/>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5.jpg"/><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7.png"/><Relationship Id="rId4" Type="http://schemas.openxmlformats.org/officeDocument/2006/relationships/image" Target="../media/image16.emf"/></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12.emf"/><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a:xfrm>
            <a:off x="2482580" y="363173"/>
            <a:ext cx="4186800" cy="4182137"/>
          </a:xfrm>
        </p:spPr>
      </p:pic>
      <p:sp>
        <p:nvSpPr>
          <p:cNvPr id="3" name="Picture Placeholder 2"/>
          <p:cNvSpPr>
            <a:spLocks noGrp="1"/>
          </p:cNvSpPr>
          <p:nvPr>
            <p:ph type="pic" sz="quarter" idx="34"/>
          </p:nvPr>
        </p:nvSpPr>
        <p:spPr>
          <a:solidFill>
            <a:srgbClr val="9D968D"/>
          </a:solidFill>
          <a:ln>
            <a:solidFill>
              <a:schemeClr val="bg1"/>
            </a:solidFill>
          </a:ln>
        </p:spPr>
        <p:style>
          <a:lnRef idx="2">
            <a:schemeClr val="accent1"/>
          </a:lnRef>
          <a:fillRef idx="1">
            <a:schemeClr val="lt1"/>
          </a:fillRef>
          <a:effectRef idx="0">
            <a:schemeClr val="accent1"/>
          </a:effectRef>
          <a:fontRef idx="minor">
            <a:schemeClr val="dk1"/>
          </a:fontRef>
        </p:style>
      </p:sp>
      <p:sp>
        <p:nvSpPr>
          <p:cNvPr id="9" name="Content Placeholder 8"/>
          <p:cNvSpPr>
            <a:spLocks noGrp="1"/>
          </p:cNvSpPr>
          <p:nvPr>
            <p:ph idx="20"/>
          </p:nvPr>
        </p:nvSpPr>
        <p:spPr>
          <a:xfrm>
            <a:off x="366709" y="484699"/>
            <a:ext cx="2062801" cy="1659301"/>
          </a:xfrm>
        </p:spPr>
        <p:txBody>
          <a:bodyPr/>
          <a:lstStyle/>
          <a:p>
            <a:r>
              <a:rPr lang="en-GB" sz="2000" dirty="0" smtClean="0">
                <a:solidFill>
                  <a:schemeClr val="bg1"/>
                </a:solidFill>
                <a:latin typeface="Noto Sans" panose="020B0502040504020204" pitchFamily="34" charset="0"/>
              </a:rPr>
              <a:t>Help communities around the world protect their harvests</a:t>
            </a:r>
            <a:endParaRPr lang="en-GB" sz="2000" dirty="0">
              <a:solidFill>
                <a:schemeClr val="bg1"/>
              </a:solidFill>
              <a:latin typeface="Noto Sans" panose="020B0502040504020204" pitchFamily="34" charset="0"/>
            </a:endParaRPr>
          </a:p>
          <a:p>
            <a:endParaRPr lang="en-GB" dirty="0"/>
          </a:p>
        </p:txBody>
      </p:sp>
      <p:pic>
        <p:nvPicPr>
          <p:cNvPr id="27" name="Picture Placeholder 26"/>
          <p:cNvPicPr>
            <a:picLocks noGrp="1" noChangeAspect="1"/>
          </p:cNvPicPr>
          <p:nvPr>
            <p:ph type="pic" sz="quarter" idx="40"/>
          </p:nvPr>
        </p:nvPicPr>
        <p:blipFill>
          <a:blip r:embed="rId4" cstate="screen">
            <a:extLst>
              <a:ext uri="{28A0092B-C50C-407E-A947-70E740481C1C}">
                <a14:useLocalDpi xmlns:a14="http://schemas.microsoft.com/office/drawing/2010/main"/>
              </a:ext>
            </a:extLst>
          </a:blip>
          <a:srcRect l="1572" r="1572"/>
          <a:stretch>
            <a:fillRect/>
          </a:stretch>
        </p:blipFill>
        <p:spPr>
          <a:xfrm>
            <a:off x="1359673" y="3499661"/>
            <a:ext cx="1053697" cy="1053697"/>
          </a:xfrm>
          <a:prstGeom prst="rect">
            <a:avLst/>
          </a:prstGeom>
        </p:spPr>
      </p:pic>
      <p:pic>
        <p:nvPicPr>
          <p:cNvPr id="28" name="Picture Placeholder 27"/>
          <p:cNvPicPr>
            <a:picLocks noGrp="1" noChangeAspect="1"/>
          </p:cNvPicPr>
          <p:nvPr>
            <p:ph type="pic" sz="quarter" idx="29"/>
          </p:nvPr>
        </p:nvPicPr>
        <p:blipFill>
          <a:blip r:embed="rId5" cstate="screen">
            <a:extLst>
              <a:ext uri="{28A0092B-C50C-407E-A947-70E740481C1C}">
                <a14:useLocalDpi xmlns:a14="http://schemas.microsoft.com/office/drawing/2010/main"/>
              </a:ext>
            </a:extLst>
          </a:blip>
          <a:srcRect/>
          <a:stretch>
            <a:fillRect/>
          </a:stretch>
        </p:blipFill>
        <p:spPr>
          <a:xfrm>
            <a:off x="364791" y="2432175"/>
            <a:ext cx="1074574" cy="1074574"/>
          </a:xfrm>
          <a:prstGeom prst="rect">
            <a:avLst/>
          </a:prstGeom>
        </p:spPr>
      </p:pic>
      <p:sp>
        <p:nvSpPr>
          <p:cNvPr id="7" name="Text Placeholder 6"/>
          <p:cNvSpPr>
            <a:spLocks noGrp="1"/>
          </p:cNvSpPr>
          <p:nvPr>
            <p:ph type="body" sz="quarter" idx="18"/>
          </p:nvPr>
        </p:nvSpPr>
        <p:spPr>
          <a:xfrm rot="16200000">
            <a:off x="747234" y="2498631"/>
            <a:ext cx="3657600" cy="180000"/>
          </a:xfrm>
        </p:spPr>
        <p:txBody>
          <a:bodyPr/>
          <a:lstStyle/>
          <a:p>
            <a:r>
              <a:rPr lang="en-GB" dirty="0" smtClean="0">
                <a:solidFill>
                  <a:schemeClr val="bg1"/>
                </a:solidFill>
              </a:rPr>
              <a:t>WaterAid/ </a:t>
            </a:r>
            <a:r>
              <a:rPr lang="en-GB" dirty="0" err="1" smtClean="0">
                <a:solidFill>
                  <a:schemeClr val="bg1"/>
                </a:solidFill>
              </a:rPr>
              <a:t>Basile</a:t>
            </a:r>
            <a:r>
              <a:rPr lang="en-GB" dirty="0" smtClean="0">
                <a:solidFill>
                  <a:schemeClr val="bg1"/>
                </a:solidFill>
              </a:rPr>
              <a:t> </a:t>
            </a:r>
            <a:r>
              <a:rPr lang="en-GB" dirty="0" err="1" smtClean="0">
                <a:solidFill>
                  <a:schemeClr val="bg1"/>
                </a:solidFill>
              </a:rPr>
              <a:t>Ouedraogo</a:t>
            </a:r>
            <a:endParaRPr lang="en-GB" dirty="0">
              <a:solidFill>
                <a:schemeClr val="bg1"/>
              </a:solidFill>
            </a:endParaRPr>
          </a:p>
        </p:txBody>
      </p:sp>
      <p:pic>
        <p:nvPicPr>
          <p:cNvPr id="14" name="Picture Placeholder 13"/>
          <p:cNvPicPr>
            <a:picLocks noGrp="1" noChangeAspect="1"/>
          </p:cNvPicPr>
          <p:nvPr>
            <p:ph type="pic" sz="quarter" idx="42"/>
          </p:nvPr>
        </p:nvPicPr>
        <p:blipFill>
          <a:blip r:embed="rId6">
            <a:extLst>
              <a:ext uri="{28A0092B-C50C-407E-A947-70E740481C1C}">
                <a14:useLocalDpi xmlns:a14="http://schemas.microsoft.com/office/drawing/2010/main" val="0"/>
              </a:ext>
            </a:extLst>
          </a:blip>
          <a:srcRect t="374" b="374"/>
          <a:stretch>
            <a:fillRect/>
          </a:stretch>
        </p:blipFill>
        <p:spPr>
          <a:xfrm>
            <a:off x="6738938" y="3500438"/>
            <a:ext cx="2062162" cy="1000125"/>
          </a:xfrm>
        </p:spPr>
      </p:pic>
    </p:spTree>
    <p:extLst>
      <p:ext uri="{BB962C8B-B14F-4D97-AF65-F5344CB8AC3E}">
        <p14:creationId xmlns:p14="http://schemas.microsoft.com/office/powerpoint/2010/main" val="2747189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8"/>
          </p:nvPr>
        </p:nvSpPr>
        <p:spPr>
          <a:xfrm rot="16200000">
            <a:off x="818796" y="2498632"/>
            <a:ext cx="3657600" cy="180000"/>
          </a:xfrm>
        </p:spPr>
        <p:txBody>
          <a:bodyPr/>
          <a:lstStyle/>
          <a:p>
            <a:r>
              <a:rPr lang="en-GB" dirty="0" smtClean="0">
                <a:solidFill>
                  <a:schemeClr val="bg1"/>
                </a:solidFill>
              </a:rPr>
              <a:t>WaterAid/ Vlad </a:t>
            </a:r>
            <a:r>
              <a:rPr lang="en-GB" dirty="0" err="1" smtClean="0">
                <a:solidFill>
                  <a:schemeClr val="bg1"/>
                </a:solidFill>
              </a:rPr>
              <a:t>Sokhin</a:t>
            </a:r>
            <a:endParaRPr lang="en-GB" dirty="0">
              <a:solidFill>
                <a:schemeClr val="bg1"/>
              </a:solidFill>
            </a:endParaRPr>
          </a:p>
        </p:txBody>
      </p:sp>
      <p:pic>
        <p:nvPicPr>
          <p:cNvPr id="31" name="Picture Placeholder 30"/>
          <p:cNvPicPr>
            <a:picLocks noGrp="1" noChangeAspect="1"/>
          </p:cNvPicPr>
          <p:nvPr>
            <p:ph type="pic" sz="quarter" idx="40"/>
          </p:nvPr>
        </p:nvPicPr>
        <p:blipFill>
          <a:blip r:embed="rId3" cstate="screen">
            <a:extLst>
              <a:ext uri="{28A0092B-C50C-407E-A947-70E740481C1C}">
                <a14:useLocalDpi xmlns:a14="http://schemas.microsoft.com/office/drawing/2010/main"/>
              </a:ext>
            </a:extLst>
          </a:blip>
          <a:srcRect/>
          <a:stretch>
            <a:fillRect/>
          </a:stretch>
        </p:blipFill>
        <p:spPr/>
      </p:pic>
      <p:pic>
        <p:nvPicPr>
          <p:cNvPr id="29" name="Picture Placeholder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pic>
        <p:nvPicPr>
          <p:cNvPr id="30" name="Picture Placeholder 26"/>
          <p:cNvPicPr>
            <a:picLocks noGrp="1" noChangeAspect="1"/>
          </p:cNvPicPr>
          <p:nvPr>
            <p:ph type="pic" sz="quarter" idx="29"/>
          </p:nvPr>
        </p:nvPicPr>
        <p:blipFill>
          <a:blip r:embed="rId5" cstate="screen">
            <a:extLst>
              <a:ext uri="{28A0092B-C50C-407E-A947-70E740481C1C}">
                <a14:useLocalDpi xmlns:a14="http://schemas.microsoft.com/office/drawing/2010/main"/>
              </a:ext>
            </a:extLst>
          </a:blip>
          <a:srcRect t="1163" b="1163"/>
          <a:stretch>
            <a:fillRect/>
          </a:stretch>
        </p:blipFill>
        <p:spPr>
          <a:xfrm>
            <a:off x="1425872" y="2485774"/>
            <a:ext cx="1044000" cy="1044000"/>
          </a:xfrm>
          <a:prstGeom prst="rect">
            <a:avLst/>
          </a:prstGeom>
          <a:noFill/>
        </p:spPr>
      </p:pic>
      <p:pic>
        <p:nvPicPr>
          <p:cNvPr id="41" name="Picture Placeholder 15"/>
          <p:cNvPicPr>
            <a:picLocks noGrp="1" noChangeAspect="1"/>
          </p:cNvPicPr>
          <p:nvPr>
            <p:ph type="pic" sz="quarter" idx="29"/>
          </p:nvPr>
        </p:nvPicPr>
        <p:blipFill>
          <a:blip r:embed="rId6" cstate="screen">
            <a:extLst>
              <a:ext uri="{28A0092B-C50C-407E-A947-70E740481C1C}">
                <a14:useLocalDpi xmlns:a14="http://schemas.microsoft.com/office/drawing/2010/main"/>
              </a:ext>
            </a:extLst>
          </a:blip>
          <a:srcRect/>
          <a:stretch>
            <a:fillRect/>
          </a:stretch>
        </p:blipFill>
        <p:spPr>
          <a:xfrm>
            <a:off x="368955" y="2492079"/>
            <a:ext cx="1000800" cy="1000800"/>
          </a:xfrm>
        </p:spPr>
      </p:pic>
      <p:pic>
        <p:nvPicPr>
          <p:cNvPr id="43" name="Picture Placeholder 42"/>
          <p:cNvPicPr>
            <a:picLocks noGrp="1" noChangeAspect="1"/>
          </p:cNvPicPr>
          <p:nvPr>
            <p:ph type="pic" sz="quarter" idx="12"/>
          </p:nvPr>
        </p:nvPicPr>
        <p:blipFill rotWithShape="1">
          <a:blip r:embed="rId7" cstate="screen">
            <a:extLst>
              <a:ext uri="{28A0092B-C50C-407E-A947-70E740481C1C}">
                <a14:useLocalDpi xmlns:a14="http://schemas.microsoft.com/office/drawing/2010/main"/>
              </a:ext>
            </a:extLst>
          </a:blip>
          <a:srcRect/>
          <a:stretch/>
        </p:blipFill>
        <p:spPr>
          <a:xfrm>
            <a:off x="2489072" y="363174"/>
            <a:ext cx="5223693" cy="4182137"/>
          </a:xfrm>
        </p:spPr>
      </p:pic>
      <p:sp>
        <p:nvSpPr>
          <p:cNvPr id="44" name="Text Placeholder 6"/>
          <p:cNvSpPr txBox="1">
            <a:spLocks/>
          </p:cNvSpPr>
          <p:nvPr/>
        </p:nvSpPr>
        <p:spPr>
          <a:xfrm rot="16200000">
            <a:off x="747235" y="2498632"/>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mtClean="0">
                <a:solidFill>
                  <a:schemeClr val="bg1"/>
                </a:solidFill>
              </a:rPr>
              <a:t>WaterAid/ Vlad Sokhin</a:t>
            </a:r>
            <a:endParaRPr lang="en-GB" dirty="0">
              <a:solidFill>
                <a:schemeClr val="bg1"/>
              </a:solidFill>
            </a:endParaRPr>
          </a:p>
        </p:txBody>
      </p:sp>
    </p:spTree>
    <p:extLst>
      <p:ext uri="{BB962C8B-B14F-4D97-AF65-F5344CB8AC3E}">
        <p14:creationId xmlns:p14="http://schemas.microsoft.com/office/powerpoint/2010/main" val="4276185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4"/>
          </p:nvPr>
        </p:nvSpPr>
        <p:spPr/>
      </p:sp>
      <p:sp>
        <p:nvSpPr>
          <p:cNvPr id="6" name="Picture Placeholder 5"/>
          <p:cNvSpPr>
            <a:spLocks noGrp="1"/>
          </p:cNvSpPr>
          <p:nvPr>
            <p:ph type="pic" sz="quarter" idx="35"/>
          </p:nvPr>
        </p:nvSpPr>
        <p:spPr>
          <a:xfrm>
            <a:off x="2485035" y="2479160"/>
            <a:ext cx="2062800" cy="2062800"/>
          </a:xfrm>
          <a:solidFill>
            <a:schemeClr val="tx2"/>
          </a:solidFill>
        </p:spPr>
      </p:sp>
      <p:sp>
        <p:nvSpPr>
          <p:cNvPr id="8" name="Content Placeholder 7"/>
          <p:cNvSpPr>
            <a:spLocks noGrp="1"/>
          </p:cNvSpPr>
          <p:nvPr>
            <p:ph idx="25"/>
          </p:nvPr>
        </p:nvSpPr>
        <p:spPr>
          <a:xfrm>
            <a:off x="4601812" y="2485776"/>
            <a:ext cx="2059623" cy="1000799"/>
          </a:xfrm>
          <a:solidFill>
            <a:schemeClr val="tx2"/>
          </a:solidFill>
        </p:spPr>
        <p:txBody>
          <a:bodyPr/>
          <a:lstStyle/>
          <a:p>
            <a:endParaRPr lang="en-GB" sz="1800" dirty="0" smtClean="0">
              <a:solidFill>
                <a:schemeClr val="bg1"/>
              </a:solidFill>
              <a:latin typeface="Noto Sans" panose="020B0502040504020204" pitchFamily="34" charset="0"/>
            </a:endParaRPr>
          </a:p>
          <a:p>
            <a:r>
              <a:rPr lang="en-GB" sz="1800" dirty="0" smtClean="0">
                <a:solidFill>
                  <a:schemeClr val="bg1"/>
                </a:solidFill>
                <a:latin typeface="Noto Sans" panose="020B0502040504020204" pitchFamily="34" charset="0"/>
              </a:rPr>
              <a:t>Timor </a:t>
            </a:r>
            <a:r>
              <a:rPr lang="en-GB" sz="1800" dirty="0" err="1" smtClean="0">
                <a:solidFill>
                  <a:schemeClr val="bg1"/>
                </a:solidFill>
                <a:latin typeface="Noto Sans" panose="020B0502040504020204" pitchFamily="34" charset="0"/>
              </a:rPr>
              <a:t>Leste</a:t>
            </a:r>
            <a:endParaRPr lang="en-GB" sz="1800" dirty="0">
              <a:solidFill>
                <a:schemeClr val="bg1"/>
              </a:solidFill>
              <a:latin typeface="Noto Sans" panose="020B0502040504020204" pitchFamily="34" charset="0"/>
            </a:endParaRPr>
          </a:p>
        </p:txBody>
      </p:sp>
      <p:sp>
        <p:nvSpPr>
          <p:cNvPr id="9" name="Content Placeholder 8"/>
          <p:cNvSpPr>
            <a:spLocks noGrp="1"/>
          </p:cNvSpPr>
          <p:nvPr>
            <p:ph idx="20"/>
          </p:nvPr>
        </p:nvSpPr>
        <p:spPr>
          <a:xfrm>
            <a:off x="366709" y="363175"/>
            <a:ext cx="2062801" cy="2069411"/>
          </a:xfrm>
          <a:solidFill>
            <a:schemeClr val="accent1"/>
          </a:solidFill>
        </p:spPr>
        <p:txBody>
          <a:bodyPr/>
          <a:lstStyle/>
          <a:p>
            <a:endParaRPr lang="en-GB" dirty="0"/>
          </a:p>
        </p:txBody>
      </p:sp>
      <p:sp>
        <p:nvSpPr>
          <p:cNvPr id="10" name="Content Placeholder 9"/>
          <p:cNvSpPr>
            <a:spLocks noGrp="1"/>
          </p:cNvSpPr>
          <p:nvPr>
            <p:ph idx="36"/>
          </p:nvPr>
        </p:nvSpPr>
        <p:spPr>
          <a:xfrm>
            <a:off x="2644190" y="2716304"/>
            <a:ext cx="1846611" cy="1659300"/>
          </a:xfrm>
        </p:spPr>
        <p:txBody>
          <a:bodyPr/>
          <a:lstStyle/>
          <a:p>
            <a:r>
              <a:rPr lang="en-GB" sz="1800" b="1" dirty="0" smtClean="0">
                <a:solidFill>
                  <a:schemeClr val="bg1"/>
                </a:solidFill>
                <a:latin typeface="Noto Sans" panose="020B0502040504020204" pitchFamily="34" charset="0"/>
              </a:rPr>
              <a:t>Communities struggle to grow food when there’s no rainfall</a:t>
            </a:r>
            <a:endParaRPr lang="en-GB" sz="1800" b="1" dirty="0">
              <a:solidFill>
                <a:schemeClr val="bg1"/>
              </a:solidFill>
              <a:latin typeface="Noto Sans" panose="020B0502040504020204" pitchFamily="34" charset="0"/>
            </a:endParaRPr>
          </a:p>
        </p:txBody>
      </p:sp>
      <p:pic>
        <p:nvPicPr>
          <p:cNvPr id="19" name="Picture Placeholder 18"/>
          <p:cNvPicPr>
            <a:picLocks noGrp="1" noChangeAspect="1"/>
          </p:cNvPicPr>
          <p:nvPr>
            <p:ph type="pic" sz="quarter" idx="41"/>
          </p:nvPr>
        </p:nvPicPr>
        <p:blipFill>
          <a:blip r:embed="rId3" cstate="screen">
            <a:extLst>
              <a:ext uri="{28A0092B-C50C-407E-A947-70E740481C1C}">
                <a14:useLocalDpi xmlns:a14="http://schemas.microsoft.com/office/drawing/2010/main"/>
              </a:ext>
            </a:extLst>
          </a:blip>
          <a:stretch>
            <a:fillRect/>
          </a:stretch>
        </p:blipFill>
        <p:spPr>
          <a:xfrm>
            <a:off x="7879413" y="2479160"/>
            <a:ext cx="908664" cy="2066577"/>
          </a:xfrm>
        </p:spPr>
      </p:pic>
      <p:sp>
        <p:nvSpPr>
          <p:cNvPr id="22" name="TextBox 21"/>
          <p:cNvSpPr txBox="1"/>
          <p:nvPr/>
        </p:nvSpPr>
        <p:spPr>
          <a:xfrm>
            <a:off x="474335" y="708493"/>
            <a:ext cx="1847548" cy="1477328"/>
          </a:xfrm>
          <a:prstGeom prst="rect">
            <a:avLst/>
          </a:prstGeom>
          <a:noFill/>
        </p:spPr>
        <p:txBody>
          <a:bodyPr wrap="square" rtlCol="0">
            <a:spAutoFit/>
          </a:bodyPr>
          <a:lstStyle/>
          <a:p>
            <a:r>
              <a:rPr lang="en-GB" b="1" dirty="0" smtClean="0">
                <a:solidFill>
                  <a:schemeClr val="bg1"/>
                </a:solidFill>
              </a:rPr>
              <a:t>1 in 10 people around the world don’t have access to clean water</a:t>
            </a:r>
            <a:endParaRPr lang="en-GB" b="1" dirty="0">
              <a:solidFill>
                <a:schemeClr val="bg1"/>
              </a:solidFill>
            </a:endParaRPr>
          </a:p>
        </p:txBody>
      </p:sp>
      <p:pic>
        <p:nvPicPr>
          <p:cNvPr id="33" name="Picture Placeholder 32"/>
          <p:cNvPicPr>
            <a:picLocks noGrp="1" noChangeAspect="1"/>
          </p:cNvPicPr>
          <p:nvPr>
            <p:ph type="pic" sz="quarter" idx="40"/>
          </p:nvPr>
        </p:nvPicPr>
        <p:blipFill>
          <a:blip r:embed="rId4" cstate="screen">
            <a:extLst>
              <a:ext uri="{28A0092B-C50C-407E-A947-70E740481C1C}">
                <a14:useLocalDpi xmlns:a14="http://schemas.microsoft.com/office/drawing/2010/main"/>
              </a:ext>
            </a:extLst>
          </a:blip>
          <a:srcRect l="1235" r="1235"/>
          <a:stretch>
            <a:fillRect/>
          </a:stretch>
        </p:blipFill>
        <p:spPr>
          <a:xfrm>
            <a:off x="2469133" y="1398038"/>
            <a:ext cx="1057835" cy="1057835"/>
          </a:xfrm>
          <a:prstGeom prst="rect">
            <a:avLst/>
          </a:prstGeom>
        </p:spPr>
      </p:pic>
      <p:pic>
        <p:nvPicPr>
          <p:cNvPr id="34" name="Picture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06998" y="3510560"/>
            <a:ext cx="1092873" cy="1090395"/>
          </a:xfrm>
          <a:prstGeom prst="rect">
            <a:avLst/>
          </a:prstGeom>
        </p:spPr>
      </p:pic>
      <p:sp>
        <p:nvSpPr>
          <p:cNvPr id="35" name="Picture Placeholder 34"/>
          <p:cNvSpPr>
            <a:spLocks noGrp="1"/>
          </p:cNvSpPr>
          <p:nvPr>
            <p:ph type="pic" sz="quarter" idx="29"/>
          </p:nvPr>
        </p:nvSpPr>
        <p:spPr/>
      </p:sp>
      <p:pic>
        <p:nvPicPr>
          <p:cNvPr id="36" name="Picture 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94289" y="2465966"/>
            <a:ext cx="1074844" cy="1056320"/>
          </a:xfrm>
          <a:prstGeom prst="rect">
            <a:avLst/>
          </a:prstGeom>
        </p:spPr>
      </p:pic>
    </p:spTree>
    <p:extLst>
      <p:ext uri="{BB962C8B-B14F-4D97-AF65-F5344CB8AC3E}">
        <p14:creationId xmlns:p14="http://schemas.microsoft.com/office/powerpoint/2010/main" val="788817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34"/>
          </p:nvPr>
        </p:nvSpPr>
        <p:spPr/>
      </p:sp>
      <p:sp>
        <p:nvSpPr>
          <p:cNvPr id="4" name="Picture Placeholder 3"/>
          <p:cNvSpPr>
            <a:spLocks noGrp="1"/>
          </p:cNvSpPr>
          <p:nvPr>
            <p:ph type="pic" sz="quarter" idx="12"/>
          </p:nvPr>
        </p:nvSpPr>
        <p:spPr>
          <a:solidFill>
            <a:schemeClr val="bg2"/>
          </a:solidFill>
        </p:spPr>
      </p:sp>
      <p:pic>
        <p:nvPicPr>
          <p:cNvPr id="17" name="Picture Placeholder 16"/>
          <p:cNvPicPr>
            <a:picLocks noGrp="1" noChangeAspect="1"/>
          </p:cNvPicPr>
          <p:nvPr>
            <p:ph type="pic" sz="quarter" idx="29"/>
          </p:nvPr>
        </p:nvPicPr>
        <p:blipFill>
          <a:blip r:embed="rId3" cstate="screen">
            <a:extLst>
              <a:ext uri="{28A0092B-C50C-407E-A947-70E740481C1C}">
                <a14:useLocalDpi xmlns:a14="http://schemas.microsoft.com/office/drawing/2010/main"/>
              </a:ext>
            </a:extLst>
          </a:blip>
          <a:srcRect/>
          <a:stretch>
            <a:fillRect/>
          </a:stretch>
        </p:blipFill>
        <p:spPr/>
      </p:pic>
      <p:sp>
        <p:nvSpPr>
          <p:cNvPr id="7" name="Text Placeholder 6"/>
          <p:cNvSpPr>
            <a:spLocks noGrp="1"/>
          </p:cNvSpPr>
          <p:nvPr>
            <p:ph type="body" sz="quarter" idx="18"/>
          </p:nvPr>
        </p:nvSpPr>
        <p:spPr/>
        <p:txBody>
          <a:bodyPr/>
          <a:lstStyle/>
          <a:p>
            <a:endParaRPr lang="en-GB"/>
          </a:p>
        </p:txBody>
      </p:sp>
      <p:sp>
        <p:nvSpPr>
          <p:cNvPr id="9" name="Content Placeholder 8"/>
          <p:cNvSpPr>
            <a:spLocks noGrp="1"/>
          </p:cNvSpPr>
          <p:nvPr>
            <p:ph idx="20"/>
          </p:nvPr>
        </p:nvSpPr>
        <p:spPr>
          <a:xfrm>
            <a:off x="366709" y="363175"/>
            <a:ext cx="2062801" cy="2062797"/>
          </a:xfrm>
          <a:solidFill>
            <a:schemeClr val="tx2"/>
          </a:solidFill>
          <a:effectLst/>
        </p:spPr>
        <p:txBody>
          <a:bodyPr/>
          <a:lstStyle/>
          <a:p>
            <a:endParaRPr lang="en-GB" sz="2400" dirty="0" smtClean="0">
              <a:solidFill>
                <a:schemeClr val="bg1"/>
              </a:solidFill>
              <a:latin typeface="Noto Sans" panose="020B0502040504020204" pitchFamily="34" charset="0"/>
            </a:endParaRPr>
          </a:p>
          <a:p>
            <a:r>
              <a:rPr lang="en-GB" sz="2400" dirty="0" smtClean="0">
                <a:solidFill>
                  <a:schemeClr val="bg1"/>
                </a:solidFill>
                <a:latin typeface="Noto Sans" panose="020B0502040504020204" pitchFamily="34" charset="0"/>
              </a:rPr>
              <a:t>Timor </a:t>
            </a:r>
            <a:r>
              <a:rPr lang="en-GB" sz="2400" dirty="0" err="1" smtClean="0">
                <a:solidFill>
                  <a:schemeClr val="bg1"/>
                </a:solidFill>
                <a:latin typeface="Noto Sans" panose="020B0502040504020204" pitchFamily="34" charset="0"/>
              </a:rPr>
              <a:t>Leste</a:t>
            </a:r>
            <a:endParaRPr lang="en-GB" sz="2400" dirty="0" smtClean="0">
              <a:solidFill>
                <a:schemeClr val="bg1"/>
              </a:solidFill>
              <a:latin typeface="Noto Sans" panose="020B0502040504020204" pitchFamily="34" charset="0"/>
            </a:endParaRPr>
          </a:p>
          <a:p>
            <a:r>
              <a:rPr lang="en-GB" sz="2400" dirty="0" smtClean="0">
                <a:solidFill>
                  <a:schemeClr val="bg1"/>
                </a:solidFill>
                <a:latin typeface="Noto Sans" panose="020B0502040504020204" pitchFamily="34" charset="0"/>
              </a:rPr>
              <a:t>(Southeast Asia)</a:t>
            </a:r>
            <a:endParaRPr lang="en-GB" sz="2400" dirty="0">
              <a:solidFill>
                <a:schemeClr val="bg1"/>
              </a:solidFill>
              <a:latin typeface="Noto Sans" panose="020B0502040504020204" pitchFamily="34" charset="0"/>
            </a:endParaRPr>
          </a:p>
        </p:txBody>
      </p:sp>
      <p:pic>
        <p:nvPicPr>
          <p:cNvPr id="19" name="Picture Placeholder 18"/>
          <p:cNvPicPr>
            <a:picLocks noGrp="1" noChangeAspect="1"/>
          </p:cNvPicPr>
          <p:nvPr>
            <p:ph type="pic" sz="quarter" idx="40"/>
          </p:nvPr>
        </p:nvPicPr>
        <p:blipFill>
          <a:blip r:embed="rId4" cstate="screen">
            <a:extLst>
              <a:ext uri="{28A0092B-C50C-407E-A947-70E740481C1C}">
                <a14:useLocalDpi xmlns:a14="http://schemas.microsoft.com/office/drawing/2010/main"/>
              </a:ext>
            </a:extLst>
          </a:blip>
          <a:srcRect/>
          <a:stretch>
            <a:fillRect/>
          </a:stretch>
        </p:blipFill>
        <p:spPr/>
      </p:pic>
      <p:sp>
        <p:nvSpPr>
          <p:cNvPr id="12" name="Picture Placeholder 11"/>
          <p:cNvSpPr>
            <a:spLocks noGrp="1"/>
          </p:cNvSpPr>
          <p:nvPr>
            <p:ph type="pic" sz="quarter" idx="41"/>
          </p:nvPr>
        </p:nvSpPr>
        <p:spPr/>
      </p:sp>
      <p:sp>
        <p:nvSpPr>
          <p:cNvPr id="14" name="TextBox 13"/>
          <p:cNvSpPr txBox="1"/>
          <p:nvPr/>
        </p:nvSpPr>
        <p:spPr>
          <a:xfrm>
            <a:off x="2722560" y="612559"/>
            <a:ext cx="3864671" cy="4062651"/>
          </a:xfrm>
          <a:prstGeom prst="rect">
            <a:avLst/>
          </a:prstGeom>
          <a:noFill/>
        </p:spPr>
        <p:txBody>
          <a:bodyPr wrap="square" rtlCol="0">
            <a:spAutoFit/>
          </a:bodyPr>
          <a:lstStyle/>
          <a:p>
            <a:r>
              <a:rPr lang="en-GB" sz="1600" b="1" dirty="0" smtClean="0">
                <a:solidFill>
                  <a:schemeClr val="bg1"/>
                </a:solidFill>
                <a:latin typeface="Noto Sans" panose="020B0502040504020204" pitchFamily="34" charset="0"/>
              </a:rPr>
              <a:t>In </a:t>
            </a:r>
            <a:r>
              <a:rPr lang="en-GB" sz="1600" b="1" dirty="0">
                <a:solidFill>
                  <a:schemeClr val="bg1"/>
                </a:solidFill>
                <a:latin typeface="Noto Sans" panose="020B0502040504020204" pitchFamily="34" charset="0"/>
              </a:rPr>
              <a:t>Timor </a:t>
            </a:r>
            <a:r>
              <a:rPr lang="en-GB" sz="1600" b="1" dirty="0" err="1">
                <a:solidFill>
                  <a:schemeClr val="bg1"/>
                </a:solidFill>
                <a:latin typeface="Noto Sans" panose="020B0502040504020204" pitchFamily="34" charset="0"/>
              </a:rPr>
              <a:t>Leste</a:t>
            </a:r>
            <a:r>
              <a:rPr lang="en-GB" sz="1600" b="1" dirty="0">
                <a:solidFill>
                  <a:schemeClr val="bg1"/>
                </a:solidFill>
                <a:latin typeface="Noto Sans" panose="020B0502040504020204" pitchFamily="34" charset="0"/>
              </a:rPr>
              <a:t> 1 in 5 people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do not have </a:t>
            </a:r>
            <a:r>
              <a:rPr lang="en-GB" sz="1600" b="1" dirty="0">
                <a:solidFill>
                  <a:schemeClr val="bg1"/>
                </a:solidFill>
                <a:latin typeface="Noto Sans" panose="020B0502040504020204" pitchFamily="34" charset="0"/>
              </a:rPr>
              <a:t>access to </a:t>
            </a:r>
            <a:r>
              <a:rPr lang="en-GB" sz="1600" b="1" dirty="0" smtClean="0">
                <a:solidFill>
                  <a:schemeClr val="bg1"/>
                </a:solidFill>
                <a:latin typeface="Noto Sans" panose="020B0502040504020204" pitchFamily="34" charset="0"/>
              </a:rPr>
              <a:t>clean water</a:t>
            </a:r>
            <a:endParaRPr lang="en-GB" sz="1600" b="1" dirty="0">
              <a:solidFill>
                <a:schemeClr val="bg1"/>
              </a:solidFill>
              <a:latin typeface="Noto Sans" panose="020B0502040504020204" pitchFamily="34" charset="0"/>
            </a:endParaRPr>
          </a:p>
          <a:p>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Nearly </a:t>
            </a:r>
            <a:r>
              <a:rPr lang="en-GB" sz="1600" b="1" dirty="0">
                <a:solidFill>
                  <a:schemeClr val="bg1"/>
                </a:solidFill>
                <a:latin typeface="Noto Sans" panose="020B0502040504020204" pitchFamily="34" charset="0"/>
              </a:rPr>
              <a:t>half the population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have </a:t>
            </a:r>
            <a:r>
              <a:rPr lang="en-GB" sz="1600" b="1" dirty="0">
                <a:solidFill>
                  <a:schemeClr val="bg1"/>
                </a:solidFill>
                <a:latin typeface="Noto Sans" panose="020B0502040504020204" pitchFamily="34" charset="0"/>
              </a:rPr>
              <a:t>no decent toilet</a:t>
            </a:r>
          </a:p>
          <a:p>
            <a:endParaRPr lang="en-GB" sz="1600" b="1" dirty="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Communities live </a:t>
            </a:r>
            <a:r>
              <a:rPr lang="en-GB" sz="1600" b="1" dirty="0">
                <a:solidFill>
                  <a:schemeClr val="bg1"/>
                </a:solidFill>
                <a:latin typeface="Noto Sans" panose="020B0502040504020204" pitchFamily="34" charset="0"/>
              </a:rPr>
              <a:t>in </a:t>
            </a:r>
            <a:r>
              <a:rPr lang="en-GB" sz="1600" b="1" dirty="0" smtClean="0">
                <a:solidFill>
                  <a:schemeClr val="bg1"/>
                </a:solidFill>
                <a:latin typeface="Noto Sans" panose="020B0502040504020204" pitchFamily="34" charset="0"/>
              </a:rPr>
              <a:t>the steep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and </a:t>
            </a:r>
            <a:r>
              <a:rPr lang="en-GB" sz="1600" b="1" dirty="0" smtClean="0">
                <a:solidFill>
                  <a:schemeClr val="bg1"/>
                </a:solidFill>
                <a:latin typeface="Noto Sans" panose="020B0502040504020204" pitchFamily="34" charset="0"/>
              </a:rPr>
              <a:t>forested mountains</a:t>
            </a:r>
            <a:r>
              <a:rPr lang="en-GB" sz="1600" b="1" dirty="0">
                <a:solidFill>
                  <a:schemeClr val="bg1"/>
                </a:solidFill>
                <a:latin typeface="Noto Sans" panose="020B0502040504020204" pitchFamily="34" charset="0"/>
              </a:rPr>
              <a:t>,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difficult-to </a:t>
            </a:r>
            <a:r>
              <a:rPr lang="en-GB" sz="1600" b="1" dirty="0" smtClean="0">
                <a:solidFill>
                  <a:schemeClr val="bg1"/>
                </a:solidFill>
                <a:latin typeface="Noto Sans" panose="020B0502040504020204" pitchFamily="34" charset="0"/>
              </a:rPr>
              <a:t>access areas that are </a:t>
            </a:r>
            <a:r>
              <a:rPr lang="en-GB" sz="1600" b="1" dirty="0">
                <a:solidFill>
                  <a:schemeClr val="bg1"/>
                </a:solidFill>
                <a:latin typeface="Noto Sans" panose="020B0502040504020204" pitchFamily="34" charset="0"/>
              </a:rPr>
              <a:t>also threatened </a:t>
            </a:r>
            <a:r>
              <a:rPr lang="en-GB" sz="1600" b="1" dirty="0" smtClean="0">
                <a:solidFill>
                  <a:schemeClr val="bg1"/>
                </a:solidFill>
                <a:latin typeface="Noto Sans" panose="020B0502040504020204" pitchFamily="34" charset="0"/>
              </a:rPr>
              <a:t>by landsides </a:t>
            </a:r>
            <a:r>
              <a:rPr lang="en-GB" sz="1600" b="1" dirty="0">
                <a:solidFill>
                  <a:schemeClr val="bg1"/>
                </a:solidFill>
                <a:latin typeface="Noto Sans" panose="020B0502040504020204" pitchFamily="34" charset="0"/>
              </a:rPr>
              <a:t>and </a:t>
            </a:r>
            <a:r>
              <a:rPr lang="en-GB" sz="1600" b="1" dirty="0" smtClean="0">
                <a:solidFill>
                  <a:schemeClr val="bg1"/>
                </a:solidFill>
                <a:latin typeface="Noto Sans" panose="020B0502040504020204" pitchFamily="34" charset="0"/>
              </a:rPr>
              <a:t>flooding</a:t>
            </a:r>
          </a:p>
          <a:p>
            <a:endParaRPr lang="en-GB" sz="1600" b="1" dirty="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The farmers have traditionally called the dry season the ‘hungry’ season</a:t>
            </a:r>
            <a:endParaRPr lang="en-GB" sz="1600" b="1" dirty="0">
              <a:solidFill>
                <a:schemeClr val="bg1"/>
              </a:solidFill>
              <a:latin typeface="Noto Sans" panose="020B0502040504020204" pitchFamily="34" charset="0"/>
            </a:endParaRPr>
          </a:p>
          <a:p>
            <a:endParaRPr lang="en-GB" dirty="0"/>
          </a:p>
        </p:txBody>
      </p:sp>
      <p:pic>
        <p:nvPicPr>
          <p:cNvPr id="15" name="Picture Placeholder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spTree>
    <p:extLst>
      <p:ext uri="{BB962C8B-B14F-4D97-AF65-F5344CB8AC3E}">
        <p14:creationId xmlns:p14="http://schemas.microsoft.com/office/powerpoint/2010/main" val="456611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8"/>
          </p:nvPr>
        </p:nvSpPr>
        <p:spPr/>
        <p:txBody>
          <a:bodyPr/>
          <a:lstStyle/>
          <a:p>
            <a:endParaRPr lang="en-GB" dirty="0"/>
          </a:p>
        </p:txBody>
      </p:sp>
      <p:pic>
        <p:nvPicPr>
          <p:cNvPr id="21" name="Picture Placeholder 20"/>
          <p:cNvPicPr>
            <a:picLocks noGrp="1" noChangeAspect="1"/>
          </p:cNvPicPr>
          <p:nvPr>
            <p:ph type="pic" sz="quarter" idx="40"/>
          </p:nvPr>
        </p:nvPicPr>
        <p:blipFill>
          <a:blip r:embed="rId3" cstate="screen">
            <a:extLst>
              <a:ext uri="{28A0092B-C50C-407E-A947-70E740481C1C}">
                <a14:useLocalDpi xmlns:a14="http://schemas.microsoft.com/office/drawing/2010/main"/>
              </a:ext>
            </a:extLst>
          </a:blip>
          <a:srcRect l="274" r="274"/>
          <a:stretch>
            <a:fillRect/>
          </a:stretch>
        </p:blipFill>
        <p:spPr>
          <a:xfrm>
            <a:off x="1425873" y="3545954"/>
            <a:ext cx="1015200" cy="1015200"/>
          </a:xfrm>
          <a:prstGeom prst="rect">
            <a:avLst/>
          </a:prstGeom>
        </p:spPr>
      </p:pic>
      <p:pic>
        <p:nvPicPr>
          <p:cNvPr id="16" name="Picture Placeholder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pic>
        <p:nvPicPr>
          <p:cNvPr id="20" name="Picture Placeholder 19"/>
          <p:cNvPicPr>
            <a:picLocks noGrp="1" noChangeAspect="1"/>
          </p:cNvPicPr>
          <p:nvPr>
            <p:ph type="pic" sz="quarter" idx="29"/>
          </p:nvPr>
        </p:nvPicPr>
        <p:blipFill>
          <a:blip r:embed="rId5" cstate="screen">
            <a:extLst>
              <a:ext uri="{28A0092B-C50C-407E-A947-70E740481C1C}">
                <a14:useLocalDpi xmlns:a14="http://schemas.microsoft.com/office/drawing/2010/main"/>
              </a:ext>
            </a:extLst>
          </a:blip>
          <a:srcRect/>
          <a:stretch>
            <a:fillRect/>
          </a:stretch>
        </p:blipFill>
        <p:spPr>
          <a:xfrm>
            <a:off x="1425873" y="2509628"/>
            <a:ext cx="1000800" cy="1000800"/>
          </a:xfrm>
        </p:spPr>
      </p:pic>
      <p:pic>
        <p:nvPicPr>
          <p:cNvPr id="19" name="Picture Placeholder 18"/>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sp>
        <p:nvSpPr>
          <p:cNvPr id="24" name="Text Placeholder 6"/>
          <p:cNvSpPr txBox="1">
            <a:spLocks/>
          </p:cNvSpPr>
          <p:nvPr/>
        </p:nvSpPr>
        <p:spPr>
          <a:xfrm rot="16200000">
            <a:off x="766214" y="2562572"/>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smtClean="0">
                <a:solidFill>
                  <a:schemeClr val="bg1"/>
                </a:solidFill>
              </a:rPr>
              <a:t>WaterAid/ Vlad </a:t>
            </a:r>
            <a:r>
              <a:rPr lang="en-GB" dirty="0" err="1" smtClean="0">
                <a:solidFill>
                  <a:schemeClr val="bg1"/>
                </a:solidFill>
              </a:rPr>
              <a:t>Sokhin</a:t>
            </a:r>
            <a:endParaRPr lang="en-GB" dirty="0">
              <a:solidFill>
                <a:schemeClr val="bg1"/>
              </a:solidFill>
            </a:endParaRPr>
          </a:p>
        </p:txBody>
      </p:sp>
      <p:sp>
        <p:nvSpPr>
          <p:cNvPr id="8" name="Content Placeholder 8"/>
          <p:cNvSpPr>
            <a:spLocks noGrp="1"/>
          </p:cNvSpPr>
          <p:nvPr>
            <p:ph idx="20"/>
          </p:nvPr>
        </p:nvSpPr>
        <p:spPr>
          <a:xfrm>
            <a:off x="366709" y="363176"/>
            <a:ext cx="2062801" cy="1659300"/>
          </a:xfrm>
        </p:spPr>
        <p:txBody>
          <a:bodyPr/>
          <a:lstStyle/>
          <a:p>
            <a:r>
              <a:rPr lang="en-GB" dirty="0" err="1" smtClean="0"/>
              <a:t>Felisberta</a:t>
            </a:r>
            <a:endParaRPr lang="en-GB" dirty="0"/>
          </a:p>
        </p:txBody>
      </p:sp>
      <p:sp>
        <p:nvSpPr>
          <p:cNvPr id="9" name="Content Placeholder 8"/>
          <p:cNvSpPr>
            <a:spLocks noGrp="1"/>
          </p:cNvSpPr>
          <p:nvPr>
            <p:ph idx="20"/>
          </p:nvPr>
        </p:nvSpPr>
        <p:spPr>
          <a:xfrm>
            <a:off x="366709" y="363175"/>
            <a:ext cx="2062801" cy="2062797"/>
          </a:xfrm>
          <a:solidFill>
            <a:schemeClr val="tx2"/>
          </a:solidFill>
        </p:spPr>
        <p:txBody>
          <a:bodyPr/>
          <a:lstStyle/>
          <a:p>
            <a:endParaRPr lang="en-GB" sz="2400" dirty="0" smtClean="0">
              <a:solidFill>
                <a:schemeClr val="bg1"/>
              </a:solidFill>
              <a:latin typeface="Noto Sans" panose="020B0502040504020204" pitchFamily="34" charset="0"/>
            </a:endParaRPr>
          </a:p>
          <a:p>
            <a:r>
              <a:rPr lang="en-GB" sz="2400" dirty="0" err="1" smtClean="0">
                <a:solidFill>
                  <a:schemeClr val="bg1"/>
                </a:solidFill>
                <a:latin typeface="Noto Sans" panose="020B0502040504020204" pitchFamily="34" charset="0"/>
              </a:rPr>
              <a:t>Felisberta</a:t>
            </a:r>
            <a:endParaRPr lang="en-GB" sz="2400" dirty="0">
              <a:solidFill>
                <a:schemeClr val="bg1"/>
              </a:solidFill>
              <a:latin typeface="Noto Sans" panose="020B0502040504020204" pitchFamily="34" charset="0"/>
            </a:endParaRPr>
          </a:p>
        </p:txBody>
      </p:sp>
    </p:spTree>
    <p:extLst>
      <p:ext uri="{BB962C8B-B14F-4D97-AF65-F5344CB8AC3E}">
        <p14:creationId xmlns:p14="http://schemas.microsoft.com/office/powerpoint/2010/main" val="1771071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4"/>
          </p:nvPr>
        </p:nvSpPr>
        <p:spPr>
          <a:xfrm>
            <a:off x="333186" y="301029"/>
            <a:ext cx="2062800" cy="2062800"/>
          </a:xfrm>
        </p:spPr>
      </p:sp>
      <p:sp>
        <p:nvSpPr>
          <p:cNvPr id="4" name="Picture Placeholder 3"/>
          <p:cNvSpPr>
            <a:spLocks noGrp="1"/>
          </p:cNvSpPr>
          <p:nvPr>
            <p:ph type="pic" sz="quarter" idx="12"/>
          </p:nvPr>
        </p:nvSpPr>
        <p:spPr>
          <a:xfrm>
            <a:off x="2489072" y="301030"/>
            <a:ext cx="4186800" cy="4244282"/>
          </a:xfrm>
          <a:solidFill>
            <a:schemeClr val="accent3"/>
          </a:solidFill>
        </p:spPr>
      </p:sp>
      <p:sp>
        <p:nvSpPr>
          <p:cNvPr id="7" name="Text Placeholder 6"/>
          <p:cNvSpPr>
            <a:spLocks noGrp="1"/>
          </p:cNvSpPr>
          <p:nvPr>
            <p:ph type="body" sz="quarter" idx="18"/>
          </p:nvPr>
        </p:nvSpPr>
        <p:spPr/>
        <p:txBody>
          <a:bodyPr/>
          <a:lstStyle/>
          <a:p>
            <a:endParaRPr lang="en-GB"/>
          </a:p>
        </p:txBody>
      </p:sp>
      <p:sp>
        <p:nvSpPr>
          <p:cNvPr id="9" name="Content Placeholder 8"/>
          <p:cNvSpPr>
            <a:spLocks noGrp="1"/>
          </p:cNvSpPr>
          <p:nvPr>
            <p:ph idx="20"/>
          </p:nvPr>
        </p:nvSpPr>
        <p:spPr/>
        <p:txBody>
          <a:bodyPr/>
          <a:lstStyle/>
          <a:p>
            <a:r>
              <a:rPr lang="en-GB" dirty="0" smtClean="0"/>
              <a:t>Burkina Faso</a:t>
            </a:r>
            <a:endParaRPr lang="en-GB" dirty="0"/>
          </a:p>
        </p:txBody>
      </p:sp>
      <p:pic>
        <p:nvPicPr>
          <p:cNvPr id="18" name="Picture Placeholder 17"/>
          <p:cNvPicPr>
            <a:picLocks noGrp="1" noChangeAspect="1"/>
          </p:cNvPicPr>
          <p:nvPr>
            <p:ph type="pic" sz="quarter" idx="40"/>
          </p:nvPr>
        </p:nvPicPr>
        <p:blipFill>
          <a:blip r:embed="rId3" cstate="screen">
            <a:extLst>
              <a:ext uri="{28A0092B-C50C-407E-A947-70E740481C1C}">
                <a14:useLocalDpi xmlns:a14="http://schemas.microsoft.com/office/drawing/2010/main"/>
              </a:ext>
            </a:extLst>
          </a:blip>
          <a:srcRect/>
          <a:stretch>
            <a:fillRect/>
          </a:stretch>
        </p:blipFill>
        <p:spPr/>
      </p:pic>
      <p:sp>
        <p:nvSpPr>
          <p:cNvPr id="14" name="Content Placeholder 8"/>
          <p:cNvSpPr txBox="1">
            <a:spLocks/>
          </p:cNvSpPr>
          <p:nvPr/>
        </p:nvSpPr>
        <p:spPr>
          <a:xfrm>
            <a:off x="348953" y="301029"/>
            <a:ext cx="2103557" cy="2124943"/>
          </a:xfrm>
          <a:prstGeom prst="rect">
            <a:avLst/>
          </a:prstGeom>
          <a:solidFill>
            <a:schemeClr val="tx2"/>
          </a:solidFill>
        </p:spPr>
        <p:txBody>
          <a:bodyPr lIns="144000" tIns="72000" rIns="72000" bIns="0"/>
          <a:lstStyle>
            <a:lvl1pPr marL="0" indent="0" algn="l" defTabSz="457200" rtl="0" eaLnBrk="1" latinLnBrk="0" hangingPunct="1">
              <a:lnSpc>
                <a:spcPct val="100000"/>
              </a:lnSpc>
              <a:spcBef>
                <a:spcPts val="0"/>
              </a:spcBef>
              <a:buClr>
                <a:schemeClr val="accent1"/>
              </a:buClr>
              <a:buFontTx/>
              <a:buNone/>
              <a:defRPr sz="1600" b="1" kern="1200">
                <a:solidFill>
                  <a:schemeClr val="tx1"/>
                </a:solidFill>
                <a:latin typeface="Arial" pitchFamily="34" charset="0"/>
                <a:ea typeface="+mn-ea"/>
                <a:cs typeface="Arial" pitchFamily="34" charset="0"/>
              </a:defRPr>
            </a:lvl1pPr>
            <a:lvl2pPr marL="360000" indent="0" algn="l" defTabSz="457200" rtl="0" eaLnBrk="1" latinLnBrk="0" hangingPunct="1">
              <a:lnSpc>
                <a:spcPct val="100000"/>
              </a:lnSpc>
              <a:spcBef>
                <a:spcPts val="0"/>
              </a:spcBef>
              <a:buFontTx/>
              <a:buNone/>
              <a:defRPr sz="1800" kern="1200" baseline="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1400" kern="1200" baseline="0">
                <a:solidFill>
                  <a:schemeClr val="tx1"/>
                </a:solidFill>
                <a:latin typeface="Arial" pitchFamily="34" charset="0"/>
                <a:ea typeface="+mn-ea"/>
                <a:cs typeface="Arial" pitchFamily="34" charset="0"/>
              </a:defRPr>
            </a:lvl3pPr>
            <a:lvl4pPr marL="622800" indent="-1800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4pPr>
            <a:lvl5pPr marL="6228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sz="2400" dirty="0" smtClean="0">
              <a:solidFill>
                <a:schemeClr val="bg1"/>
              </a:solidFill>
              <a:latin typeface="Noto Sans" panose="020B0502040504020204" pitchFamily="34" charset="0"/>
            </a:endParaRPr>
          </a:p>
          <a:p>
            <a:r>
              <a:rPr lang="en-GB" sz="2400" dirty="0" smtClean="0">
                <a:solidFill>
                  <a:schemeClr val="bg1"/>
                </a:solidFill>
                <a:latin typeface="Noto Sans" panose="020B0502040504020204" pitchFamily="34" charset="0"/>
              </a:rPr>
              <a:t>Burkina Faso</a:t>
            </a:r>
          </a:p>
          <a:p>
            <a:r>
              <a:rPr lang="en-GB" sz="2400" dirty="0" smtClean="0">
                <a:solidFill>
                  <a:schemeClr val="bg1"/>
                </a:solidFill>
                <a:latin typeface="Noto Sans" panose="020B0502040504020204" pitchFamily="34" charset="0"/>
              </a:rPr>
              <a:t>(West Africa)</a:t>
            </a:r>
            <a:endParaRPr lang="en-GB" sz="2400" dirty="0">
              <a:solidFill>
                <a:schemeClr val="bg1"/>
              </a:solidFill>
              <a:latin typeface="Noto Sans" panose="020B0502040504020204" pitchFamily="34" charset="0"/>
            </a:endParaRPr>
          </a:p>
        </p:txBody>
      </p:sp>
      <p:sp>
        <p:nvSpPr>
          <p:cNvPr id="15" name="TextBox 14"/>
          <p:cNvSpPr txBox="1"/>
          <p:nvPr/>
        </p:nvSpPr>
        <p:spPr>
          <a:xfrm>
            <a:off x="2666036" y="712300"/>
            <a:ext cx="3864671" cy="3662541"/>
          </a:xfrm>
          <a:prstGeom prst="rect">
            <a:avLst/>
          </a:prstGeom>
          <a:noFill/>
        </p:spPr>
        <p:txBody>
          <a:bodyPr wrap="square" rtlCol="0">
            <a:spAutoFit/>
          </a:bodyPr>
          <a:lstStyle/>
          <a:p>
            <a:r>
              <a:rPr lang="en-GB" sz="1600" b="1" dirty="0">
                <a:solidFill>
                  <a:schemeClr val="bg1"/>
                </a:solidFill>
                <a:latin typeface="Noto Sans" panose="020B0502040504020204" pitchFamily="34" charset="0"/>
              </a:rPr>
              <a:t>Almost half the </a:t>
            </a:r>
            <a:r>
              <a:rPr lang="en-GB" sz="1600" b="1" dirty="0" smtClean="0">
                <a:solidFill>
                  <a:schemeClr val="bg1"/>
                </a:solidFill>
                <a:latin typeface="Noto Sans" panose="020B0502040504020204" pitchFamily="34" charset="0"/>
              </a:rPr>
              <a:t>country live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without </a:t>
            </a:r>
            <a:r>
              <a:rPr lang="en-GB" sz="1600" b="1" dirty="0" smtClean="0">
                <a:solidFill>
                  <a:schemeClr val="bg1"/>
                </a:solidFill>
                <a:latin typeface="Noto Sans" panose="020B0502040504020204" pitchFamily="34" charset="0"/>
              </a:rPr>
              <a:t>clean water</a:t>
            </a:r>
          </a:p>
          <a:p>
            <a:r>
              <a:rPr lang="en-GB" sz="1600" b="1" dirty="0">
                <a:solidFill>
                  <a:schemeClr val="bg1"/>
                </a:solidFill>
                <a:latin typeface="Noto Sans" panose="020B0502040504020204" pitchFamily="34" charset="0"/>
              </a:rPr>
              <a:t>	</a:t>
            </a:r>
            <a:endParaRPr lang="en-GB" sz="1600" b="1" dirty="0" smtClean="0">
              <a:solidFill>
                <a:schemeClr val="bg1"/>
              </a:solidFill>
              <a:latin typeface="Noto Sans" panose="020B0502040504020204" pitchFamily="34" charset="0"/>
            </a:endParaRPr>
          </a:p>
          <a:p>
            <a:r>
              <a:rPr lang="en-GB" sz="1600" b="1" dirty="0">
                <a:solidFill>
                  <a:schemeClr val="bg1"/>
                </a:solidFill>
                <a:latin typeface="Noto Sans" panose="020B0502040504020204" pitchFamily="34" charset="0"/>
              </a:rPr>
              <a:t>4 in 5 </a:t>
            </a:r>
            <a:r>
              <a:rPr lang="en-GB" sz="1600" b="1" dirty="0" smtClean="0">
                <a:solidFill>
                  <a:schemeClr val="bg1"/>
                </a:solidFill>
                <a:latin typeface="Noto Sans" panose="020B0502040504020204" pitchFamily="34" charset="0"/>
              </a:rPr>
              <a:t>people don’t </a:t>
            </a:r>
            <a:r>
              <a:rPr lang="en-GB" sz="1600" b="1" dirty="0">
                <a:solidFill>
                  <a:schemeClr val="bg1"/>
                </a:solidFill>
                <a:latin typeface="Noto Sans" panose="020B0502040504020204" pitchFamily="34" charset="0"/>
              </a:rPr>
              <a:t>have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a decent toilet</a:t>
            </a:r>
            <a:endParaRPr lang="en-GB" sz="1600" b="1" dirty="0" smtClean="0">
              <a:solidFill>
                <a:schemeClr val="bg1"/>
              </a:solidFill>
              <a:latin typeface="Noto Sans" panose="020B0502040504020204" pitchFamily="34" charset="0"/>
            </a:endParaRPr>
          </a:p>
          <a:p>
            <a:endParaRPr lang="en-GB" sz="1600" b="1" dirty="0">
              <a:solidFill>
                <a:schemeClr val="bg1"/>
              </a:solidFill>
              <a:latin typeface="Noto Sans" panose="020B0502040504020204" pitchFamily="34" charset="0"/>
            </a:endParaRPr>
          </a:p>
          <a:p>
            <a:r>
              <a:rPr lang="en-GB" sz="1600" b="1" dirty="0">
                <a:solidFill>
                  <a:schemeClr val="bg1"/>
                </a:solidFill>
                <a:latin typeface="Noto Sans" panose="020B0502040504020204" pitchFamily="34" charset="0"/>
              </a:rPr>
              <a:t>Over </a:t>
            </a:r>
            <a:r>
              <a:rPr lang="en-GB" sz="1600" b="1" dirty="0" smtClean="0">
                <a:solidFill>
                  <a:schemeClr val="bg1"/>
                </a:solidFill>
                <a:latin typeface="Noto Sans" panose="020B0502040504020204" pitchFamily="34" charset="0"/>
              </a:rPr>
              <a:t>4,300 children </a:t>
            </a:r>
            <a:r>
              <a:rPr lang="en-GB" sz="1600" b="1" dirty="0">
                <a:solidFill>
                  <a:schemeClr val="bg1"/>
                </a:solidFill>
                <a:latin typeface="Noto Sans" panose="020B0502040504020204" pitchFamily="34" charset="0"/>
              </a:rPr>
              <a:t>under 5 die </a:t>
            </a:r>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a year </a:t>
            </a:r>
            <a:r>
              <a:rPr lang="en-GB" sz="1600" b="1" dirty="0">
                <a:solidFill>
                  <a:schemeClr val="bg1"/>
                </a:solidFill>
                <a:latin typeface="Noto Sans" panose="020B0502040504020204" pitchFamily="34" charset="0"/>
              </a:rPr>
              <a:t>from diarrhoea</a:t>
            </a:r>
            <a:r>
              <a:rPr lang="en-GB" sz="1600" b="1" dirty="0" smtClean="0">
                <a:solidFill>
                  <a:schemeClr val="bg1"/>
                </a:solidFill>
                <a:latin typeface="Noto Sans" panose="020B0502040504020204" pitchFamily="34" charset="0"/>
              </a:rPr>
              <a:t>, caused </a:t>
            </a:r>
            <a:r>
              <a:rPr lang="en-GB" sz="1600" b="1" dirty="0">
                <a:solidFill>
                  <a:schemeClr val="bg1"/>
                </a:solidFill>
                <a:latin typeface="Noto Sans" panose="020B0502040504020204" pitchFamily="34" charset="0"/>
              </a:rPr>
              <a:t>by dirty </a:t>
            </a:r>
            <a:r>
              <a:rPr lang="en-GB" sz="1600" b="1" dirty="0" smtClean="0">
                <a:solidFill>
                  <a:schemeClr val="bg1"/>
                </a:solidFill>
                <a:latin typeface="Noto Sans" panose="020B0502040504020204" pitchFamily="34" charset="0"/>
              </a:rPr>
              <a:t>water and </a:t>
            </a:r>
            <a:r>
              <a:rPr lang="en-GB" sz="1600" b="1" dirty="0">
                <a:solidFill>
                  <a:schemeClr val="bg1"/>
                </a:solidFill>
                <a:latin typeface="Noto Sans" panose="020B0502040504020204" pitchFamily="34" charset="0"/>
              </a:rPr>
              <a:t>poor toilets</a:t>
            </a:r>
          </a:p>
          <a:p>
            <a:endParaRPr lang="en-GB" sz="1600" b="1" dirty="0" smtClean="0">
              <a:solidFill>
                <a:schemeClr val="bg1"/>
              </a:solidFill>
              <a:latin typeface="Noto Sans" panose="020B0502040504020204" pitchFamily="34" charset="0"/>
            </a:endParaRPr>
          </a:p>
          <a:p>
            <a:r>
              <a:rPr lang="en-GB" sz="1600" b="1" dirty="0" smtClean="0">
                <a:solidFill>
                  <a:schemeClr val="bg1"/>
                </a:solidFill>
                <a:latin typeface="Noto Sans" panose="020B0502040504020204" pitchFamily="34" charset="0"/>
              </a:rPr>
              <a:t>No rain falls from October to May, most rivers dry up and life is a struggle for many</a:t>
            </a:r>
            <a:endParaRPr lang="en-GB" sz="1600" b="1" dirty="0">
              <a:solidFill>
                <a:schemeClr val="bg1"/>
              </a:solidFill>
              <a:latin typeface="Noto Sans" panose="020B0502040504020204" pitchFamily="34" charset="0"/>
            </a:endParaRPr>
          </a:p>
          <a:p>
            <a:endParaRPr lang="en-GB" dirty="0"/>
          </a:p>
        </p:txBody>
      </p:sp>
      <p:pic>
        <p:nvPicPr>
          <p:cNvPr id="19" name="Picture Placeholder 18"/>
          <p:cNvPicPr>
            <a:picLocks noGrp="1" noChangeAspect="1"/>
          </p:cNvPicPr>
          <p:nvPr>
            <p:ph type="pic" sz="quarter" idx="29"/>
          </p:nvPr>
        </p:nvPicPr>
        <p:blipFill>
          <a:blip r:embed="rId4" cstate="screen">
            <a:extLst>
              <a:ext uri="{28A0092B-C50C-407E-A947-70E740481C1C}">
                <a14:useLocalDpi xmlns:a14="http://schemas.microsoft.com/office/drawing/2010/main"/>
              </a:ext>
            </a:extLst>
          </a:blip>
          <a:srcRect l="34" r="34"/>
          <a:stretch>
            <a:fillRect/>
          </a:stretch>
        </p:blipFill>
        <p:spPr>
          <a:xfrm>
            <a:off x="329133" y="2488119"/>
            <a:ext cx="1062087" cy="1062087"/>
          </a:xfrm>
          <a:prstGeom prst="rect">
            <a:avLst/>
          </a:prstGeom>
        </p:spPr>
      </p:pic>
      <p:pic>
        <p:nvPicPr>
          <p:cNvPr id="20" name="Picture Placeholder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spTree>
    <p:extLst>
      <p:ext uri="{BB962C8B-B14F-4D97-AF65-F5344CB8AC3E}">
        <p14:creationId xmlns:p14="http://schemas.microsoft.com/office/powerpoint/2010/main" val="1541463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21" name="Picture Placeholder 20"/>
          <p:cNvPicPr>
            <a:picLocks noGrp="1" noChangeAspect="1"/>
          </p:cNvPicPr>
          <p:nvPr>
            <p:ph type="pic" sz="quarter" idx="40"/>
          </p:nvPr>
        </p:nvPicPr>
        <p:blipFill>
          <a:blip r:embed="rId4" cstate="screen">
            <a:extLst>
              <a:ext uri="{28A0092B-C50C-407E-A947-70E740481C1C}">
                <a14:useLocalDpi xmlns:a14="http://schemas.microsoft.com/office/drawing/2010/main"/>
              </a:ext>
            </a:extLst>
          </a:blip>
          <a:srcRect l="274" r="274"/>
          <a:stretch>
            <a:fillRect/>
          </a:stretch>
        </p:blipFill>
        <p:spPr>
          <a:xfrm>
            <a:off x="1425873" y="3545954"/>
            <a:ext cx="1015200" cy="1015200"/>
          </a:xfrm>
          <a:prstGeom prst="rect">
            <a:avLst/>
          </a:prstGeom>
        </p:spPr>
      </p:pic>
      <p:pic>
        <p:nvPicPr>
          <p:cNvPr id="16" name="Picture Placeholder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pic>
        <p:nvPicPr>
          <p:cNvPr id="20" name="Picture Placeholder 19"/>
          <p:cNvPicPr>
            <a:picLocks noGrp="1" noChangeAspect="1"/>
          </p:cNvPicPr>
          <p:nvPr>
            <p:ph type="pic" sz="quarter" idx="29"/>
          </p:nvPr>
        </p:nvPicPr>
        <p:blipFill>
          <a:blip r:embed="rId6" cstate="screen">
            <a:extLst>
              <a:ext uri="{28A0092B-C50C-407E-A947-70E740481C1C}">
                <a14:useLocalDpi xmlns:a14="http://schemas.microsoft.com/office/drawing/2010/main"/>
              </a:ext>
            </a:extLst>
          </a:blip>
          <a:srcRect/>
          <a:stretch>
            <a:fillRect/>
          </a:stretch>
        </p:blipFill>
        <p:spPr>
          <a:xfrm>
            <a:off x="1425873" y="2509628"/>
            <a:ext cx="1000800" cy="1000800"/>
          </a:xfrm>
        </p:spPr>
      </p:pic>
      <p:sp>
        <p:nvSpPr>
          <p:cNvPr id="8" name="Content Placeholder 8"/>
          <p:cNvSpPr>
            <a:spLocks noGrp="1"/>
          </p:cNvSpPr>
          <p:nvPr>
            <p:ph idx="20"/>
          </p:nvPr>
        </p:nvSpPr>
        <p:spPr>
          <a:xfrm>
            <a:off x="366709" y="363176"/>
            <a:ext cx="2062801" cy="1659300"/>
          </a:xfrm>
        </p:spPr>
        <p:txBody>
          <a:bodyPr/>
          <a:lstStyle/>
          <a:p>
            <a:r>
              <a:rPr lang="en-GB" dirty="0" err="1" smtClean="0"/>
              <a:t>Felisberta</a:t>
            </a:r>
            <a:endParaRPr lang="en-GB" dirty="0"/>
          </a:p>
        </p:txBody>
      </p:sp>
      <p:sp>
        <p:nvSpPr>
          <p:cNvPr id="9" name="Content Placeholder 8"/>
          <p:cNvSpPr>
            <a:spLocks noGrp="1"/>
          </p:cNvSpPr>
          <p:nvPr>
            <p:ph idx="20"/>
          </p:nvPr>
        </p:nvSpPr>
        <p:spPr>
          <a:xfrm>
            <a:off x="366709" y="363175"/>
            <a:ext cx="2062801" cy="2062797"/>
          </a:xfrm>
          <a:solidFill>
            <a:schemeClr val="tx2"/>
          </a:solidFill>
        </p:spPr>
        <p:txBody>
          <a:bodyPr/>
          <a:lstStyle/>
          <a:p>
            <a:endParaRPr lang="en-GB" sz="2400" dirty="0" smtClean="0">
              <a:solidFill>
                <a:schemeClr val="bg1"/>
              </a:solidFill>
              <a:latin typeface="Noto Sans" panose="020B0502040504020204" pitchFamily="34" charset="0"/>
            </a:endParaRPr>
          </a:p>
          <a:p>
            <a:r>
              <a:rPr lang="en-GB" sz="2400" dirty="0" err="1" smtClean="0">
                <a:solidFill>
                  <a:schemeClr val="bg1"/>
                </a:solidFill>
                <a:latin typeface="Noto Sans" panose="020B0502040504020204" pitchFamily="34" charset="0"/>
              </a:rPr>
              <a:t>Rasmata</a:t>
            </a:r>
            <a:endParaRPr lang="en-GB" sz="2400" dirty="0">
              <a:solidFill>
                <a:schemeClr val="bg1"/>
              </a:solidFill>
              <a:latin typeface="Noto Sans" panose="020B0502040504020204" pitchFamily="34" charset="0"/>
            </a:endParaRPr>
          </a:p>
        </p:txBody>
      </p:sp>
      <p:sp>
        <p:nvSpPr>
          <p:cNvPr id="12" name="Text Placeholder 6"/>
          <p:cNvSpPr>
            <a:spLocks noGrp="1"/>
          </p:cNvSpPr>
          <p:nvPr>
            <p:ph type="body" sz="quarter" idx="18"/>
          </p:nvPr>
        </p:nvSpPr>
        <p:spPr>
          <a:xfrm rot="16200000">
            <a:off x="747234" y="2498631"/>
            <a:ext cx="3657600" cy="180000"/>
          </a:xfrm>
        </p:spPr>
        <p:txBody>
          <a:bodyPr/>
          <a:lstStyle/>
          <a:p>
            <a:r>
              <a:rPr lang="en-GB" dirty="0" smtClean="0">
                <a:solidFill>
                  <a:schemeClr val="bg1"/>
                </a:solidFill>
              </a:rPr>
              <a:t>WaterAid/ </a:t>
            </a:r>
            <a:r>
              <a:rPr lang="en-GB" dirty="0" err="1" smtClean="0">
                <a:solidFill>
                  <a:schemeClr val="bg1"/>
                </a:solidFill>
              </a:rPr>
              <a:t>Basile</a:t>
            </a:r>
            <a:r>
              <a:rPr lang="en-GB" dirty="0" smtClean="0">
                <a:solidFill>
                  <a:schemeClr val="bg1"/>
                </a:solidFill>
              </a:rPr>
              <a:t> </a:t>
            </a:r>
            <a:r>
              <a:rPr lang="en-GB" dirty="0" err="1" smtClean="0">
                <a:solidFill>
                  <a:schemeClr val="bg1"/>
                </a:solidFill>
              </a:rPr>
              <a:t>Ouedraogo</a:t>
            </a:r>
            <a:endParaRPr lang="en-GB" dirty="0">
              <a:solidFill>
                <a:schemeClr val="bg1"/>
              </a:solidFill>
            </a:endParaRPr>
          </a:p>
        </p:txBody>
      </p:sp>
    </p:spTree>
    <p:extLst>
      <p:ext uri="{BB962C8B-B14F-4D97-AF65-F5344CB8AC3E}">
        <p14:creationId xmlns:p14="http://schemas.microsoft.com/office/powerpoint/2010/main" val="2891314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8"/>
          </p:nvPr>
        </p:nvSpPr>
        <p:spPr/>
        <p:txBody>
          <a:bodyPr/>
          <a:lstStyle/>
          <a:p>
            <a:endParaRPr lang="en-GB" dirty="0"/>
          </a:p>
        </p:txBody>
      </p:sp>
      <p:pic>
        <p:nvPicPr>
          <p:cNvPr id="20" name="Picture Placeholder 19"/>
          <p:cNvPicPr>
            <a:picLocks noGrp="1" noChangeAspect="1"/>
          </p:cNvPicPr>
          <p:nvPr>
            <p:ph type="pic" sz="quarter" idx="29"/>
          </p:nvPr>
        </p:nvPicPr>
        <p:blipFill>
          <a:blip r:embed="rId3" cstate="screen">
            <a:extLst>
              <a:ext uri="{28A0092B-C50C-407E-A947-70E740481C1C}">
                <a14:useLocalDpi xmlns:a14="http://schemas.microsoft.com/office/drawing/2010/main"/>
              </a:ext>
            </a:extLst>
          </a:blip>
          <a:srcRect/>
          <a:stretch>
            <a:fillRect/>
          </a:stretch>
        </p:blipFill>
        <p:spPr>
          <a:xfrm>
            <a:off x="1425873" y="2509628"/>
            <a:ext cx="1000800" cy="1000800"/>
          </a:xfrm>
        </p:spPr>
      </p:pic>
      <p:pic>
        <p:nvPicPr>
          <p:cNvPr id="19" name="Picture Placeholder 18"/>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91642" y="3510428"/>
            <a:ext cx="1092873" cy="1090395"/>
          </a:xfrm>
          <a:prstGeom prst="rect">
            <a:avLst/>
          </a:prstGeom>
        </p:spPr>
      </p:pic>
      <p:pic>
        <p:nvPicPr>
          <p:cNvPr id="10" name="Picture Placeholder 15"/>
          <p:cNvPicPr>
            <a:picLocks noGrp="1" noChangeAspect="1"/>
          </p:cNvPicPr>
          <p:nvPr>
            <p:ph type="pic" sz="quarter" idx="29"/>
          </p:nvPr>
        </p:nvPicPr>
        <p:blipFill>
          <a:blip r:embed="rId6" cstate="screen">
            <a:extLst>
              <a:ext uri="{28A0092B-C50C-407E-A947-70E740481C1C}">
                <a14:useLocalDpi xmlns:a14="http://schemas.microsoft.com/office/drawing/2010/main"/>
              </a:ext>
            </a:extLst>
          </a:blip>
          <a:srcRect/>
          <a:stretch>
            <a:fillRect/>
          </a:stretch>
        </p:blipFill>
        <p:spPr>
          <a:xfrm>
            <a:off x="373727" y="3544511"/>
            <a:ext cx="1000800" cy="1000800"/>
          </a:xfrm>
        </p:spPr>
      </p:pic>
      <p:sp>
        <p:nvSpPr>
          <p:cNvPr id="2" name="Picture Placeholder 1"/>
          <p:cNvSpPr>
            <a:spLocks noGrp="1"/>
          </p:cNvSpPr>
          <p:nvPr>
            <p:ph type="pic" sz="quarter" idx="40"/>
          </p:nvPr>
        </p:nvSpPr>
        <p:spPr/>
      </p:sp>
      <p:sp>
        <p:nvSpPr>
          <p:cNvPr id="11" name="Text Placeholder 6"/>
          <p:cNvSpPr txBox="1">
            <a:spLocks/>
          </p:cNvSpPr>
          <p:nvPr/>
        </p:nvSpPr>
        <p:spPr>
          <a:xfrm rot="16200000">
            <a:off x="774759" y="2526388"/>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mtClean="0">
                <a:solidFill>
                  <a:schemeClr val="bg1"/>
                </a:solidFill>
              </a:rPr>
              <a:t>WaterAid/ Vlad </a:t>
            </a:r>
            <a:r>
              <a:rPr lang="en-GB" dirty="0" err="1" smtClean="0">
                <a:solidFill>
                  <a:schemeClr val="bg1"/>
                </a:solidFill>
              </a:rPr>
              <a:t>Sokhin</a:t>
            </a:r>
            <a:endParaRPr lang="en-GB" dirty="0">
              <a:solidFill>
                <a:schemeClr val="bg1"/>
              </a:solidFill>
            </a:endParaRPr>
          </a:p>
        </p:txBody>
      </p:sp>
      <p:pic>
        <p:nvPicPr>
          <p:cNvPr id="12" name="Picture Placeholder 13"/>
          <p:cNvPicPr>
            <a:picLocks noGrp="1" noChangeAspect="1"/>
          </p:cNvPicPr>
          <p:nvPr>
            <p:ph type="pic" sz="quarter" idx="42"/>
          </p:nvPr>
        </p:nvPicPr>
        <p:blipFill>
          <a:blip r:embed="rId7">
            <a:extLst>
              <a:ext uri="{28A0092B-C50C-407E-A947-70E740481C1C}">
                <a14:useLocalDpi xmlns:a14="http://schemas.microsoft.com/office/drawing/2010/main" val="0"/>
              </a:ext>
            </a:extLst>
          </a:blip>
          <a:srcRect t="374" b="374"/>
          <a:stretch>
            <a:fillRect/>
          </a:stretch>
        </p:blipFill>
        <p:spPr/>
      </p:pic>
    </p:spTree>
    <p:extLst>
      <p:ext uri="{BB962C8B-B14F-4D97-AF65-F5344CB8AC3E}">
        <p14:creationId xmlns:p14="http://schemas.microsoft.com/office/powerpoint/2010/main" val="41727181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TRAZENECA" val="TEMPLATE14"/>
</p:tagLst>
</file>

<file path=ppt/theme/theme1.xml><?xml version="1.0" encoding="utf-8"?>
<a:theme xmlns:a="http://schemas.openxmlformats.org/drawingml/2006/main" name="WaterAid Divid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BDA686FE-EF11-41D9-B998-80C799DEA5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D2D28D5DB3F74CA41517195D69D4A8" ma:contentTypeVersion="11" ma:contentTypeDescription="Create a new document." ma:contentTypeScope="" ma:versionID="495d4bb94cbf8c17e59e92eccb0b98fa">
  <xsd:schema xmlns:xsd="http://www.w3.org/2001/XMLSchema" xmlns:xs="http://www.w3.org/2001/XMLSchema" xmlns:p="http://schemas.microsoft.com/office/2006/metadata/properties" xmlns:ns2="5cb5583a-c7f6-49e5-bd97-22cd6da05a65" xmlns:ns3="44b573b4-60e3-4471-b08f-fcb89389c56d" targetNamespace="http://schemas.microsoft.com/office/2006/metadata/properties" ma:root="true" ma:fieldsID="716c6b04bd3e2e06d3c4cf6f34eb9f34" ns2:_="" ns3:_="">
    <xsd:import namespace="5cb5583a-c7f6-49e5-bd97-22cd6da05a65"/>
    <xsd:import namespace="44b573b4-60e3-4471-b08f-fcb89389c5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583a-c7f6-49e5-bd97-22cd6da05a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b573b4-60e3-4471-b08f-fcb89389c56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44b573b4-60e3-4471-b08f-fcb89389c56d">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6D8176-6E62-4BF4-8149-0E92C3F905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5583a-c7f6-49e5-bd97-22cd6da05a65"/>
    <ds:schemaRef ds:uri="44b573b4-60e3-4471-b08f-fcb89389c5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BD1E996-C5A5-4BB0-880C-B321C19E7F3A}">
  <ds:schemaRefs>
    <ds:schemaRef ds:uri="http://purl.org/dc/terms/"/>
    <ds:schemaRef ds:uri="http://purl.org/dc/elements/1.1/"/>
    <ds:schemaRef ds:uri="http://schemas.microsoft.com/office/2006/metadata/properties"/>
    <ds:schemaRef ds:uri="44b573b4-60e3-4471-b08f-fcb89389c56d"/>
    <ds:schemaRef ds:uri="http://schemas.microsoft.com/office/2006/documentManagement/types"/>
    <ds:schemaRef ds:uri="5cb5583a-c7f6-49e5-bd97-22cd6da05a65"/>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B8DD6822-2834-432B-AD47-18C735BD62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WaterAid PPT Presentation Template</Template>
  <TotalTime>2005</TotalTime>
  <Words>658</Words>
  <Application>Microsoft Office PowerPoint</Application>
  <PresentationFormat>On-screen Show (16:9)</PresentationFormat>
  <Paragraphs>62</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Noto Sans</vt:lpstr>
      <vt:lpstr>WaterAid Divider Slide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WaterAid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 flexible 2019 (English)</dc:title>
  <dc:subject/>
  <dc:creator>David Stedman</dc:creator>
  <cp:keywords>16:9</cp:keywords>
  <dc:description/>
  <cp:lastModifiedBy>Judit Palotai</cp:lastModifiedBy>
  <cp:revision>299</cp:revision>
  <cp:lastPrinted>2017-07-03T12:02:11Z</cp:lastPrinted>
  <dcterms:created xsi:type="dcterms:W3CDTF">2017-07-05T10:54:13Z</dcterms:created>
  <dcterms:modified xsi:type="dcterms:W3CDTF">2020-06-24T11:27:16Z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
    <vt:lpwstr>AstraZeneca</vt:lpwstr>
  </property>
  <property fmtid="{D5CDD505-2E9C-101B-9397-08002B2CF9AE}" pid="3" name="Language">
    <vt:lpwstr>English (UK)</vt:lpwstr>
  </property>
  <property fmtid="{D5CDD505-2E9C-101B-9397-08002B2CF9AE}" pid="4" name="Owner">
    <vt:lpwstr>P L Kessler</vt:lpwstr>
  </property>
  <property fmtid="{D5CDD505-2E9C-101B-9397-08002B2CF9AE}" pid="5" name="Project">
    <vt:lpwstr>The Chase</vt:lpwstr>
  </property>
  <property fmtid="{D5CDD505-2E9C-101B-9397-08002B2CF9AE}" pid="6" name="Publisher">
    <vt:lpwstr>Kessler Associates</vt:lpwstr>
  </property>
  <property fmtid="{D5CDD505-2E9C-101B-9397-08002B2CF9AE}" pid="7" name="ContentTypeId">
    <vt:lpwstr>0x01010078D2D28D5DB3F74CA41517195D69D4A8</vt:lpwstr>
  </property>
  <property fmtid="{D5CDD505-2E9C-101B-9397-08002B2CF9AE}" pid="8" name="bedc2c9ef8364983b3347fbd11b5583b">
    <vt:lpwstr>English|830de149-38b3-4787-abed-ef74a4d93cc7</vt:lpwstr>
  </property>
  <property fmtid="{D5CDD505-2E9C-101B-9397-08002B2CF9AE}" pid="9" name="TaxCatchAll">
    <vt:lpwstr>47;#Global|eb121460-b1b0-4cc1-89cc-a79617399c5f;#14;#Communications|c78cb21b-4ba8-4f60-b009-6b78ff6e9ca8;#1;#English|830de149-38b3-4787-abed-ef74a4d93cc7;#49;#Template|2eaf9c0f-7e85-4e77-ac55-57a1a567f7a2</vt:lpwstr>
  </property>
  <property fmtid="{D5CDD505-2E9C-101B-9397-08002B2CF9AE}" pid="10" name="FlexFunction">
    <vt:lpwstr>14;#Communications|c78cb21b-4ba8-4f60-b009-6b78ff6e9ca8</vt:lpwstr>
  </property>
  <property fmtid="{D5CDD505-2E9C-101B-9397-08002B2CF9AE}" pid="11" name="FlexAudience">
    <vt:lpwstr/>
  </property>
  <property fmtid="{D5CDD505-2E9C-101B-9397-08002B2CF9AE}" pid="12" name="FlexDocumentCategory">
    <vt:lpwstr>49;#Template|2eaf9c0f-7e85-4e77-ac55-57a1a567f7a2</vt:lpwstr>
  </property>
  <property fmtid="{D5CDD505-2E9C-101B-9397-08002B2CF9AE}" pid="13" name="FlexLanguage">
    <vt:lpwstr>1;#English|830de149-38b3-4787-abed-ef74a4d93cc7</vt:lpwstr>
  </property>
  <property fmtid="{D5CDD505-2E9C-101B-9397-08002B2CF9AE}" pid="14" name="FlexDocumentLocation">
    <vt:lpwstr>2;#Global|eb121460-b1b0-4cc1-89cc-a79617399c5f</vt:lpwstr>
  </property>
  <property fmtid="{D5CDD505-2E9C-101B-9397-08002B2CF9AE}" pid="15" name="Order">
    <vt:r8>64200</vt:r8>
  </property>
  <property fmtid="{D5CDD505-2E9C-101B-9397-08002B2CF9AE}" pid="16" name="ComplianceAssetId">
    <vt:lpwstr/>
  </property>
  <property fmtid="{D5CDD505-2E9C-101B-9397-08002B2CF9AE}" pid="17" name="AuthorIds_UIVersion_10752">
    <vt:lpwstr>3</vt:lpwstr>
  </property>
  <property fmtid="{D5CDD505-2E9C-101B-9397-08002B2CF9AE}" pid="18" name="FlexAudienceTaxHTField0">
    <vt:lpwstr/>
  </property>
  <property fmtid="{D5CDD505-2E9C-101B-9397-08002B2CF9AE}" pid="19" name="FlexDocumentCategoryTaxHTField0">
    <vt:lpwstr>Template|2eaf9c0f-7e85-4e77-ac55-57a1a567f7a2</vt:lpwstr>
  </property>
  <property fmtid="{D5CDD505-2E9C-101B-9397-08002B2CF9AE}" pid="20" name="FlexDocumentLocationTaxHTField0">
    <vt:lpwstr>Global|eb121460-b1b0-4cc1-89cc-a79617399c5f</vt:lpwstr>
  </property>
  <property fmtid="{D5CDD505-2E9C-101B-9397-08002B2CF9AE}" pid="21" name="FlexFunctionTaxHTField0">
    <vt:lpwstr>Communications|c78cb21b-4ba8-4f60-b009-6b78ff6e9ca8</vt:lpwstr>
  </property>
  <property fmtid="{D5CDD505-2E9C-101B-9397-08002B2CF9AE}" pid="22" name="SharedWithUsers">
    <vt:lpwstr/>
  </property>
  <property fmtid="{D5CDD505-2E9C-101B-9397-08002B2CF9AE}" pid="23" name="xd_ProgID">
    <vt:lpwstr/>
  </property>
  <property fmtid="{D5CDD505-2E9C-101B-9397-08002B2CF9AE}" pid="24" name="Size">
    <vt:lpwstr/>
  </property>
  <property fmtid="{D5CDD505-2E9C-101B-9397-08002B2CF9AE}" pid="25" name="WaterAidBrandAssetUse">
    <vt:lpwstr/>
  </property>
  <property fmtid="{D5CDD505-2E9C-101B-9397-08002B2CF9AE}" pid="26" name="TemplateUrl">
    <vt:lpwstr/>
  </property>
  <property fmtid="{D5CDD505-2E9C-101B-9397-08002B2CF9AE}" pid="27" name="FlexDocumentAuthor">
    <vt:lpwstr>551;#David Stedman</vt:lpwstr>
  </property>
  <property fmtid="{D5CDD505-2E9C-101B-9397-08002B2CF9AE}" pid="28" name="WaterAidBrandAssetColour">
    <vt:lpwstr/>
  </property>
  <property fmtid="{D5CDD505-2E9C-101B-9397-08002B2CF9AE}" pid="29" name="WaterAidBrandAssetTint">
    <vt:lpwstr/>
  </property>
  <property fmtid="{D5CDD505-2E9C-101B-9397-08002B2CF9AE}" pid="30" name="Orientation">
    <vt:lpwstr/>
  </property>
  <property fmtid="{D5CDD505-2E9C-101B-9397-08002B2CF9AE}" pid="31" name="xd_Signature">
    <vt:bool>false</vt:bool>
  </property>
  <property fmtid="{D5CDD505-2E9C-101B-9397-08002B2CF9AE}" pid="32" name="WaterAidBrandAssetCategory">
    <vt:lpwstr>63;#Templates|18ec425e-d1a7-43b9-92f8-3f13cfdfd929</vt:lpwstr>
  </property>
</Properties>
</file>