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Lst>
  <p:notesMasterIdLst>
    <p:notesMasterId r:id="rId10"/>
  </p:notesMasterIdLst>
  <p:handoutMasterIdLst>
    <p:handoutMasterId r:id="rId11"/>
  </p:handoutMasterIdLst>
  <p:sldIdLst>
    <p:sldId id="518" r:id="rId5"/>
    <p:sldId id="519" r:id="rId6"/>
    <p:sldId id="521" r:id="rId7"/>
    <p:sldId id="526" r:id="rId8"/>
    <p:sldId id="522" r:id="rId9"/>
  </p:sldIdLst>
  <p:sldSz cx="9144000" cy="5143500" type="screen16x9"/>
  <p:notesSz cx="6858000" cy="1171575"/>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0" userDrawn="1">
          <p15:clr>
            <a:srgbClr val="A4A3A4"/>
          </p15:clr>
        </p15:guide>
        <p15:guide id="2">
          <p15:clr>
            <a:srgbClr val="A4A3A4"/>
          </p15:clr>
        </p15:guide>
        <p15:guide id="3" orient="horz">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68D"/>
    <a:srgbClr val="85431E"/>
    <a:srgbClr val="E0457B"/>
    <a:srgbClr val="7BA7BC"/>
    <a:srgbClr val="B7CE95"/>
    <a:srgbClr val="FEDB00"/>
    <a:srgbClr val="9E652E"/>
    <a:srgbClr val="3A913F"/>
    <a:srgbClr val="C63527"/>
    <a:srgbClr val="84B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DF2EC9-7BA5-C3ED-3816-7DB11D055738}" v="12" dt="2023-06-22T14:42:13.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00" autoAdjust="0"/>
    <p:restoredTop sz="79450" autoAdjust="0"/>
  </p:normalViewPr>
  <p:slideViewPr>
    <p:cSldViewPr snapToGrid="0" snapToObjects="1" showGuides="1">
      <p:cViewPr varScale="1">
        <p:scale>
          <a:sx n="70" d="100"/>
          <a:sy n="70" d="100"/>
        </p:scale>
        <p:origin x="1036" y="52"/>
      </p:cViewPr>
      <p:guideLst>
        <p:guide orient="horz" pos="2890"/>
        <p:guide/>
        <p:guide orient="horz"/>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32" d="100"/>
          <a:sy n="132" d="100"/>
        </p:scale>
        <p:origin x="84" y="68"/>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6/22/2023</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6/22/2023</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You can use this interactive talk to engage your group in our 2023 Harvest Appeal.</a:t>
            </a:r>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1</a:t>
            </a:fld>
            <a:endParaRPr lang="en-US"/>
          </a:p>
        </p:txBody>
      </p:sp>
    </p:spTree>
    <p:extLst>
      <p:ext uri="{BB962C8B-B14F-4D97-AF65-F5344CB8AC3E}">
        <p14:creationId xmlns:p14="http://schemas.microsoft.com/office/powerpoint/2010/main" val="211148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solidFill>
                  <a:srgbClr val="000000"/>
                </a:solidFill>
                <a:effectLst/>
                <a:latin typeface="Calibri" panose="020F0502020204030204" pitchFamily="34" charset="0"/>
                <a:ea typeface="NotoSans"/>
              </a:rPr>
              <a:t>Begin by asking the group what harvest is about. What do we celebrate? </a:t>
            </a:r>
          </a:p>
          <a:p>
            <a:endParaRPr lang="en-GB" sz="1800" dirty="0">
              <a:effectLst/>
              <a:latin typeface="Times New Roman" panose="02020603050405020304" pitchFamily="18" charset="0"/>
              <a:ea typeface="Times New Roman" panose="02020603050405020304" pitchFamily="18" charset="0"/>
            </a:endParaRPr>
          </a:p>
          <a:p>
            <a:r>
              <a:rPr lang="en-MY" sz="1800" dirty="0">
                <a:solidFill>
                  <a:srgbClr val="000000"/>
                </a:solidFill>
                <a:effectLst/>
                <a:latin typeface="Calibri" panose="020F0502020204030204" pitchFamily="34" charset="0"/>
                <a:ea typeface="NotoSans"/>
              </a:rPr>
              <a:t>Then get everyone thinking about what we need to grow food: good soil, sunshine, water. Where does that water come from? And where can it come from? </a:t>
            </a:r>
          </a:p>
          <a:p>
            <a:endParaRPr lang="en-GB" sz="1800" dirty="0">
              <a:effectLst/>
              <a:latin typeface="Times New Roman" panose="02020603050405020304" pitchFamily="18" charset="0"/>
              <a:ea typeface="Times New Roman" panose="02020603050405020304" pitchFamily="18" charset="0"/>
            </a:endParaRPr>
          </a:p>
          <a:p>
            <a:r>
              <a:rPr lang="en-MY" sz="1800" dirty="0">
                <a:solidFill>
                  <a:srgbClr val="000000"/>
                </a:solidFill>
                <a:effectLst/>
                <a:latin typeface="Calibri" panose="020F0502020204030204" pitchFamily="34" charset="0"/>
                <a:ea typeface="NotoSans"/>
              </a:rPr>
              <a:t>Next, talk about how our climate is changing. Temperatures are rising, rainfall is becoming more unpredictable, and floods and droughts more common. </a:t>
            </a:r>
          </a:p>
          <a:p>
            <a:endParaRPr lang="en-MY" sz="1800" dirty="0">
              <a:solidFill>
                <a:srgbClr val="000000"/>
              </a:solidFill>
              <a:effectLst/>
              <a:latin typeface="Calibri" panose="020F0502020204030204" pitchFamily="34" charset="0"/>
              <a:ea typeface="NotoSans"/>
            </a:endParaRPr>
          </a:p>
          <a:p>
            <a:r>
              <a:rPr lang="en-MY" sz="1800" dirty="0">
                <a:solidFill>
                  <a:srgbClr val="000000"/>
                </a:solidFill>
                <a:effectLst/>
                <a:latin typeface="Calibri" panose="020F0502020204030204" pitchFamily="34" charset="0"/>
                <a:ea typeface="NotoSans"/>
              </a:rPr>
              <a:t>What happens to crops when there’s too little water? And what happens when there’s too much? What impact does that have on families?</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AD751AE-7ABC-314D-AFAD-47B860ED6FFE}" type="slidenum">
              <a:rPr lang="en-US" smtClean="0"/>
              <a:pPr/>
              <a:t>2</a:t>
            </a:fld>
            <a:endParaRPr lang="en-US"/>
          </a:p>
        </p:txBody>
      </p:sp>
    </p:spTree>
    <p:extLst>
      <p:ext uri="{BB962C8B-B14F-4D97-AF65-F5344CB8AC3E}">
        <p14:creationId xmlns:p14="http://schemas.microsoft.com/office/powerpoint/2010/main" val="369808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solidFill>
                  <a:srgbClr val="000000"/>
                </a:solidFill>
                <a:effectLst/>
                <a:latin typeface="Calibri" panose="020F0502020204030204" pitchFamily="34" charset="0"/>
                <a:ea typeface="Times New Roman" panose="02020603050405020304" pitchFamily="18" charset="0"/>
              </a:rPr>
              <a:t>This harvest time, we’re supporting WaterAid, a charity that works with communities to make sure clean water is available all year round. </a:t>
            </a:r>
          </a:p>
          <a:p>
            <a:endParaRPr lang="en-MY" sz="1800" dirty="0">
              <a:solidFill>
                <a:srgbClr val="000000"/>
              </a:solidFill>
              <a:effectLst/>
              <a:latin typeface="Calibri" panose="020F0502020204030204" pitchFamily="34" charset="0"/>
              <a:ea typeface="Times New Roman" panose="02020603050405020304" pitchFamily="18" charset="0"/>
            </a:endParaRPr>
          </a:p>
          <a:p>
            <a:r>
              <a:rPr lang="en-MY" sz="1800" dirty="0">
                <a:solidFill>
                  <a:srgbClr val="000000"/>
                </a:solidFill>
                <a:effectLst/>
                <a:latin typeface="Calibri" panose="020F0502020204030204" pitchFamily="34" charset="0"/>
                <a:ea typeface="Times New Roman" panose="02020603050405020304" pitchFamily="18" charset="0"/>
              </a:rPr>
              <a:t>Get your group thinking about the benefits of having water that is clean, accessible and reliable: people can drink without fear of getting sick; they can save time – no more long walks to collect water from rivers; they can grow food, knowing that if the rains don’t come, they can still water their plants.</a:t>
            </a:r>
          </a:p>
        </p:txBody>
      </p:sp>
      <p:sp>
        <p:nvSpPr>
          <p:cNvPr id="4" name="Slide Number Placeholder 3"/>
          <p:cNvSpPr>
            <a:spLocks noGrp="1"/>
          </p:cNvSpPr>
          <p:nvPr>
            <p:ph type="sldNum" sz="quarter" idx="10"/>
          </p:nvPr>
        </p:nvSpPr>
        <p:spPr/>
        <p:txBody>
          <a:bodyPr/>
          <a:lstStyle/>
          <a:p>
            <a:fld id="{FAD751AE-7ABC-314D-AFAD-47B860ED6FFE}" type="slidenum">
              <a:rPr lang="en-US" smtClean="0"/>
              <a:pPr/>
              <a:t>3</a:t>
            </a:fld>
            <a:endParaRPr lang="en-US"/>
          </a:p>
        </p:txBody>
      </p:sp>
    </p:spTree>
    <p:extLst>
      <p:ext uri="{BB962C8B-B14F-4D97-AF65-F5344CB8AC3E}">
        <p14:creationId xmlns:p14="http://schemas.microsoft.com/office/powerpoint/2010/main" val="121692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Share </a:t>
            </a:r>
            <a:r>
              <a:rPr lang="en-MY"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Rosine’s</a:t>
            </a:r>
            <a:r>
              <a:rPr lang="en-MY"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story, and how the new water supply at her school in Burkina Faso has changed her life. </a:t>
            </a:r>
          </a:p>
          <a:p>
            <a:endParaRPr lang="en-MY"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en-MY"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Now, </a:t>
            </a:r>
            <a:r>
              <a:rPr lang="en-MY"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Rosine</a:t>
            </a:r>
            <a:r>
              <a:rPr lang="en-MY"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her fellow pupils have clean water to drink whenever they need it. And they eat nourishing vegetables, which they grow themselves in the school vegetable garden. Children here can grow up healthy and strong thanks to clean water.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AD751AE-7ABC-314D-AFAD-47B860ED6FFE}" type="slidenum">
              <a:rPr lang="en-US" smtClean="0"/>
              <a:pPr/>
              <a:t>4</a:t>
            </a:fld>
            <a:endParaRPr lang="en-US"/>
          </a:p>
        </p:txBody>
      </p:sp>
    </p:spTree>
    <p:extLst>
      <p:ext uri="{BB962C8B-B14F-4D97-AF65-F5344CB8AC3E}">
        <p14:creationId xmlns:p14="http://schemas.microsoft.com/office/powerpoint/2010/main" val="38098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solidFill>
                  <a:srgbClr val="000000"/>
                </a:solidFill>
                <a:effectLst/>
                <a:latin typeface="Calibri" panose="020F0502020204030204" pitchFamily="34" charset="0"/>
                <a:ea typeface="Times New Roman" panose="02020603050405020304" pitchFamily="18" charset="0"/>
              </a:rPr>
              <a:t>By supporting </a:t>
            </a:r>
            <a:r>
              <a:rPr lang="en-MY" sz="1800" dirty="0">
                <a:solidFill>
                  <a:srgbClr val="000000"/>
                </a:solidFill>
                <a:effectLst/>
                <a:highlight>
                  <a:srgbClr val="FFFF00"/>
                </a:highlight>
                <a:latin typeface="Calibri" panose="020F0502020204030204" pitchFamily="34" charset="0"/>
                <a:ea typeface="Times New Roman" panose="02020603050405020304" pitchFamily="18" charset="0"/>
              </a:rPr>
              <a:t>WaterAid’s Harvest Appeal</a:t>
            </a:r>
            <a:r>
              <a:rPr lang="en-MY" sz="1800" dirty="0">
                <a:solidFill>
                  <a:srgbClr val="000000"/>
                </a:solidFill>
                <a:effectLst/>
                <a:latin typeface="Calibri" panose="020F0502020204030204" pitchFamily="34" charset="0"/>
                <a:ea typeface="Times New Roman" panose="02020603050405020304" pitchFamily="18" charset="0"/>
              </a:rPr>
              <a:t> this harvest time, we will make sure more of the poorest communities have clean, accessible and reliable water, giving them harvests to celebrate, and the ability to change their own lives, forever.</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AD751AE-7ABC-314D-AFAD-47B860ED6FFE}" type="slidenum">
              <a:rPr lang="en-US" smtClean="0"/>
              <a:pPr/>
              <a:t>5</a:t>
            </a:fld>
            <a:endParaRPr lang="en-US"/>
          </a:p>
        </p:txBody>
      </p:sp>
    </p:spTree>
    <p:extLst>
      <p:ext uri="{BB962C8B-B14F-4D97-AF65-F5344CB8AC3E}">
        <p14:creationId xmlns:p14="http://schemas.microsoft.com/office/powerpoint/2010/main" val="1985884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WaterAid Blue">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360000" y="360000"/>
            <a:ext cx="8424000" cy="4428000"/>
          </a:xfrm>
          <a:prstGeom prst="roundRect">
            <a:avLst>
              <a:gd name="adj" fmla="val 1457"/>
            </a:avLst>
          </a:prstGeom>
          <a:solidFill>
            <a:schemeClr val="accent1"/>
          </a:solidFill>
        </p:spPr>
        <p:txBody>
          <a:bodyPr vert="horz" anchor="b"/>
          <a:lstStyle>
            <a:lvl1pPr marL="0" indent="0" algn="ctr">
              <a:buFontTx/>
              <a:buNone/>
              <a:defRPr sz="1200" b="0">
                <a:solidFill>
                  <a:srgbClr val="FFFFFF"/>
                </a:solidFill>
                <a:latin typeface="+mj-lt"/>
              </a:defRPr>
            </a:lvl1pPr>
          </a:lstStyle>
          <a:p>
            <a:pPr marL="0" lvl="0" algn="ctr"/>
            <a:endParaRPr lang="en-GB" noProof="0" dirty="0"/>
          </a:p>
        </p:txBody>
      </p:sp>
      <p:sp>
        <p:nvSpPr>
          <p:cNvPr id="9" name="Title 8"/>
          <p:cNvSpPr>
            <a:spLocks noGrp="1"/>
          </p:cNvSpPr>
          <p:nvPr>
            <p:ph type="title" hasCustomPrompt="1"/>
          </p:nvPr>
        </p:nvSpPr>
        <p:spPr>
          <a:xfrm>
            <a:off x="554230" y="472325"/>
            <a:ext cx="401142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4" name="Picture Placeholder 3"/>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40109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Bold Purple">
    <p:spTree>
      <p:nvGrpSpPr>
        <p:cNvPr id="1" name=""/>
        <p:cNvGrpSpPr/>
        <p:nvPr/>
      </p:nvGrpSpPr>
      <p:grpSpPr>
        <a:xfrm>
          <a:off x="0" y="0"/>
          <a:ext cx="0" cy="0"/>
          <a:chOff x="0" y="0"/>
          <a:chExt cx="0" cy="0"/>
        </a:xfrm>
      </p:grpSpPr>
      <p:sp>
        <p:nvSpPr>
          <p:cNvPr id="7" name="Picture Placeholder 14"/>
          <p:cNvSpPr>
            <a:spLocks noGrp="1"/>
          </p:cNvSpPr>
          <p:nvPr>
            <p:ph type="pic" sz="quarter" idx="13"/>
          </p:nvPr>
        </p:nvSpPr>
        <p:spPr>
          <a:xfrm>
            <a:off x="360000" y="360000"/>
            <a:ext cx="8424000" cy="4428000"/>
          </a:xfrm>
          <a:prstGeom prst="roundRect">
            <a:avLst>
              <a:gd name="adj" fmla="val 1457"/>
            </a:avLst>
          </a:prstGeom>
          <a:solidFill>
            <a:srgbClr val="9E007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30F23649-B98A-4EC9-ACA7-2CEC0D1CA0D9}"/>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59375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Vitality Red">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360000" y="360000"/>
            <a:ext cx="8424000" cy="4428000"/>
          </a:xfrm>
          <a:prstGeom prst="roundRect">
            <a:avLst>
              <a:gd name="adj" fmla="val 1457"/>
            </a:avLst>
          </a:prstGeom>
          <a:solidFill>
            <a:srgbClr val="C63527"/>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C1B606A6-4279-4DC4-A9D3-B8BBC5ABDC20}"/>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636775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trong Chestnut">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85431E"/>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marR="0" indent="0" algn="ctr" defTabSz="457200" rtl="0" eaLnBrk="1" fontAlgn="auto" latinLnBrk="0" hangingPunct="1">
              <a:lnSpc>
                <a:spcPct val="100000"/>
              </a:lnSpc>
              <a:spcBef>
                <a:spcPct val="20000"/>
              </a:spcBef>
              <a:spcAft>
                <a:spcPts val="0"/>
              </a:spcAft>
              <a:buClrTx/>
              <a:buSzTx/>
              <a:buFontTx/>
              <a:buNone/>
              <a:tabLst/>
              <a:defRPr lang="en-GB" sz="1200" noProof="0">
                <a:solidFill>
                  <a:srgbClr val="FFFFFF"/>
                </a:solidFill>
              </a:defRPr>
            </a:lvl1pPr>
          </a:lstStyle>
          <a:p>
            <a:pPr marL="0" lvl="0" algn="ct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D684F073-3961-4677-918A-352B1B9731A1}"/>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976185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lide Title Option 2">
    <p:spTree>
      <p:nvGrpSpPr>
        <p:cNvPr id="1" name=""/>
        <p:cNvGrpSpPr/>
        <p:nvPr/>
      </p:nvGrpSpPr>
      <p:grpSpPr>
        <a:xfrm>
          <a:off x="0" y="0"/>
          <a:ext cx="0" cy="0"/>
          <a:chOff x="0" y="0"/>
          <a:chExt cx="0" cy="0"/>
        </a:xfrm>
      </p:grpSpPr>
      <p:sp>
        <p:nvSpPr>
          <p:cNvPr id="2" name="Rounded Rectangle 1"/>
          <p:cNvSpPr/>
          <p:nvPr userDrawn="1"/>
        </p:nvSpPr>
        <p:spPr>
          <a:xfrm>
            <a:off x="4600483" y="360364"/>
            <a:ext cx="3348380" cy="4190636"/>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4791443" y="472325"/>
            <a:ext cx="305451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4802102" y="3348775"/>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52424" y="360363"/>
            <a:ext cx="4191095" cy="419040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4802102" y="4124214"/>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4802102" y="3609702"/>
            <a:ext cx="3054519"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pic>
        <p:nvPicPr>
          <p:cNvPr id="12" name="Picture 11">
            <a:extLst>
              <a:ext uri="{FF2B5EF4-FFF2-40B4-BE49-F238E27FC236}">
                <a16:creationId xmlns:a16="http://schemas.microsoft.com/office/drawing/2014/main" id="{6F9BC7C8-6991-46DF-A69C-7FF333FE11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4237783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lide Title Option 3">
    <p:spTree>
      <p:nvGrpSpPr>
        <p:cNvPr id="1" name=""/>
        <p:cNvGrpSpPr/>
        <p:nvPr/>
      </p:nvGrpSpPr>
      <p:grpSpPr>
        <a:xfrm>
          <a:off x="0" y="0"/>
          <a:ext cx="0" cy="0"/>
          <a:chOff x="0" y="0"/>
          <a:chExt cx="0" cy="0"/>
        </a:xfrm>
      </p:grpSpPr>
      <p:sp>
        <p:nvSpPr>
          <p:cNvPr id="2" name="Rounded Rectangle 1"/>
          <p:cNvSpPr/>
          <p:nvPr userDrawn="1"/>
        </p:nvSpPr>
        <p:spPr>
          <a:xfrm>
            <a:off x="2056467" y="2905572"/>
            <a:ext cx="5049728" cy="1641028"/>
          </a:xfrm>
          <a:prstGeom prst="roundRect">
            <a:avLst>
              <a:gd name="adj" fmla="val 142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3" name="Title 8"/>
          <p:cNvSpPr>
            <a:spLocks noGrp="1"/>
          </p:cNvSpPr>
          <p:nvPr>
            <p:ph type="title" hasCustomPrompt="1"/>
          </p:nvPr>
        </p:nvSpPr>
        <p:spPr>
          <a:xfrm>
            <a:off x="2108418" y="2994406"/>
            <a:ext cx="3790659"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Presentation title</a:t>
            </a:r>
          </a:p>
        </p:txBody>
      </p:sp>
      <p:sp>
        <p:nvSpPr>
          <p:cNvPr id="11" name="Text Placeholder 29"/>
          <p:cNvSpPr>
            <a:spLocks noGrp="1"/>
          </p:cNvSpPr>
          <p:nvPr>
            <p:ph type="body" sz="quarter" idx="11" hasCustomPrompt="1"/>
          </p:nvPr>
        </p:nvSpPr>
        <p:spPr>
          <a:xfrm>
            <a:off x="2108418" y="3587239"/>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Name Surname</a:t>
            </a:r>
          </a:p>
        </p:txBody>
      </p:sp>
      <p:sp>
        <p:nvSpPr>
          <p:cNvPr id="15" name="Picture Placeholder 14"/>
          <p:cNvSpPr>
            <a:spLocks noGrp="1"/>
          </p:cNvSpPr>
          <p:nvPr>
            <p:ph type="pic" sz="quarter" idx="12" hasCustomPrompt="1"/>
          </p:nvPr>
        </p:nvSpPr>
        <p:spPr>
          <a:xfrm>
            <a:off x="360000" y="360363"/>
            <a:ext cx="3352308" cy="250028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39" name="Text Placeholder 29"/>
          <p:cNvSpPr>
            <a:spLocks noGrp="1"/>
          </p:cNvSpPr>
          <p:nvPr>
            <p:ph type="body" sz="quarter" idx="13" hasCustomPrompt="1"/>
          </p:nvPr>
        </p:nvSpPr>
        <p:spPr>
          <a:xfrm>
            <a:off x="2108418" y="4124214"/>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err="1"/>
              <a:t>dd</a:t>
            </a:r>
            <a:r>
              <a:rPr lang="en-GB" noProof="0" dirty="0"/>
              <a:t>/mm/</a:t>
            </a:r>
            <a:r>
              <a:rPr lang="en-GB" noProof="0" dirty="0" err="1"/>
              <a:t>yyyy</a:t>
            </a:r>
            <a:endParaRPr lang="en-GB" noProof="0" dirty="0"/>
          </a:p>
        </p:txBody>
      </p:sp>
      <p:sp>
        <p:nvSpPr>
          <p:cNvPr id="42" name="Text Placeholder 29"/>
          <p:cNvSpPr>
            <a:spLocks noGrp="1"/>
          </p:cNvSpPr>
          <p:nvPr>
            <p:ph type="body" sz="quarter" idx="14" hasCustomPrompt="1"/>
          </p:nvPr>
        </p:nvSpPr>
        <p:spPr>
          <a:xfrm>
            <a:off x="2108418" y="3848166"/>
            <a:ext cx="3780000" cy="216000"/>
          </a:xfrm>
          <a:prstGeom prst="rect">
            <a:avLst/>
          </a:prstGeom>
        </p:spPr>
        <p:txBody>
          <a:bodyPr vert="horz" lIns="0" tIns="0" bIns="0" anchor="t"/>
          <a:lstStyle>
            <a:lvl1pPr marL="0" indent="0" algn="l">
              <a:lnSpc>
                <a:spcPct val="100000"/>
              </a:lnSpc>
              <a:spcBef>
                <a:spcPts val="0"/>
              </a:spcBef>
              <a:buNone/>
              <a:defRPr sz="1400" b="0">
                <a:solidFill>
                  <a:schemeClr val="bg1"/>
                </a:solidFill>
                <a:latin typeface="Arial" pitchFamily="34" charset="0"/>
                <a:cs typeface="Arial" pitchFamily="34" charset="0"/>
              </a:defRPr>
            </a:lvl1pPr>
          </a:lstStyle>
          <a:p>
            <a:pPr lvl="0"/>
            <a:r>
              <a:rPr lang="en-GB" noProof="0" dirty="0"/>
              <a:t>Job title/team</a:t>
            </a:r>
          </a:p>
        </p:txBody>
      </p:sp>
      <p:sp>
        <p:nvSpPr>
          <p:cNvPr id="23" name="Picture Placeholder 14"/>
          <p:cNvSpPr>
            <a:spLocks noGrp="1"/>
          </p:cNvSpPr>
          <p:nvPr>
            <p:ph type="pic" sz="quarter" idx="16" hasCustomPrompt="1"/>
          </p:nvPr>
        </p:nvSpPr>
        <p:spPr>
          <a:xfrm>
            <a:off x="3763108" y="360362"/>
            <a:ext cx="2477477" cy="2500281"/>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sp>
        <p:nvSpPr>
          <p:cNvPr id="24" name="Picture Placeholder 14"/>
          <p:cNvSpPr>
            <a:spLocks noGrp="1"/>
          </p:cNvSpPr>
          <p:nvPr>
            <p:ph type="pic" sz="quarter" idx="17" hasCustomPrompt="1"/>
          </p:nvPr>
        </p:nvSpPr>
        <p:spPr>
          <a:xfrm>
            <a:off x="6307016" y="360363"/>
            <a:ext cx="2487216" cy="2500280"/>
          </a:xfrm>
          <a:prstGeom prst="roundRect">
            <a:avLst>
              <a:gd name="adj" fmla="val 2031"/>
            </a:avLst>
          </a:prstGeom>
          <a:noFill/>
        </p:spPr>
        <p:txBody>
          <a:bodyPr vert="horz" anchor="t"/>
          <a:lstStyle>
            <a:lvl1pPr marL="0" indent="0" algn="ctr">
              <a:buFontTx/>
              <a:buNone/>
              <a:defRPr sz="1200" b="0">
                <a:solidFill>
                  <a:schemeClr val="tx1"/>
                </a:solidFill>
                <a:latin typeface="+mj-lt"/>
              </a:defRPr>
            </a:lvl1pPr>
          </a:lstStyle>
          <a:p>
            <a:r>
              <a:rPr lang="en-GB" noProof="0" dirty="0"/>
              <a:t>Click icon to add picture</a:t>
            </a:r>
          </a:p>
        </p:txBody>
      </p:sp>
      <p:pic>
        <p:nvPicPr>
          <p:cNvPr id="17" name="Picture 16">
            <a:extLst>
              <a:ext uri="{FF2B5EF4-FFF2-40B4-BE49-F238E27FC236}">
                <a16:creationId xmlns:a16="http://schemas.microsoft.com/office/drawing/2014/main" id="{B738AFD0-4E7C-49BE-8802-CD62E9893C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3856" y="2905572"/>
            <a:ext cx="808518" cy="1839806"/>
          </a:xfrm>
          <a:prstGeom prst="rect">
            <a:avLst/>
          </a:prstGeom>
        </p:spPr>
      </p:pic>
    </p:spTree>
    <p:extLst>
      <p:ext uri="{BB962C8B-B14F-4D97-AF65-F5344CB8AC3E}">
        <p14:creationId xmlns:p14="http://schemas.microsoft.com/office/powerpoint/2010/main" val="2110380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rid to Edit">
    <p:spTree>
      <p:nvGrpSpPr>
        <p:cNvPr id="1" name=""/>
        <p:cNvGrpSpPr/>
        <p:nvPr/>
      </p:nvGrpSpPr>
      <p:grpSpPr>
        <a:xfrm>
          <a:off x="0" y="0"/>
          <a:ext cx="0" cy="0"/>
          <a:chOff x="0" y="0"/>
          <a:chExt cx="0" cy="0"/>
        </a:xfrm>
      </p:grpSpPr>
      <p:sp>
        <p:nvSpPr>
          <p:cNvPr id="30" name="Picture Placeholder 14"/>
          <p:cNvSpPr>
            <a:spLocks noGrp="1"/>
          </p:cNvSpPr>
          <p:nvPr>
            <p:ph type="pic" sz="quarter" idx="38" hasCustomPrompt="1"/>
          </p:nvPr>
        </p:nvSpPr>
        <p:spPr>
          <a:xfrm>
            <a:off x="6738590" y="2485776"/>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9" name="Picture Placeholder 14"/>
          <p:cNvSpPr>
            <a:spLocks noGrp="1"/>
          </p:cNvSpPr>
          <p:nvPr>
            <p:ph type="pic" sz="quarter" idx="34" hasCustomPrompt="1"/>
          </p:nvPr>
        </p:nvSpPr>
        <p:spPr>
          <a:xfrm>
            <a:off x="366710" y="363173"/>
            <a:ext cx="2062800" cy="2062800"/>
          </a:xfrm>
          <a:prstGeom prst="roundRect">
            <a:avLst>
              <a:gd name="adj" fmla="val 3064"/>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13" name="Picture Placeholder 14"/>
          <p:cNvSpPr>
            <a:spLocks noGrp="1"/>
          </p:cNvSpPr>
          <p:nvPr>
            <p:ph type="pic" sz="quarter" idx="12" hasCustomPrompt="1"/>
          </p:nvPr>
        </p:nvSpPr>
        <p:spPr>
          <a:xfrm>
            <a:off x="2489072" y="363174"/>
            <a:ext cx="4186800" cy="4182137"/>
          </a:xfrm>
          <a:prstGeom prst="roundRect">
            <a:avLst>
              <a:gd name="adj" fmla="val 1087"/>
            </a:avLst>
          </a:prstGeom>
          <a:noFill/>
        </p:spPr>
        <p:txBody>
          <a:bodyPr vert="horz" anchor="t"/>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21" name="Picture Placeholder 14"/>
          <p:cNvSpPr>
            <a:spLocks noGrp="1"/>
          </p:cNvSpPr>
          <p:nvPr>
            <p:ph type="pic" sz="quarter" idx="29" hasCustomPrompt="1"/>
          </p:nvPr>
        </p:nvSpPr>
        <p:spPr>
          <a:xfrm>
            <a:off x="1425873" y="2485775"/>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3" name="Picture Placeholder 14"/>
          <p:cNvSpPr>
            <a:spLocks noGrp="1"/>
          </p:cNvSpPr>
          <p:nvPr>
            <p:ph type="pic" sz="quarter" idx="35" hasCustomPrompt="1"/>
          </p:nvPr>
        </p:nvSpPr>
        <p:spPr>
          <a:xfrm>
            <a:off x="6735415" y="363173"/>
            <a:ext cx="2062800" cy="2062800"/>
          </a:xfrm>
          <a:prstGeom prst="roundRect">
            <a:avLst>
              <a:gd name="adj" fmla="val 2448"/>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
        <p:nvSpPr>
          <p:cNvPr id="22" name="Text Placeholder 2"/>
          <p:cNvSpPr>
            <a:spLocks noGrp="1"/>
          </p:cNvSpPr>
          <p:nvPr>
            <p:ph type="body" sz="quarter" idx="18" hasCustomPrompt="1"/>
          </p:nvPr>
        </p:nvSpPr>
        <p:spPr>
          <a:xfrm rot="16200000">
            <a:off x="747235" y="2498632"/>
            <a:ext cx="3657600" cy="180000"/>
          </a:xfrm>
          <a:prstGeom prst="rect">
            <a:avLst/>
          </a:prstGeom>
        </p:spPr>
        <p:txBody>
          <a:bodyPr vert="horz" lIns="0" tIns="0" rIns="0" bIns="0" anchor="b"/>
          <a:lstStyle>
            <a:lvl1pPr marL="0" indent="0">
              <a:buFontTx/>
              <a:buNone/>
              <a:defRPr sz="8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 Picture Credit/Photographer</a:t>
            </a:r>
          </a:p>
        </p:txBody>
      </p:sp>
      <p:sp>
        <p:nvSpPr>
          <p:cNvPr id="12" name="Content Placeholder 2"/>
          <p:cNvSpPr>
            <a:spLocks noGrp="1"/>
          </p:cNvSpPr>
          <p:nvPr>
            <p:ph idx="25"/>
          </p:nvPr>
        </p:nvSpPr>
        <p:spPr>
          <a:xfrm>
            <a:off x="6738590" y="2485776"/>
            <a:ext cx="2059623" cy="644525"/>
          </a:xfrm>
          <a:prstGeom prst="rect">
            <a:avLst/>
          </a:prstGeom>
        </p:spPr>
        <p:txBody>
          <a:bodyPr lIns="108000" tIns="72000" rIns="72000" bIns="0"/>
          <a:lstStyle>
            <a:lvl1pPr marL="0" indent="0">
              <a:lnSpc>
                <a:spcPct val="100000"/>
              </a:lnSpc>
              <a:spcBef>
                <a:spcPts val="0"/>
              </a:spcBef>
              <a:buClr>
                <a:schemeClr val="accent1"/>
              </a:buClr>
              <a:buFontTx/>
              <a:buNone/>
              <a:defRPr sz="11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7" name="Content Placeholder 2"/>
          <p:cNvSpPr>
            <a:spLocks noGrp="1"/>
          </p:cNvSpPr>
          <p:nvPr>
            <p:ph idx="20"/>
          </p:nvPr>
        </p:nvSpPr>
        <p:spPr>
          <a:xfrm>
            <a:off x="366709" y="363176"/>
            <a:ext cx="2062801" cy="1659300"/>
          </a:xfrm>
          <a:prstGeom prst="rect">
            <a:avLst/>
          </a:prstGeom>
        </p:spPr>
        <p:txBody>
          <a:bodyPr lIns="144000" tIns="72000" rIns="72000" bIns="0"/>
          <a:lstStyle>
            <a:lvl1pPr marL="0" indent="0">
              <a:lnSpc>
                <a:spcPct val="100000"/>
              </a:lnSpc>
              <a:spcBef>
                <a:spcPts val="0"/>
              </a:spcBef>
              <a:buClr>
                <a:schemeClr val="accent1"/>
              </a:buClr>
              <a:buFontTx/>
              <a:buNone/>
              <a:defRPr sz="1600" b="1">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28" name="Content Placeholder 2"/>
          <p:cNvSpPr>
            <a:spLocks noGrp="1"/>
          </p:cNvSpPr>
          <p:nvPr>
            <p:ph idx="36"/>
          </p:nvPr>
        </p:nvSpPr>
        <p:spPr>
          <a:xfrm>
            <a:off x="6735414" y="363176"/>
            <a:ext cx="1846611" cy="1659300"/>
          </a:xfrm>
          <a:prstGeom prst="rect">
            <a:avLst/>
          </a:prstGeom>
        </p:spPr>
        <p:txBody>
          <a:bodyPr lIns="108000" tIns="72000" rIns="72000" bIns="0"/>
          <a:lstStyle>
            <a:lvl1pPr marL="0" indent="0" algn="l">
              <a:lnSpc>
                <a:spcPct val="100000"/>
              </a:lnSpc>
              <a:spcBef>
                <a:spcPts val="0"/>
              </a:spcBef>
              <a:buClr>
                <a:schemeClr val="accent1"/>
              </a:buClr>
              <a:buFontTx/>
              <a:buNone/>
              <a:defRPr sz="1100" b="0">
                <a:solidFill>
                  <a:schemeClr val="tx1"/>
                </a:solidFill>
                <a:latin typeface="Arial" pitchFamily="34" charset="0"/>
                <a:cs typeface="Arial" pitchFamily="34" charset="0"/>
              </a:defRPr>
            </a:lvl1pPr>
            <a:lvl2pPr marL="360000" indent="0">
              <a:lnSpc>
                <a:spcPct val="100000"/>
              </a:lnSpc>
              <a:spcBef>
                <a:spcPts val="0"/>
              </a:spcBef>
              <a:buFontTx/>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25" name="Picture Placeholder 14"/>
          <p:cNvSpPr>
            <a:spLocks noGrp="1"/>
          </p:cNvSpPr>
          <p:nvPr>
            <p:ph type="pic" sz="quarter" idx="40" hasCustomPrompt="1"/>
          </p:nvPr>
        </p:nvSpPr>
        <p:spPr>
          <a:xfrm>
            <a:off x="1425873" y="3545954"/>
            <a:ext cx="1000800" cy="1000800"/>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6" name="Picture Placeholder 14"/>
          <p:cNvSpPr>
            <a:spLocks noGrp="1"/>
          </p:cNvSpPr>
          <p:nvPr>
            <p:ph type="pic" sz="quarter" idx="41" hasCustomPrompt="1"/>
          </p:nvPr>
        </p:nvSpPr>
        <p:spPr>
          <a:xfrm>
            <a:off x="363786" y="2485775"/>
            <a:ext cx="1000800" cy="2060979"/>
          </a:xfrm>
          <a:prstGeom prst="roundRect">
            <a:avLst>
              <a:gd name="adj" fmla="val 6016"/>
            </a:avLst>
          </a:prstGeom>
          <a:noFill/>
        </p:spPr>
        <p:txBody>
          <a:bodyPr vert="horz" anchor="b"/>
          <a:lstStyle>
            <a:lvl1pPr marL="0" indent="0" algn="ctr">
              <a:buFontTx/>
              <a:buNone/>
              <a:defRPr sz="1100" b="0">
                <a:solidFill>
                  <a:schemeClr val="tx1"/>
                </a:solidFill>
                <a:latin typeface="+mj-lt"/>
              </a:defRPr>
            </a:lvl1pPr>
          </a:lstStyle>
          <a:p>
            <a:r>
              <a:rPr lang="en-GB" noProof="0" dirty="0"/>
              <a:t>Click to add picture</a:t>
            </a:r>
          </a:p>
        </p:txBody>
      </p:sp>
      <p:sp>
        <p:nvSpPr>
          <p:cNvPr id="29" name="Picture Placeholder 14"/>
          <p:cNvSpPr>
            <a:spLocks noGrp="1"/>
          </p:cNvSpPr>
          <p:nvPr>
            <p:ph type="pic" sz="quarter" idx="42" hasCustomPrompt="1"/>
          </p:nvPr>
        </p:nvSpPr>
        <p:spPr>
          <a:xfrm>
            <a:off x="6738590" y="3544937"/>
            <a:ext cx="2062800" cy="1000800"/>
          </a:xfrm>
          <a:prstGeom prst="roundRect">
            <a:avLst>
              <a:gd name="adj" fmla="val 4927"/>
            </a:avLst>
          </a:prstGeom>
          <a:noFill/>
        </p:spPr>
        <p:txBody>
          <a:bodyPr vert="horz" anchor="b"/>
          <a:lstStyle>
            <a:lvl1pPr marL="0" indent="0" algn="ctr">
              <a:buFontTx/>
              <a:buNone/>
              <a:defRPr sz="1100" b="0">
                <a:solidFill>
                  <a:schemeClr val="tx1"/>
                </a:solidFill>
                <a:latin typeface="+mj-lt"/>
              </a:defRPr>
            </a:lvl1pPr>
          </a:lstStyle>
          <a:p>
            <a:r>
              <a:rPr lang="en-GB" noProof="0" dirty="0"/>
              <a:t>Click icon to add picture or colour</a:t>
            </a:r>
          </a:p>
        </p:txBody>
      </p:sp>
    </p:spTree>
    <p:extLst>
      <p:ext uri="{BB962C8B-B14F-4D97-AF65-F5344CB8AC3E}">
        <p14:creationId xmlns:p14="http://schemas.microsoft.com/office/powerpoint/2010/main" val="32384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Black">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360000" y="360000"/>
            <a:ext cx="8424000" cy="4428000"/>
          </a:xfrm>
          <a:prstGeom prst="roundRect">
            <a:avLst>
              <a:gd name="adj" fmla="val 1457"/>
            </a:avLst>
          </a:prstGeom>
          <a:solidFill>
            <a:schemeClr val="tx1"/>
          </a:solidFill>
        </p:spPr>
        <p:txBody>
          <a:bodyPr vert="horz" anchor="b"/>
          <a:lstStyle>
            <a:lvl1pPr marL="0" indent="0" algn="ctr">
              <a:buFontTx/>
              <a:buNone/>
              <a:defRPr sz="1200" b="0">
                <a:solidFill>
                  <a:schemeClr val="bg1"/>
                </a:solidFill>
                <a:latin typeface="+mj-lt"/>
              </a:defRPr>
            </a:lvl1pPr>
          </a:lstStyle>
          <a:p>
            <a:pPr marL="0" lvl="0" algn="ct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AE37CCDC-8FFA-4FD7-908D-8E6296817189}"/>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67375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Engaging Yellow">
    <p:spTree>
      <p:nvGrpSpPr>
        <p:cNvPr id="1" name=""/>
        <p:cNvGrpSpPr/>
        <p:nvPr/>
      </p:nvGrpSpPr>
      <p:grpSpPr>
        <a:xfrm>
          <a:off x="0" y="0"/>
          <a:ext cx="0" cy="0"/>
          <a:chOff x="0" y="0"/>
          <a:chExt cx="0" cy="0"/>
        </a:xfrm>
      </p:grpSpPr>
      <p:sp>
        <p:nvSpPr>
          <p:cNvPr id="7" name="Picture Placeholder 14"/>
          <p:cNvSpPr>
            <a:spLocks noGrp="1"/>
          </p:cNvSpPr>
          <p:nvPr>
            <p:ph type="pic" sz="quarter" idx="12"/>
          </p:nvPr>
        </p:nvSpPr>
        <p:spPr>
          <a:xfrm>
            <a:off x="360000" y="360000"/>
            <a:ext cx="8424000" cy="4428000"/>
          </a:xfrm>
          <a:prstGeom prst="roundRect">
            <a:avLst>
              <a:gd name="adj" fmla="val 1457"/>
            </a:avLst>
          </a:prstGeom>
          <a:solidFill>
            <a:schemeClr val="accent2"/>
          </a:solidFill>
        </p:spPr>
        <p:txBody>
          <a:bodyPr vert="horz" anchor="b"/>
          <a:lstStyle>
            <a:lvl1pPr marL="0" indent="0" algn="ctr">
              <a:buFontTx/>
              <a:buNone/>
              <a:defRPr sz="1200" b="0">
                <a:solidFill>
                  <a:srgbClr val="FFFFFF"/>
                </a:solidFill>
                <a:latin typeface="+mj-lt"/>
              </a:defRPr>
            </a:lvl1pPr>
          </a:lstStyle>
          <a:p>
            <a:pPr marL="0" lvl="0" algn="ct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10F03412-F64F-41C3-8298-D5A9E91F5F3D}"/>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47323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arm Orang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3"/>
          </a:solidFill>
        </p:spPr>
        <p:txBody>
          <a:bodyPr vert="horz" anchor="b"/>
          <a:lstStyle>
            <a:lvl1pPr marL="0" indent="0" algn="ctr">
              <a:buFontTx/>
              <a:buNone/>
              <a:defRPr sz="1200" b="0">
                <a:solidFill>
                  <a:srgbClr val="FFFFFF"/>
                </a:solidFill>
                <a:latin typeface="+mj-lt"/>
              </a:defRPr>
            </a:lvl1pPr>
          </a:lstStyle>
          <a:p>
            <a:pPr marL="0" lvl="0" algn="ct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52E23BD-18B0-46A0-A54C-7E80FE4F4591}"/>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90307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Natural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4"/>
          </a:solidFill>
        </p:spPr>
        <p:txBody>
          <a:bodyPr vert="horz" anchor="b"/>
          <a:lstStyle>
            <a:lvl1pPr marL="0" indent="0" algn="ctr">
              <a:buFontTx/>
              <a:buNone/>
              <a:defRPr sz="1200" b="0">
                <a:solidFill>
                  <a:srgbClr val="FFFFFF"/>
                </a:solidFill>
                <a:latin typeface="+mj-lt"/>
              </a:defRPr>
            </a:lvl1pPr>
          </a:lstStyle>
          <a:p>
            <a:pPr marL="0" lvl="0" algn="ct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E4B9B7C0-F907-4130-9999-7A808368A9DB}"/>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13584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Active Green">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3A913F"/>
          </a:solidFill>
        </p:spPr>
        <p:txBody>
          <a:bodyPr vert="horz" anchor="b"/>
          <a:lstStyle>
            <a:lvl1pPr marL="0" indent="0" algn="ctr">
              <a:buFontTx/>
              <a:buNone/>
              <a:defRPr sz="1200" b="0">
                <a:solidFill>
                  <a:srgbClr val="FFFFFF"/>
                </a:solidFill>
                <a:latin typeface="+mj-lt"/>
              </a:defRPr>
            </a:lvl1pPr>
          </a:lstStyle>
          <a:p>
            <a:pPr marL="0" lvl="0" algn="ct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1C3F6DA-2C43-4BD3-8D85-5C5CE77E67AF}"/>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191751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Crisp Blu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chemeClr val="accent5"/>
          </a:solidFill>
        </p:spPr>
        <p:txBody>
          <a:bodyPr vert="horz" anchor="b"/>
          <a:lstStyle>
            <a:lvl1pPr marL="0" indent="0" algn="ctr">
              <a:buFontTx/>
              <a:buNone/>
              <a:defRPr sz="1200" b="0">
                <a:solidFill>
                  <a:srgbClr val="FFFFFF"/>
                </a:solidFill>
                <a:latin typeface="+mj-lt"/>
              </a:defRPr>
            </a:lvl1pPr>
          </a:lstStyle>
          <a:p>
            <a:pPr marL="0" lvl="0" algn="ct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8F4872FC-6550-49E6-856D-92356103372C}"/>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79626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Inspiring Teal">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360000" y="360000"/>
            <a:ext cx="8424000" cy="4428000"/>
          </a:xfrm>
          <a:prstGeom prst="roundRect">
            <a:avLst>
              <a:gd name="adj" fmla="val 1457"/>
            </a:avLst>
          </a:prstGeom>
          <a:solidFill>
            <a:srgbClr val="007D8A"/>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6" name="Picture Placeholder 3">
            <a:extLst>
              <a:ext uri="{FF2B5EF4-FFF2-40B4-BE49-F238E27FC236}">
                <a16:creationId xmlns:a16="http://schemas.microsoft.com/office/drawing/2014/main" id="{5F8EDC00-1E0A-490E-8C1C-DAEB26BD4516}"/>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310360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Dynamic Pink">
    <p:spTree>
      <p:nvGrpSpPr>
        <p:cNvPr id="1" name=""/>
        <p:cNvGrpSpPr/>
        <p:nvPr/>
      </p:nvGrpSpPr>
      <p:grpSpPr>
        <a:xfrm>
          <a:off x="0" y="0"/>
          <a:ext cx="0" cy="0"/>
          <a:chOff x="0" y="0"/>
          <a:chExt cx="0" cy="0"/>
        </a:xfrm>
      </p:grpSpPr>
      <p:sp>
        <p:nvSpPr>
          <p:cNvPr id="6" name="Picture Placeholder 14"/>
          <p:cNvSpPr>
            <a:spLocks noGrp="1"/>
          </p:cNvSpPr>
          <p:nvPr>
            <p:ph type="pic" sz="quarter" idx="13"/>
          </p:nvPr>
        </p:nvSpPr>
        <p:spPr>
          <a:xfrm>
            <a:off x="360000" y="360000"/>
            <a:ext cx="8424000" cy="4428000"/>
          </a:xfrm>
          <a:prstGeom prst="roundRect">
            <a:avLst>
              <a:gd name="adj" fmla="val 145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lvl1pPr marL="0" indent="0" algn="ctr">
              <a:buNone/>
              <a:defRPr lang="en-GB" sz="1200" noProof="0" dirty="0">
                <a:solidFill>
                  <a:srgbClr val="FFFFFF"/>
                </a:solidFill>
              </a:defRPr>
            </a:lvl1pPr>
          </a:lstStyle>
          <a:p>
            <a:pPr marL="0" lvl="0" algn="ctr"/>
            <a:endParaRPr lang="en-GB" noProof="0" dirty="0"/>
          </a:p>
        </p:txBody>
      </p:sp>
      <p:sp>
        <p:nvSpPr>
          <p:cNvPr id="9" name="Title 8"/>
          <p:cNvSpPr>
            <a:spLocks noGrp="1"/>
          </p:cNvSpPr>
          <p:nvPr>
            <p:ph type="title" hasCustomPrompt="1"/>
          </p:nvPr>
        </p:nvSpPr>
        <p:spPr>
          <a:xfrm>
            <a:off x="554230" y="472325"/>
            <a:ext cx="4032000" cy="504000"/>
          </a:xfrm>
          <a:prstGeom prst="rect">
            <a:avLst/>
          </a:prstGeom>
        </p:spPr>
        <p:txBody>
          <a:bodyPr vert="horz" lIns="0" tIns="0" rIns="0" bIns="0"/>
          <a:lstStyle>
            <a:lvl1pPr algn="l">
              <a:lnSpc>
                <a:spcPct val="90000"/>
              </a:lnSpc>
              <a:defRPr sz="2800" b="1" baseline="0">
                <a:solidFill>
                  <a:schemeClr val="bg1"/>
                </a:solidFill>
                <a:latin typeface="Arial" pitchFamily="34" charset="0"/>
                <a:cs typeface="Arial" pitchFamily="34" charset="0"/>
              </a:defRPr>
            </a:lvl1pPr>
          </a:lstStyle>
          <a:p>
            <a:r>
              <a:rPr lang="en-GB" noProof="0" dirty="0"/>
              <a:t>Divider title</a:t>
            </a:r>
          </a:p>
        </p:txBody>
      </p:sp>
      <p:sp>
        <p:nvSpPr>
          <p:cNvPr id="5" name="Picture Placeholder 3">
            <a:extLst>
              <a:ext uri="{FF2B5EF4-FFF2-40B4-BE49-F238E27FC236}">
                <a16:creationId xmlns:a16="http://schemas.microsoft.com/office/drawing/2014/main" id="{59E73E51-9FAB-4541-9B43-C6BA019A91B5}"/>
              </a:ext>
            </a:extLst>
          </p:cNvPr>
          <p:cNvSpPr>
            <a:spLocks noGrp="1"/>
          </p:cNvSpPr>
          <p:nvPr>
            <p:ph type="pic" sz="quarter" idx="10" hasCustomPrompt="1"/>
          </p:nvPr>
        </p:nvSpPr>
        <p:spPr>
          <a:xfrm>
            <a:off x="7998868" y="3760131"/>
            <a:ext cx="785132" cy="800324"/>
          </a:xfrm>
          <a:prstGeom prst="rect">
            <a:avLst/>
          </a:prstGeom>
        </p:spPr>
        <p:txBody>
          <a:bodyPr vert="horz" lIns="36000" tIns="36000" bIns="36000"/>
          <a:lstStyle>
            <a:lvl1pPr marL="0" indent="0" algn="ctr">
              <a:buFontTx/>
              <a:buNone/>
              <a:defRPr sz="9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96162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750" r:id="rId1"/>
    <p:sldLayoutId id="2147483868" r:id="rId2"/>
    <p:sldLayoutId id="2147483855" r:id="rId3"/>
    <p:sldLayoutId id="2147483867" r:id="rId4"/>
    <p:sldLayoutId id="2147483856" r:id="rId5"/>
    <p:sldLayoutId id="2147483871" r:id="rId6"/>
    <p:sldLayoutId id="2147483872" r:id="rId7"/>
    <p:sldLayoutId id="2147483873" r:id="rId8"/>
    <p:sldLayoutId id="2147483858" r:id="rId9"/>
    <p:sldLayoutId id="2147483857" r:id="rId10"/>
    <p:sldLayoutId id="2147483859" r:id="rId11"/>
    <p:sldLayoutId id="2147483874" r:id="rId12"/>
    <p:sldLayoutId id="2147483896" r:id="rId13"/>
    <p:sldLayoutId id="2147483897" r:id="rId14"/>
    <p:sldLayoutId id="2147483909" r:id="rId1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jpg"/><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rot="16200000">
            <a:off x="809380" y="2504647"/>
            <a:ext cx="3657600" cy="180000"/>
          </a:xfrm>
        </p:spPr>
        <p:txBody>
          <a:bodyPr/>
          <a:lstStyle/>
          <a:p>
            <a:r>
              <a:rPr lang="en-GB" dirty="0">
                <a:solidFill>
                  <a:schemeClr val="bg1"/>
                </a:solidFill>
              </a:rPr>
              <a:t>WaterAid/ Frehiwot Gebrewold</a:t>
            </a:r>
          </a:p>
        </p:txBody>
      </p:sp>
      <p:sp>
        <p:nvSpPr>
          <p:cNvPr id="9" name="Content Placeholder 8"/>
          <p:cNvSpPr>
            <a:spLocks noGrp="1"/>
          </p:cNvSpPr>
          <p:nvPr>
            <p:ph idx="20"/>
          </p:nvPr>
        </p:nvSpPr>
        <p:spPr>
          <a:xfrm>
            <a:off x="366709" y="484699"/>
            <a:ext cx="2062801" cy="1659301"/>
          </a:xfrm>
        </p:spPr>
        <p:txBody>
          <a:bodyPr lIns="144000" tIns="72000" rIns="72000" bIns="0" anchor="t"/>
          <a:lstStyle/>
          <a:p>
            <a:r>
              <a:rPr lang="en-GB" sz="2000" dirty="0">
                <a:latin typeface="Noto Sans"/>
                <a:ea typeface="Noto Sans"/>
                <a:cs typeface="Arial"/>
              </a:rPr>
              <a:t>All age talk:</a:t>
            </a:r>
          </a:p>
          <a:p>
            <a:endParaRPr lang="en-GB" sz="2000" dirty="0">
              <a:latin typeface="Noto Sans" panose="020B0502040504020204" pitchFamily="34" charset="0"/>
              <a:ea typeface="Noto Sans"/>
            </a:endParaRPr>
          </a:p>
          <a:p>
            <a:r>
              <a:rPr lang="en-GB" sz="2000" dirty="0">
                <a:latin typeface="Noto Sans"/>
                <a:ea typeface="Noto Sans"/>
                <a:cs typeface="Arial"/>
              </a:rPr>
              <a:t>Harvests to celebrate</a:t>
            </a:r>
          </a:p>
          <a:p>
            <a:endParaRPr lang="en-GB" dirty="0"/>
          </a:p>
        </p:txBody>
      </p:sp>
      <p:sp>
        <p:nvSpPr>
          <p:cNvPr id="6" name="Picture Placeholder 5"/>
          <p:cNvSpPr>
            <a:spLocks noGrp="1"/>
          </p:cNvSpPr>
          <p:nvPr>
            <p:ph type="pic" sz="quarter" idx="12"/>
          </p:nvPr>
        </p:nvSpPr>
        <p:spPr/>
      </p:sp>
      <p:pic>
        <p:nvPicPr>
          <p:cNvPr id="10" name="Picture Placeholder 13"/>
          <p:cNvPicPr>
            <a:picLocks noGrp="1" noChangeAspect="1"/>
          </p:cNvPicPr>
          <p:nvPr>
            <p:ph type="pic" sz="quarter" idx="12"/>
          </p:nvPr>
        </p:nvPicPr>
        <p:blipFill rotWithShape="1">
          <a:blip r:embed="rId3"/>
          <a:srcRect l="8944" r="24518"/>
          <a:stretch/>
        </p:blipFill>
        <p:spPr>
          <a:xfrm>
            <a:off x="2489072" y="363173"/>
            <a:ext cx="4186800" cy="4193879"/>
          </a:xfrm>
        </p:spPr>
      </p:pic>
      <p:pic>
        <p:nvPicPr>
          <p:cNvPr id="11" name="Picture Placeholder 10"/>
          <p:cNvPicPr>
            <a:picLocks noGrp="1" noChangeAspect="1"/>
          </p:cNvPicPr>
          <p:nvPr>
            <p:ph type="pic" sz="quarter" idx="42"/>
          </p:nvPr>
        </p:nvPicPr>
        <p:blipFill>
          <a:blip r:embed="rId4"/>
          <a:srcRect/>
          <a:stretch/>
        </p:blipFill>
        <p:spPr>
          <a:xfrm>
            <a:off x="6756804" y="3544937"/>
            <a:ext cx="2026372" cy="1000800"/>
          </a:xfrm>
        </p:spPr>
      </p:pic>
      <p:pic>
        <p:nvPicPr>
          <p:cNvPr id="15" name="Picture Placeholder 14"/>
          <p:cNvPicPr>
            <a:picLocks noGrp="1" noChangeAspect="1"/>
          </p:cNvPicPr>
          <p:nvPr>
            <p:ph type="pic" sz="quarter" idx="40"/>
          </p:nvPr>
        </p:nvPicPr>
        <p:blipFill>
          <a:blip r:embed="rId5" cstate="screen">
            <a:extLst>
              <a:ext uri="{28A0092B-C50C-407E-A947-70E740481C1C}">
                <a14:useLocalDpi xmlns:a14="http://schemas.microsoft.com/office/drawing/2010/main"/>
              </a:ext>
            </a:extLst>
          </a:blip>
          <a:srcRect/>
          <a:stretch>
            <a:fillRect/>
          </a:stretch>
        </p:blipFill>
        <p:spPr>
          <a:xfrm>
            <a:off x="1425873" y="2454241"/>
            <a:ext cx="1000800" cy="1000800"/>
          </a:xfrm>
        </p:spPr>
      </p:pic>
      <p:sp>
        <p:nvSpPr>
          <p:cNvPr id="17" name="Text Placeholder 6"/>
          <p:cNvSpPr txBox="1">
            <a:spLocks/>
          </p:cNvSpPr>
          <p:nvPr/>
        </p:nvSpPr>
        <p:spPr>
          <a:xfrm rot="16200000">
            <a:off x="773869" y="2516388"/>
            <a:ext cx="3657600" cy="180000"/>
          </a:xfrm>
          <a:prstGeom prst="rect">
            <a:avLst/>
          </a:prstGeom>
        </p:spPr>
        <p:txBody>
          <a:bodyPr vert="horz" lIns="0" tIns="0" rIns="0" bIns="0" anchor="b"/>
          <a:lstStyle>
            <a:lvl1pPr marL="0" indent="0" algn="l" defTabSz="457200" rtl="0" eaLnBrk="1" latinLnBrk="0" hangingPunct="1">
              <a:spcBef>
                <a:spcPct val="20000"/>
              </a:spcBef>
              <a:buFontTx/>
              <a:buNone/>
              <a:defRPr sz="800" kern="1200" baseline="0">
                <a:solidFill>
                  <a:schemeClr val="tx1"/>
                </a:solidFill>
                <a:latin typeface="+mn-lt"/>
                <a:ea typeface="+mn-ea"/>
                <a:cs typeface="+mn-cs"/>
              </a:defRPr>
            </a:lvl1pPr>
            <a:lvl2pPr marL="457200" indent="0" algn="l" defTabSz="457200" rtl="0" eaLnBrk="1" latinLnBrk="0" hangingPunct="1">
              <a:spcBef>
                <a:spcPct val="20000"/>
              </a:spcBef>
              <a:buFontTx/>
              <a:buNone/>
              <a:defRPr sz="1000" kern="1200">
                <a:solidFill>
                  <a:schemeClr val="tx1"/>
                </a:solidFill>
                <a:latin typeface="+mn-lt"/>
                <a:ea typeface="+mn-ea"/>
                <a:cs typeface="+mn-cs"/>
              </a:defRPr>
            </a:lvl2pPr>
            <a:lvl3pPr marL="914400" indent="0" algn="l" defTabSz="457200" rtl="0" eaLnBrk="1" latinLnBrk="0" hangingPunct="1">
              <a:spcBef>
                <a:spcPct val="20000"/>
              </a:spcBef>
              <a:buFontTx/>
              <a:buNone/>
              <a:defRPr sz="1000" kern="1200">
                <a:solidFill>
                  <a:schemeClr val="tx1"/>
                </a:solidFill>
                <a:latin typeface="+mn-lt"/>
                <a:ea typeface="+mn-ea"/>
                <a:cs typeface="+mn-cs"/>
              </a:defRPr>
            </a:lvl3pPr>
            <a:lvl4pPr marL="1371600" indent="0" algn="l" defTabSz="457200" rtl="0" eaLnBrk="1" latinLnBrk="0" hangingPunct="1">
              <a:spcBef>
                <a:spcPct val="20000"/>
              </a:spcBef>
              <a:buFontTx/>
              <a:buNone/>
              <a:defRPr sz="1000" kern="1200">
                <a:solidFill>
                  <a:schemeClr val="tx1"/>
                </a:solidFill>
                <a:latin typeface="+mn-lt"/>
                <a:ea typeface="+mn-ea"/>
                <a:cs typeface="+mn-cs"/>
              </a:defRPr>
            </a:lvl4pPr>
            <a:lvl5pPr marL="1828800" indent="0" algn="l" defTabSz="457200" rtl="0" eaLnBrk="1" latinLnBrk="0" hangingPunct="1">
              <a:spcBef>
                <a:spcPct val="20000"/>
              </a:spcBef>
              <a:buFontTx/>
              <a:buNone/>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bg1"/>
                </a:solidFill>
              </a:rPr>
              <a:t>WaterAid/</a:t>
            </a:r>
            <a:r>
              <a:rPr lang="en-GB" dirty="0"/>
              <a:t> </a:t>
            </a:r>
            <a:r>
              <a:rPr lang="en-GB" dirty="0" err="1">
                <a:solidFill>
                  <a:schemeClr val="bg1"/>
                </a:solidFill>
              </a:rPr>
              <a:t>Basile</a:t>
            </a:r>
            <a:r>
              <a:rPr lang="en-GB" dirty="0"/>
              <a:t> </a:t>
            </a:r>
            <a:r>
              <a:rPr lang="en-GB" dirty="0" err="1">
                <a:solidFill>
                  <a:schemeClr val="bg1"/>
                </a:solidFill>
              </a:rPr>
              <a:t>Ouedraogo</a:t>
            </a:r>
            <a:r>
              <a:rPr lang="en-GB" dirty="0"/>
              <a:t> </a:t>
            </a:r>
          </a:p>
        </p:txBody>
      </p:sp>
    </p:spTree>
    <p:extLst>
      <p:ext uri="{BB962C8B-B14F-4D97-AF65-F5344CB8AC3E}">
        <p14:creationId xmlns:p14="http://schemas.microsoft.com/office/powerpoint/2010/main" val="274718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8"/>
          </p:nvPr>
        </p:nvSpPr>
        <p:spPr>
          <a:xfrm rot="16200000">
            <a:off x="818796" y="2498632"/>
            <a:ext cx="3657600" cy="180000"/>
          </a:xfrm>
        </p:spPr>
        <p:txBody>
          <a:bodyPr/>
          <a:lstStyle/>
          <a:p>
            <a:r>
              <a:rPr lang="en-GB" dirty="0">
                <a:solidFill>
                  <a:schemeClr val="bg1"/>
                </a:solidFill>
              </a:rPr>
              <a:t>WaterAid/ </a:t>
            </a:r>
            <a:r>
              <a:rPr lang="en-GB" dirty="0" err="1">
                <a:solidFill>
                  <a:schemeClr val="bg1"/>
                </a:solidFill>
              </a:rPr>
              <a:t>Genaye</a:t>
            </a:r>
            <a:r>
              <a:rPr lang="en-GB" dirty="0">
                <a:solidFill>
                  <a:schemeClr val="bg1"/>
                </a:solidFill>
              </a:rPr>
              <a:t> </a:t>
            </a:r>
            <a:r>
              <a:rPr lang="en-GB" dirty="0" err="1">
                <a:solidFill>
                  <a:schemeClr val="bg1"/>
                </a:solidFill>
              </a:rPr>
              <a:t>Eshetu</a:t>
            </a:r>
            <a:endParaRPr lang="en-GB" dirty="0">
              <a:solidFill>
                <a:schemeClr val="bg1"/>
              </a:solidFill>
            </a:endParaRPr>
          </a:p>
        </p:txBody>
      </p:sp>
      <p:pic>
        <p:nvPicPr>
          <p:cNvPr id="29" name="Picture Placeholder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9413" y="2479160"/>
            <a:ext cx="908664" cy="2066577"/>
          </a:xfrm>
          <a:prstGeom prst="roundRect">
            <a:avLst>
              <a:gd name="adj" fmla="val 6016"/>
            </a:avLst>
          </a:prstGeom>
          <a:noFill/>
        </p:spPr>
      </p:pic>
      <p:pic>
        <p:nvPicPr>
          <p:cNvPr id="30" name="Picture Placeholder 26"/>
          <p:cNvPicPr>
            <a:picLocks noGrp="1" noChangeAspect="1"/>
          </p:cNvPicPr>
          <p:nvPr>
            <p:ph type="pic" sz="quarter" idx="29"/>
          </p:nvPr>
        </p:nvPicPr>
        <p:blipFill>
          <a:blip r:embed="rId4" cstate="screen">
            <a:extLst>
              <a:ext uri="{28A0092B-C50C-407E-A947-70E740481C1C}">
                <a14:useLocalDpi xmlns:a14="http://schemas.microsoft.com/office/drawing/2010/main"/>
              </a:ext>
            </a:extLst>
          </a:blip>
          <a:srcRect t="1163" b="1163"/>
          <a:stretch>
            <a:fillRect/>
          </a:stretch>
        </p:blipFill>
        <p:spPr>
          <a:xfrm>
            <a:off x="1425872" y="2485774"/>
            <a:ext cx="1044000" cy="1044000"/>
          </a:xfrm>
          <a:prstGeom prst="rect">
            <a:avLst/>
          </a:prstGeom>
          <a:noFill/>
        </p:spPr>
      </p:pic>
      <p:pic>
        <p:nvPicPr>
          <p:cNvPr id="13" name="Picture 8" descr="https://wateraid.sharepoint.com/sites/baoesnus/Brand%20Asset%20Library/Sun_RGB_Rooted%20Bei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8184" y="3486575"/>
            <a:ext cx="1014489" cy="1014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p:cNvPicPr>
            <a:picLocks noGrp="1" noChangeAspect="1"/>
          </p:cNvPicPr>
          <p:nvPr>
            <p:ph type="pic" sz="quarter" idx="12"/>
          </p:nvPr>
        </p:nvPicPr>
        <p:blipFill rotWithShape="1">
          <a:blip r:embed="rId6"/>
          <a:srcRect l="15155" r="17987"/>
          <a:stretch/>
        </p:blipFill>
        <p:spPr>
          <a:xfrm>
            <a:off x="2579194" y="409301"/>
            <a:ext cx="4152568" cy="4139717"/>
          </a:xfrm>
        </p:spPr>
      </p:pic>
      <p:sp>
        <p:nvSpPr>
          <p:cNvPr id="12" name="Text Placeholder 6"/>
          <p:cNvSpPr txBox="1">
            <a:spLocks/>
          </p:cNvSpPr>
          <p:nvPr/>
        </p:nvSpPr>
        <p:spPr>
          <a:xfrm rot="16200000">
            <a:off x="823516" y="2498632"/>
            <a:ext cx="3657600" cy="180000"/>
          </a:xfrm>
          <a:prstGeom prst="rect">
            <a:avLst/>
          </a:prstGeom>
        </p:spPr>
        <p:txBody>
          <a:bodyPr vert="horz" lIns="0" tIns="0" rIns="0" bIns="0" anchor="b"/>
          <a:lstStyle>
            <a:lvl1pPr marL="0" indent="0" algn="l" defTabSz="457200" rtl="0" eaLnBrk="1" latinLnBrk="0" hangingPunct="1">
              <a:spcBef>
                <a:spcPct val="20000"/>
              </a:spcBef>
              <a:buFontTx/>
              <a:buNone/>
              <a:defRPr sz="800" kern="1200" baseline="0">
                <a:solidFill>
                  <a:schemeClr val="tx1"/>
                </a:solidFill>
                <a:latin typeface="+mn-lt"/>
                <a:ea typeface="+mn-ea"/>
                <a:cs typeface="+mn-cs"/>
              </a:defRPr>
            </a:lvl1pPr>
            <a:lvl2pPr marL="457200" indent="0" algn="l" defTabSz="457200" rtl="0" eaLnBrk="1" latinLnBrk="0" hangingPunct="1">
              <a:spcBef>
                <a:spcPct val="20000"/>
              </a:spcBef>
              <a:buFontTx/>
              <a:buNone/>
              <a:defRPr sz="1000" kern="1200">
                <a:solidFill>
                  <a:schemeClr val="tx1"/>
                </a:solidFill>
                <a:latin typeface="+mn-lt"/>
                <a:ea typeface="+mn-ea"/>
                <a:cs typeface="+mn-cs"/>
              </a:defRPr>
            </a:lvl2pPr>
            <a:lvl3pPr marL="914400" indent="0" algn="l" defTabSz="457200" rtl="0" eaLnBrk="1" latinLnBrk="0" hangingPunct="1">
              <a:spcBef>
                <a:spcPct val="20000"/>
              </a:spcBef>
              <a:buFontTx/>
              <a:buNone/>
              <a:defRPr sz="1000" kern="1200">
                <a:solidFill>
                  <a:schemeClr val="tx1"/>
                </a:solidFill>
                <a:latin typeface="+mn-lt"/>
                <a:ea typeface="+mn-ea"/>
                <a:cs typeface="+mn-cs"/>
              </a:defRPr>
            </a:lvl3pPr>
            <a:lvl4pPr marL="1371600" indent="0" algn="l" defTabSz="457200" rtl="0" eaLnBrk="1" latinLnBrk="0" hangingPunct="1">
              <a:spcBef>
                <a:spcPct val="20000"/>
              </a:spcBef>
              <a:buFontTx/>
              <a:buNone/>
              <a:defRPr sz="1000" kern="1200">
                <a:solidFill>
                  <a:schemeClr val="tx1"/>
                </a:solidFill>
                <a:latin typeface="+mn-lt"/>
                <a:ea typeface="+mn-ea"/>
                <a:cs typeface="+mn-cs"/>
              </a:defRPr>
            </a:lvl4pPr>
            <a:lvl5pPr marL="1828800" indent="0" algn="l" defTabSz="457200" rtl="0" eaLnBrk="1" latinLnBrk="0" hangingPunct="1">
              <a:spcBef>
                <a:spcPct val="20000"/>
              </a:spcBef>
              <a:buFontTx/>
              <a:buNone/>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bg1"/>
                </a:solidFill>
              </a:rPr>
              <a:t>WaterAid/</a:t>
            </a:r>
            <a:r>
              <a:rPr lang="en-GB" dirty="0"/>
              <a:t> </a:t>
            </a:r>
            <a:r>
              <a:rPr lang="en-GB" dirty="0">
                <a:solidFill>
                  <a:schemeClr val="bg1"/>
                </a:solidFill>
              </a:rPr>
              <a:t>Basile</a:t>
            </a:r>
            <a:r>
              <a:rPr lang="en-GB" dirty="0"/>
              <a:t> </a:t>
            </a:r>
            <a:r>
              <a:rPr lang="en-GB" dirty="0" err="1">
                <a:solidFill>
                  <a:schemeClr val="bg1"/>
                </a:solidFill>
              </a:rPr>
              <a:t>Ouedraogo</a:t>
            </a:r>
            <a:r>
              <a:rPr lang="en-GB" dirty="0"/>
              <a:t> </a:t>
            </a:r>
          </a:p>
        </p:txBody>
      </p:sp>
    </p:spTree>
    <p:extLst>
      <p:ext uri="{BB962C8B-B14F-4D97-AF65-F5344CB8AC3E}">
        <p14:creationId xmlns:p14="http://schemas.microsoft.com/office/powerpoint/2010/main" val="427618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endParaRPr lang="en-GB" dirty="0"/>
          </a:p>
        </p:txBody>
      </p:sp>
      <p:pic>
        <p:nvPicPr>
          <p:cNvPr id="16" name="Picture Placeholder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9413" y="2479160"/>
            <a:ext cx="908664" cy="2066577"/>
          </a:xfrm>
          <a:prstGeom prst="roundRect">
            <a:avLst>
              <a:gd name="adj" fmla="val 6016"/>
            </a:avLst>
          </a:prstGeom>
          <a:noFill/>
        </p:spPr>
      </p:pic>
      <p:sp>
        <p:nvSpPr>
          <p:cNvPr id="24" name="Text Placeholder 6"/>
          <p:cNvSpPr txBox="1">
            <a:spLocks/>
          </p:cNvSpPr>
          <p:nvPr/>
        </p:nvSpPr>
        <p:spPr>
          <a:xfrm rot="16200000">
            <a:off x="757334" y="2518182"/>
            <a:ext cx="3657600" cy="180000"/>
          </a:xfrm>
          <a:prstGeom prst="rect">
            <a:avLst/>
          </a:prstGeom>
        </p:spPr>
        <p:txBody>
          <a:bodyPr vert="horz" lIns="0" tIns="0" rIns="0" bIns="0" anchor="b"/>
          <a:lstStyle>
            <a:lvl1pPr marL="0" indent="0" algn="l" defTabSz="457200" rtl="0" eaLnBrk="1" latinLnBrk="0" hangingPunct="1">
              <a:spcBef>
                <a:spcPct val="20000"/>
              </a:spcBef>
              <a:buFontTx/>
              <a:buNone/>
              <a:defRPr sz="800" kern="1200" baseline="0">
                <a:solidFill>
                  <a:schemeClr val="tx1"/>
                </a:solidFill>
                <a:latin typeface="+mn-lt"/>
                <a:ea typeface="+mn-ea"/>
                <a:cs typeface="+mn-cs"/>
              </a:defRPr>
            </a:lvl1pPr>
            <a:lvl2pPr marL="457200" indent="0" algn="l" defTabSz="457200" rtl="0" eaLnBrk="1" latinLnBrk="0" hangingPunct="1">
              <a:spcBef>
                <a:spcPct val="20000"/>
              </a:spcBef>
              <a:buFontTx/>
              <a:buNone/>
              <a:defRPr sz="1000" kern="1200">
                <a:solidFill>
                  <a:schemeClr val="tx1"/>
                </a:solidFill>
                <a:latin typeface="+mn-lt"/>
                <a:ea typeface="+mn-ea"/>
                <a:cs typeface="+mn-cs"/>
              </a:defRPr>
            </a:lvl2pPr>
            <a:lvl3pPr marL="914400" indent="0" algn="l" defTabSz="457200" rtl="0" eaLnBrk="1" latinLnBrk="0" hangingPunct="1">
              <a:spcBef>
                <a:spcPct val="20000"/>
              </a:spcBef>
              <a:buFontTx/>
              <a:buNone/>
              <a:defRPr sz="1000" kern="1200">
                <a:solidFill>
                  <a:schemeClr val="tx1"/>
                </a:solidFill>
                <a:latin typeface="+mn-lt"/>
                <a:ea typeface="+mn-ea"/>
                <a:cs typeface="+mn-cs"/>
              </a:defRPr>
            </a:lvl3pPr>
            <a:lvl4pPr marL="1371600" indent="0" algn="l" defTabSz="457200" rtl="0" eaLnBrk="1" latinLnBrk="0" hangingPunct="1">
              <a:spcBef>
                <a:spcPct val="20000"/>
              </a:spcBef>
              <a:buFontTx/>
              <a:buNone/>
              <a:defRPr sz="1000" kern="1200">
                <a:solidFill>
                  <a:schemeClr val="tx1"/>
                </a:solidFill>
                <a:latin typeface="+mn-lt"/>
                <a:ea typeface="+mn-ea"/>
                <a:cs typeface="+mn-cs"/>
              </a:defRPr>
            </a:lvl4pPr>
            <a:lvl5pPr marL="1828800" indent="0" algn="l" defTabSz="457200" rtl="0" eaLnBrk="1" latinLnBrk="0" hangingPunct="1">
              <a:spcBef>
                <a:spcPct val="20000"/>
              </a:spcBef>
              <a:buFontTx/>
              <a:buNone/>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bg1"/>
                </a:solidFill>
              </a:rPr>
              <a:t>WaterAid/ </a:t>
            </a:r>
            <a:r>
              <a:rPr lang="en-GB" dirty="0" err="1">
                <a:solidFill>
                  <a:schemeClr val="bg1"/>
                </a:solidFill>
              </a:rPr>
              <a:t>Genaye</a:t>
            </a:r>
            <a:r>
              <a:rPr lang="en-GB" dirty="0">
                <a:solidFill>
                  <a:schemeClr val="bg1"/>
                </a:solidFill>
              </a:rPr>
              <a:t> </a:t>
            </a:r>
            <a:r>
              <a:rPr lang="en-GB" dirty="0" err="1">
                <a:solidFill>
                  <a:schemeClr val="bg1"/>
                </a:solidFill>
              </a:rPr>
              <a:t>Eshetu</a:t>
            </a:r>
            <a:endParaRPr lang="en-GB" dirty="0">
              <a:solidFill>
                <a:schemeClr val="bg1"/>
              </a:solidFill>
            </a:endParaRPr>
          </a:p>
        </p:txBody>
      </p:sp>
      <p:sp>
        <p:nvSpPr>
          <p:cNvPr id="4" name="Picture Placeholder 3"/>
          <p:cNvSpPr>
            <a:spLocks noGrp="1"/>
          </p:cNvSpPr>
          <p:nvPr>
            <p:ph type="pic" sz="quarter" idx="29"/>
          </p:nvPr>
        </p:nvSpPr>
        <p:spPr/>
      </p:sp>
      <p:sp>
        <p:nvSpPr>
          <p:cNvPr id="5" name="Picture Placeholder 4"/>
          <p:cNvSpPr>
            <a:spLocks noGrp="1"/>
          </p:cNvSpPr>
          <p:nvPr>
            <p:ph type="pic" sz="quarter" idx="40"/>
          </p:nvPr>
        </p:nvSpPr>
        <p:spPr/>
      </p:sp>
      <p:pic>
        <p:nvPicPr>
          <p:cNvPr id="15" name="Picture Placeholder 15"/>
          <p:cNvPicPr>
            <a:picLocks noGrp="1" noChangeAspect="1"/>
          </p:cNvPicPr>
          <p:nvPr>
            <p:ph type="pic" sz="quarter" idx="29"/>
          </p:nvPr>
        </p:nvPicPr>
        <p:blipFill>
          <a:blip r:embed="rId4" cstate="screen">
            <a:extLst>
              <a:ext uri="{28A0092B-C50C-407E-A947-70E740481C1C}">
                <a14:useLocalDpi xmlns:a14="http://schemas.microsoft.com/office/drawing/2010/main"/>
              </a:ext>
            </a:extLst>
          </a:blip>
          <a:srcRect/>
          <a:stretch>
            <a:fillRect/>
          </a:stretch>
        </p:blipFill>
        <p:spPr>
          <a:xfrm>
            <a:off x="1444739" y="3529775"/>
            <a:ext cx="1000800" cy="1000800"/>
          </a:xfrm>
        </p:spPr>
      </p:pic>
      <p:pic>
        <p:nvPicPr>
          <p:cNvPr id="8" name="Picture Placeholder 7"/>
          <p:cNvPicPr>
            <a:picLocks noGrp="1" noChangeAspect="1"/>
          </p:cNvPicPr>
          <p:nvPr>
            <p:ph type="pic" sz="quarter" idx="29"/>
          </p:nvPr>
        </p:nvPicPr>
        <p:blipFill>
          <a:blip r:embed="rId5" cstate="screen">
            <a:extLst>
              <a:ext uri="{28A0092B-C50C-407E-A947-70E740481C1C}">
                <a14:useLocalDpi xmlns:a14="http://schemas.microsoft.com/office/drawing/2010/main"/>
              </a:ext>
            </a:extLst>
          </a:blip>
          <a:srcRect/>
          <a:stretch>
            <a:fillRect/>
          </a:stretch>
        </p:blipFill>
        <p:spPr/>
      </p:pic>
      <p:pic>
        <p:nvPicPr>
          <p:cNvPr id="6" name="Picture Placeholder 5"/>
          <p:cNvPicPr>
            <a:picLocks noGrp="1" noChangeAspect="1"/>
          </p:cNvPicPr>
          <p:nvPr>
            <p:ph type="pic" sz="quarter" idx="12"/>
          </p:nvPr>
        </p:nvPicPr>
        <p:blipFill rotWithShape="1">
          <a:blip r:embed="rId6"/>
          <a:srcRect l="16572" r="14366"/>
          <a:stretch/>
        </p:blipFill>
        <p:spPr>
          <a:xfrm>
            <a:off x="2486034" y="283464"/>
            <a:ext cx="4398643" cy="4247111"/>
          </a:xfrm>
        </p:spPr>
      </p:pic>
      <p:sp>
        <p:nvSpPr>
          <p:cNvPr id="12" name="Text Placeholder 6"/>
          <p:cNvSpPr txBox="1">
            <a:spLocks/>
          </p:cNvSpPr>
          <p:nvPr/>
        </p:nvSpPr>
        <p:spPr>
          <a:xfrm rot="16200000">
            <a:off x="756478" y="2518182"/>
            <a:ext cx="3657600" cy="180000"/>
          </a:xfrm>
          <a:prstGeom prst="rect">
            <a:avLst/>
          </a:prstGeom>
        </p:spPr>
        <p:txBody>
          <a:bodyPr vert="horz" lIns="0" tIns="0" rIns="0" bIns="0" anchor="b"/>
          <a:lstStyle>
            <a:lvl1pPr marL="0" indent="0" algn="l" defTabSz="457200" rtl="0" eaLnBrk="1" latinLnBrk="0" hangingPunct="1">
              <a:spcBef>
                <a:spcPct val="20000"/>
              </a:spcBef>
              <a:buFontTx/>
              <a:buNone/>
              <a:defRPr sz="800" kern="1200" baseline="0">
                <a:solidFill>
                  <a:schemeClr val="tx1"/>
                </a:solidFill>
                <a:latin typeface="+mn-lt"/>
                <a:ea typeface="+mn-ea"/>
                <a:cs typeface="+mn-cs"/>
              </a:defRPr>
            </a:lvl1pPr>
            <a:lvl2pPr marL="457200" indent="0" algn="l" defTabSz="457200" rtl="0" eaLnBrk="1" latinLnBrk="0" hangingPunct="1">
              <a:spcBef>
                <a:spcPct val="20000"/>
              </a:spcBef>
              <a:buFontTx/>
              <a:buNone/>
              <a:defRPr sz="1000" kern="1200">
                <a:solidFill>
                  <a:schemeClr val="tx1"/>
                </a:solidFill>
                <a:latin typeface="+mn-lt"/>
                <a:ea typeface="+mn-ea"/>
                <a:cs typeface="+mn-cs"/>
              </a:defRPr>
            </a:lvl2pPr>
            <a:lvl3pPr marL="914400" indent="0" algn="l" defTabSz="457200" rtl="0" eaLnBrk="1" latinLnBrk="0" hangingPunct="1">
              <a:spcBef>
                <a:spcPct val="20000"/>
              </a:spcBef>
              <a:buFontTx/>
              <a:buNone/>
              <a:defRPr sz="1000" kern="1200">
                <a:solidFill>
                  <a:schemeClr val="tx1"/>
                </a:solidFill>
                <a:latin typeface="+mn-lt"/>
                <a:ea typeface="+mn-ea"/>
                <a:cs typeface="+mn-cs"/>
              </a:defRPr>
            </a:lvl3pPr>
            <a:lvl4pPr marL="1371600" indent="0" algn="l" defTabSz="457200" rtl="0" eaLnBrk="1" latinLnBrk="0" hangingPunct="1">
              <a:spcBef>
                <a:spcPct val="20000"/>
              </a:spcBef>
              <a:buFontTx/>
              <a:buNone/>
              <a:defRPr sz="1000" kern="1200">
                <a:solidFill>
                  <a:schemeClr val="tx1"/>
                </a:solidFill>
                <a:latin typeface="+mn-lt"/>
                <a:ea typeface="+mn-ea"/>
                <a:cs typeface="+mn-cs"/>
              </a:defRPr>
            </a:lvl4pPr>
            <a:lvl5pPr marL="1828800" indent="0" algn="l" defTabSz="457200" rtl="0" eaLnBrk="1" latinLnBrk="0" hangingPunct="1">
              <a:spcBef>
                <a:spcPct val="20000"/>
              </a:spcBef>
              <a:buFontTx/>
              <a:buNone/>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bg1"/>
                </a:solidFill>
              </a:rPr>
              <a:t>WaterAid/</a:t>
            </a:r>
            <a:r>
              <a:rPr lang="en-GB" dirty="0"/>
              <a:t> </a:t>
            </a:r>
            <a:r>
              <a:rPr lang="en-GB" dirty="0" err="1">
                <a:solidFill>
                  <a:schemeClr val="bg1"/>
                </a:solidFill>
              </a:rPr>
              <a:t>Basile</a:t>
            </a:r>
            <a:r>
              <a:rPr lang="en-GB" dirty="0"/>
              <a:t> </a:t>
            </a:r>
            <a:r>
              <a:rPr lang="en-GB" dirty="0" err="1">
                <a:solidFill>
                  <a:schemeClr val="bg1"/>
                </a:solidFill>
              </a:rPr>
              <a:t>Ouedraogo</a:t>
            </a:r>
            <a:r>
              <a:rPr lang="en-GB" dirty="0"/>
              <a:t> </a:t>
            </a:r>
          </a:p>
        </p:txBody>
      </p:sp>
    </p:spTree>
    <p:extLst>
      <p:ext uri="{BB962C8B-B14F-4D97-AF65-F5344CB8AC3E}">
        <p14:creationId xmlns:p14="http://schemas.microsoft.com/office/powerpoint/2010/main" val="177107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endParaRPr lang="en-GB" dirty="0"/>
          </a:p>
        </p:txBody>
      </p:sp>
      <p:pic>
        <p:nvPicPr>
          <p:cNvPr id="16" name="Picture Placeholder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9413" y="2479160"/>
            <a:ext cx="908664" cy="2066577"/>
          </a:xfrm>
          <a:prstGeom prst="roundRect">
            <a:avLst>
              <a:gd name="adj" fmla="val 6016"/>
            </a:avLst>
          </a:prstGeom>
          <a:noFill/>
        </p:spPr>
      </p:pic>
      <p:sp>
        <p:nvSpPr>
          <p:cNvPr id="24" name="Text Placeholder 6"/>
          <p:cNvSpPr txBox="1">
            <a:spLocks/>
          </p:cNvSpPr>
          <p:nvPr/>
        </p:nvSpPr>
        <p:spPr>
          <a:xfrm rot="16200000">
            <a:off x="757334" y="2518182"/>
            <a:ext cx="3657600" cy="180000"/>
          </a:xfrm>
          <a:prstGeom prst="rect">
            <a:avLst/>
          </a:prstGeom>
        </p:spPr>
        <p:txBody>
          <a:bodyPr vert="horz" lIns="0" tIns="0" rIns="0" bIns="0" anchor="b"/>
          <a:lstStyle>
            <a:lvl1pPr marL="0" indent="0" algn="l" defTabSz="457200" rtl="0" eaLnBrk="1" latinLnBrk="0" hangingPunct="1">
              <a:spcBef>
                <a:spcPct val="20000"/>
              </a:spcBef>
              <a:buFontTx/>
              <a:buNone/>
              <a:defRPr sz="800" kern="1200" baseline="0">
                <a:solidFill>
                  <a:schemeClr val="tx1"/>
                </a:solidFill>
                <a:latin typeface="+mn-lt"/>
                <a:ea typeface="+mn-ea"/>
                <a:cs typeface="+mn-cs"/>
              </a:defRPr>
            </a:lvl1pPr>
            <a:lvl2pPr marL="457200" indent="0" algn="l" defTabSz="457200" rtl="0" eaLnBrk="1" latinLnBrk="0" hangingPunct="1">
              <a:spcBef>
                <a:spcPct val="20000"/>
              </a:spcBef>
              <a:buFontTx/>
              <a:buNone/>
              <a:defRPr sz="1000" kern="1200">
                <a:solidFill>
                  <a:schemeClr val="tx1"/>
                </a:solidFill>
                <a:latin typeface="+mn-lt"/>
                <a:ea typeface="+mn-ea"/>
                <a:cs typeface="+mn-cs"/>
              </a:defRPr>
            </a:lvl2pPr>
            <a:lvl3pPr marL="914400" indent="0" algn="l" defTabSz="457200" rtl="0" eaLnBrk="1" latinLnBrk="0" hangingPunct="1">
              <a:spcBef>
                <a:spcPct val="20000"/>
              </a:spcBef>
              <a:buFontTx/>
              <a:buNone/>
              <a:defRPr sz="1000" kern="1200">
                <a:solidFill>
                  <a:schemeClr val="tx1"/>
                </a:solidFill>
                <a:latin typeface="+mn-lt"/>
                <a:ea typeface="+mn-ea"/>
                <a:cs typeface="+mn-cs"/>
              </a:defRPr>
            </a:lvl3pPr>
            <a:lvl4pPr marL="1371600" indent="0" algn="l" defTabSz="457200" rtl="0" eaLnBrk="1" latinLnBrk="0" hangingPunct="1">
              <a:spcBef>
                <a:spcPct val="20000"/>
              </a:spcBef>
              <a:buFontTx/>
              <a:buNone/>
              <a:defRPr sz="1000" kern="1200">
                <a:solidFill>
                  <a:schemeClr val="tx1"/>
                </a:solidFill>
                <a:latin typeface="+mn-lt"/>
                <a:ea typeface="+mn-ea"/>
                <a:cs typeface="+mn-cs"/>
              </a:defRPr>
            </a:lvl4pPr>
            <a:lvl5pPr marL="1828800" indent="0" algn="l" defTabSz="457200" rtl="0" eaLnBrk="1" latinLnBrk="0" hangingPunct="1">
              <a:spcBef>
                <a:spcPct val="20000"/>
              </a:spcBef>
              <a:buFontTx/>
              <a:buNone/>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bg1"/>
                </a:solidFill>
              </a:rPr>
              <a:t>WaterAid/ </a:t>
            </a:r>
            <a:r>
              <a:rPr lang="en-GB" dirty="0" err="1">
                <a:solidFill>
                  <a:schemeClr val="bg1"/>
                </a:solidFill>
              </a:rPr>
              <a:t>Genaye</a:t>
            </a:r>
            <a:r>
              <a:rPr lang="en-GB" dirty="0">
                <a:solidFill>
                  <a:schemeClr val="bg1"/>
                </a:solidFill>
              </a:rPr>
              <a:t> </a:t>
            </a:r>
            <a:r>
              <a:rPr lang="en-GB" dirty="0" err="1">
                <a:solidFill>
                  <a:schemeClr val="bg1"/>
                </a:solidFill>
              </a:rPr>
              <a:t>Eshetu</a:t>
            </a:r>
            <a:endParaRPr lang="en-GB" dirty="0">
              <a:solidFill>
                <a:schemeClr val="bg1"/>
              </a:solidFill>
            </a:endParaRPr>
          </a:p>
        </p:txBody>
      </p:sp>
      <p:sp>
        <p:nvSpPr>
          <p:cNvPr id="4" name="Picture Placeholder 3"/>
          <p:cNvSpPr>
            <a:spLocks noGrp="1"/>
          </p:cNvSpPr>
          <p:nvPr>
            <p:ph type="pic" sz="quarter" idx="29"/>
          </p:nvPr>
        </p:nvSpPr>
        <p:spPr/>
      </p:sp>
      <p:sp>
        <p:nvSpPr>
          <p:cNvPr id="5" name="Picture Placeholder 4"/>
          <p:cNvSpPr>
            <a:spLocks noGrp="1"/>
          </p:cNvSpPr>
          <p:nvPr>
            <p:ph type="pic" sz="quarter" idx="40"/>
          </p:nvPr>
        </p:nvSpPr>
        <p:spPr/>
      </p:sp>
      <p:pic>
        <p:nvPicPr>
          <p:cNvPr id="15" name="Picture Placeholder 15"/>
          <p:cNvPicPr>
            <a:picLocks noGrp="1" noChangeAspect="1"/>
          </p:cNvPicPr>
          <p:nvPr>
            <p:ph type="pic" sz="quarter" idx="29"/>
          </p:nvPr>
        </p:nvPicPr>
        <p:blipFill>
          <a:blip r:embed="rId4" cstate="screen">
            <a:extLst>
              <a:ext uri="{28A0092B-C50C-407E-A947-70E740481C1C}">
                <a14:useLocalDpi xmlns:a14="http://schemas.microsoft.com/office/drawing/2010/main"/>
              </a:ext>
            </a:extLst>
          </a:blip>
          <a:srcRect/>
          <a:stretch>
            <a:fillRect/>
          </a:stretch>
        </p:blipFill>
        <p:spPr>
          <a:xfrm>
            <a:off x="1444739" y="3529775"/>
            <a:ext cx="1000800" cy="1000800"/>
          </a:xfrm>
        </p:spPr>
      </p:pic>
      <p:pic>
        <p:nvPicPr>
          <p:cNvPr id="8" name="Picture Placeholder 7"/>
          <p:cNvPicPr>
            <a:picLocks noGrp="1" noChangeAspect="1"/>
          </p:cNvPicPr>
          <p:nvPr>
            <p:ph type="pic" sz="quarter" idx="29"/>
          </p:nvPr>
        </p:nvPicPr>
        <p:blipFill>
          <a:blip r:embed="rId5" cstate="screen">
            <a:extLst>
              <a:ext uri="{28A0092B-C50C-407E-A947-70E740481C1C}">
                <a14:useLocalDpi xmlns:a14="http://schemas.microsoft.com/office/drawing/2010/main"/>
              </a:ext>
            </a:extLst>
          </a:blip>
          <a:srcRect/>
          <a:stretch>
            <a:fillRect/>
          </a:stretch>
        </p:blipFill>
        <p:spPr/>
      </p:pic>
      <p:pic>
        <p:nvPicPr>
          <p:cNvPr id="6" name="Picture Placeholder 5"/>
          <p:cNvPicPr>
            <a:picLocks noGrp="1" noChangeAspect="1"/>
          </p:cNvPicPr>
          <p:nvPr>
            <p:ph type="pic" sz="quarter" idx="12"/>
          </p:nvPr>
        </p:nvPicPr>
        <p:blipFill>
          <a:blip r:embed="rId6"/>
          <a:srcRect l="15469" r="15469"/>
          <a:stretch/>
        </p:blipFill>
        <p:spPr>
          <a:xfrm>
            <a:off x="2486034" y="283464"/>
            <a:ext cx="4398643" cy="4247111"/>
          </a:xfrm>
        </p:spPr>
      </p:pic>
      <p:sp>
        <p:nvSpPr>
          <p:cNvPr id="12" name="Text Placeholder 6"/>
          <p:cNvSpPr txBox="1">
            <a:spLocks/>
          </p:cNvSpPr>
          <p:nvPr/>
        </p:nvSpPr>
        <p:spPr>
          <a:xfrm rot="16200000">
            <a:off x="756478" y="2518182"/>
            <a:ext cx="3657600" cy="180000"/>
          </a:xfrm>
          <a:prstGeom prst="rect">
            <a:avLst/>
          </a:prstGeom>
        </p:spPr>
        <p:txBody>
          <a:bodyPr vert="horz" lIns="0" tIns="0" rIns="0" bIns="0" anchor="b"/>
          <a:lstStyle>
            <a:lvl1pPr marL="0" indent="0" algn="l" defTabSz="457200" rtl="0" eaLnBrk="1" latinLnBrk="0" hangingPunct="1">
              <a:spcBef>
                <a:spcPct val="20000"/>
              </a:spcBef>
              <a:buFontTx/>
              <a:buNone/>
              <a:defRPr sz="800" kern="1200" baseline="0">
                <a:solidFill>
                  <a:schemeClr val="tx1"/>
                </a:solidFill>
                <a:latin typeface="+mn-lt"/>
                <a:ea typeface="+mn-ea"/>
                <a:cs typeface="+mn-cs"/>
              </a:defRPr>
            </a:lvl1pPr>
            <a:lvl2pPr marL="457200" indent="0" algn="l" defTabSz="457200" rtl="0" eaLnBrk="1" latinLnBrk="0" hangingPunct="1">
              <a:spcBef>
                <a:spcPct val="20000"/>
              </a:spcBef>
              <a:buFontTx/>
              <a:buNone/>
              <a:defRPr sz="1000" kern="1200">
                <a:solidFill>
                  <a:schemeClr val="tx1"/>
                </a:solidFill>
                <a:latin typeface="+mn-lt"/>
                <a:ea typeface="+mn-ea"/>
                <a:cs typeface="+mn-cs"/>
              </a:defRPr>
            </a:lvl2pPr>
            <a:lvl3pPr marL="914400" indent="0" algn="l" defTabSz="457200" rtl="0" eaLnBrk="1" latinLnBrk="0" hangingPunct="1">
              <a:spcBef>
                <a:spcPct val="20000"/>
              </a:spcBef>
              <a:buFontTx/>
              <a:buNone/>
              <a:defRPr sz="1000" kern="1200">
                <a:solidFill>
                  <a:schemeClr val="tx1"/>
                </a:solidFill>
                <a:latin typeface="+mn-lt"/>
                <a:ea typeface="+mn-ea"/>
                <a:cs typeface="+mn-cs"/>
              </a:defRPr>
            </a:lvl3pPr>
            <a:lvl4pPr marL="1371600" indent="0" algn="l" defTabSz="457200" rtl="0" eaLnBrk="1" latinLnBrk="0" hangingPunct="1">
              <a:spcBef>
                <a:spcPct val="20000"/>
              </a:spcBef>
              <a:buFontTx/>
              <a:buNone/>
              <a:defRPr sz="1000" kern="1200">
                <a:solidFill>
                  <a:schemeClr val="tx1"/>
                </a:solidFill>
                <a:latin typeface="+mn-lt"/>
                <a:ea typeface="+mn-ea"/>
                <a:cs typeface="+mn-cs"/>
              </a:defRPr>
            </a:lvl4pPr>
            <a:lvl5pPr marL="1828800" indent="0" algn="l" defTabSz="457200" rtl="0" eaLnBrk="1" latinLnBrk="0" hangingPunct="1">
              <a:spcBef>
                <a:spcPct val="20000"/>
              </a:spcBef>
              <a:buFontTx/>
              <a:buNone/>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bg1"/>
                </a:solidFill>
              </a:rPr>
              <a:t>WaterAid/</a:t>
            </a:r>
            <a:r>
              <a:rPr lang="en-GB" dirty="0"/>
              <a:t> </a:t>
            </a:r>
            <a:r>
              <a:rPr lang="en-GB" dirty="0" err="1">
                <a:solidFill>
                  <a:schemeClr val="bg1"/>
                </a:solidFill>
              </a:rPr>
              <a:t>Basile</a:t>
            </a:r>
            <a:r>
              <a:rPr lang="en-GB" dirty="0"/>
              <a:t> </a:t>
            </a:r>
            <a:r>
              <a:rPr lang="en-GB" dirty="0" err="1">
                <a:solidFill>
                  <a:schemeClr val="bg1"/>
                </a:solidFill>
              </a:rPr>
              <a:t>Ouedraogo</a:t>
            </a:r>
            <a:r>
              <a:rPr lang="en-GB" dirty="0"/>
              <a:t> </a:t>
            </a:r>
          </a:p>
        </p:txBody>
      </p:sp>
    </p:spTree>
    <p:extLst>
      <p:ext uri="{BB962C8B-B14F-4D97-AF65-F5344CB8AC3E}">
        <p14:creationId xmlns:p14="http://schemas.microsoft.com/office/powerpoint/2010/main" val="39222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43">
            <a:extLst>
              <a:ext uri="{FF2B5EF4-FFF2-40B4-BE49-F238E27FC236}">
                <a16:creationId xmlns:a16="http://schemas.microsoft.com/office/drawing/2014/main" id="{B3EDD1CD-8F73-445F-BFE9-2C93DEAC3DE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72996" y="3534489"/>
            <a:ext cx="1010822" cy="1010822"/>
          </a:xfrm>
          <a:prstGeom prst="roundRect">
            <a:avLst>
              <a:gd name="adj" fmla="val 6016"/>
            </a:avLst>
          </a:prstGeom>
          <a:noFill/>
        </p:spPr>
      </p:pic>
      <p:pic>
        <p:nvPicPr>
          <p:cNvPr id="13" name="Picture Placeholder 19"/>
          <p:cNvPicPr>
            <a:picLocks noGrp="1" noChangeAspect="1"/>
          </p:cNvPicPr>
          <p:nvPr>
            <p:ph type="pic" sz="quarter" idx="29"/>
          </p:nvPr>
        </p:nvPicPr>
        <p:blipFill>
          <a:blip r:embed="rId4" cstate="screen">
            <a:extLst>
              <a:ext uri="{28A0092B-C50C-407E-A947-70E740481C1C}">
                <a14:useLocalDpi xmlns:a14="http://schemas.microsoft.com/office/drawing/2010/main"/>
              </a:ext>
            </a:extLst>
          </a:blip>
          <a:srcRect/>
          <a:stretch>
            <a:fillRect/>
          </a:stretch>
        </p:blipFill>
        <p:spPr>
          <a:xfrm>
            <a:off x="1392769" y="2454242"/>
            <a:ext cx="1000800" cy="1000800"/>
          </a:xfrm>
        </p:spPr>
      </p:pic>
      <p:pic>
        <p:nvPicPr>
          <p:cNvPr id="3" name="Picture Placeholder 2"/>
          <p:cNvPicPr>
            <a:picLocks noGrp="1" noChangeAspect="1"/>
          </p:cNvPicPr>
          <p:nvPr>
            <p:ph type="pic" sz="quarter" idx="12"/>
          </p:nvPr>
        </p:nvPicPr>
        <p:blipFill rotWithShape="1">
          <a:blip r:embed="rId5"/>
          <a:srcRect l="28867" t="-1" b="-3"/>
          <a:stretch/>
        </p:blipFill>
        <p:spPr>
          <a:xfrm>
            <a:off x="2486034" y="536117"/>
            <a:ext cx="4170798" cy="4009621"/>
          </a:xfrm>
        </p:spPr>
      </p:pic>
      <p:pic>
        <p:nvPicPr>
          <p:cNvPr id="8" name="Picture Placeholder 7"/>
          <p:cNvPicPr>
            <a:picLocks noGrp="1" noChangeAspect="1"/>
          </p:cNvPicPr>
          <p:nvPr>
            <p:ph type="pic" sz="quarter" idx="42"/>
          </p:nvPr>
        </p:nvPicPr>
        <p:blipFill>
          <a:blip r:embed="rId6"/>
          <a:srcRect/>
          <a:stretch/>
        </p:blipFill>
        <p:spPr>
          <a:xfrm>
            <a:off x="6756804" y="3544937"/>
            <a:ext cx="2026372" cy="1000800"/>
          </a:xfrm>
        </p:spPr>
      </p:pic>
      <p:sp>
        <p:nvSpPr>
          <p:cNvPr id="14" name="Text Placeholder 6"/>
          <p:cNvSpPr>
            <a:spLocks noGrp="1"/>
          </p:cNvSpPr>
          <p:nvPr>
            <p:ph type="body" sz="quarter" idx="18"/>
          </p:nvPr>
        </p:nvSpPr>
        <p:spPr>
          <a:xfrm rot="16200000">
            <a:off x="747235" y="2498632"/>
            <a:ext cx="3657600" cy="180000"/>
          </a:xfrm>
        </p:spPr>
        <p:txBody>
          <a:bodyPr/>
          <a:lstStyle/>
          <a:p>
            <a:r>
              <a:rPr lang="en-GB" dirty="0">
                <a:solidFill>
                  <a:schemeClr val="bg1"/>
                </a:solidFill>
              </a:rPr>
              <a:t>WaterAid/</a:t>
            </a:r>
            <a:r>
              <a:rPr lang="en-GB" dirty="0"/>
              <a:t> </a:t>
            </a:r>
            <a:r>
              <a:rPr lang="en-GB" dirty="0" err="1">
                <a:solidFill>
                  <a:schemeClr val="bg1"/>
                </a:solidFill>
              </a:rPr>
              <a:t>Basile</a:t>
            </a:r>
            <a:r>
              <a:rPr lang="en-GB" dirty="0"/>
              <a:t> </a:t>
            </a:r>
            <a:r>
              <a:rPr lang="en-GB" dirty="0" err="1">
                <a:solidFill>
                  <a:schemeClr val="bg1"/>
                </a:solidFill>
              </a:rPr>
              <a:t>Ouedraogo</a:t>
            </a:r>
            <a:r>
              <a:rPr lang="en-GB" dirty="0"/>
              <a:t> </a:t>
            </a:r>
          </a:p>
        </p:txBody>
      </p:sp>
    </p:spTree>
    <p:extLst>
      <p:ext uri="{BB962C8B-B14F-4D97-AF65-F5344CB8AC3E}">
        <p14:creationId xmlns:p14="http://schemas.microsoft.com/office/powerpoint/2010/main" val="4172718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14"/>
</p:tagLst>
</file>

<file path=ppt/theme/theme1.xml><?xml version="1.0" encoding="utf-8"?>
<a:theme xmlns:a="http://schemas.openxmlformats.org/drawingml/2006/main" name="WaterAid Divider Slide Options">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erAid PPT Presentation Template.potx" id="{33FBD787-516B-4D29-A11C-05EE3DFACA33}" vid="{BDA686FE-EF11-41D9-B998-80C799DEA5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D2D28D5DB3F74CA41517195D69D4A8" ma:contentTypeVersion="16" ma:contentTypeDescription="Create a new document." ma:contentTypeScope="" ma:versionID="f08ea1f7f1f81a3b7a10aa94abbe868e">
  <xsd:schema xmlns:xsd="http://www.w3.org/2001/XMLSchema" xmlns:xs="http://www.w3.org/2001/XMLSchema" xmlns:p="http://schemas.microsoft.com/office/2006/metadata/properties" xmlns:ns2="5cb5583a-c7f6-49e5-bd97-22cd6da05a65" xmlns:ns3="44b573b4-60e3-4471-b08f-fcb89389c56d" xmlns:ns4="2c61f35a-0e25-4cdd-8811-9ac82ad7c0e6" targetNamespace="http://schemas.microsoft.com/office/2006/metadata/properties" ma:root="true" ma:fieldsID="6ff0cba92f3f2a73cfe943d9b52de8a8" ns2:_="" ns3:_="" ns4:_="">
    <xsd:import namespace="5cb5583a-c7f6-49e5-bd97-22cd6da05a65"/>
    <xsd:import namespace="44b573b4-60e3-4471-b08f-fcb89389c56d"/>
    <xsd:import namespace="2c61f35a-0e25-4cdd-8811-9ac82ad7c0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5583a-c7f6-49e5-bd97-22cd6da05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d2ca00-098d-498d-949f-e91e8991b8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b573b4-60e3-4471-b08f-fcb89389c56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61f35a-0e25-4cdd-8811-9ac82ad7c0e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90a06f7-dc10-46f1-a443-d88c486b7958}" ma:internalName="TaxCatchAll" ma:showField="CatchAllData" ma:web="44b573b4-60e3-4471-b08f-fcb89389c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4b573b4-60e3-4471-b08f-fcb89389c56d">
      <UserInfo>
        <DisplayName>Heather Smith</DisplayName>
        <AccountId>739</AccountId>
        <AccountType/>
      </UserInfo>
    </SharedWithUsers>
    <lcf76f155ced4ddcb4097134ff3c332f xmlns="5cb5583a-c7f6-49e5-bd97-22cd6da05a65">
      <Terms xmlns="http://schemas.microsoft.com/office/infopath/2007/PartnerControls"/>
    </lcf76f155ced4ddcb4097134ff3c332f>
    <TaxCatchAll xmlns="2c61f35a-0e25-4cdd-8811-9ac82ad7c0e6" xsi:nil="true"/>
  </documentManagement>
</p:properties>
</file>

<file path=customXml/itemProps1.xml><?xml version="1.0" encoding="utf-8"?>
<ds:datastoreItem xmlns:ds="http://schemas.openxmlformats.org/officeDocument/2006/customXml" ds:itemID="{B8DD6822-2834-432B-AD47-18C735BD621A}">
  <ds:schemaRefs>
    <ds:schemaRef ds:uri="http://schemas.microsoft.com/sharepoint/v3/contenttype/forms"/>
  </ds:schemaRefs>
</ds:datastoreItem>
</file>

<file path=customXml/itemProps2.xml><?xml version="1.0" encoding="utf-8"?>
<ds:datastoreItem xmlns:ds="http://schemas.openxmlformats.org/officeDocument/2006/customXml" ds:itemID="{884F32FB-69B5-45DA-A2E1-8F567F6D0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5583a-c7f6-49e5-bd97-22cd6da05a65"/>
    <ds:schemaRef ds:uri="44b573b4-60e3-4471-b08f-fcb89389c56d"/>
    <ds:schemaRef ds:uri="2c61f35a-0e25-4cdd-8811-9ac82ad7c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D1E996-C5A5-4BB0-880C-B321C19E7F3A}">
  <ds:schemaRefs>
    <ds:schemaRef ds:uri="5cb5583a-c7f6-49e5-bd97-22cd6da05a65"/>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2c61f35a-0e25-4cdd-8811-9ac82ad7c0e6"/>
    <ds:schemaRef ds:uri="http://purl.org/dc/elements/1.1/"/>
    <ds:schemaRef ds:uri="http://schemas.openxmlformats.org/package/2006/metadata/core-properties"/>
    <ds:schemaRef ds:uri="44b573b4-60e3-4471-b08f-fcb89389c56d"/>
  </ds:schemaRefs>
</ds:datastoreItem>
</file>

<file path=docProps/app.xml><?xml version="1.0" encoding="utf-8"?>
<Properties xmlns="http://schemas.openxmlformats.org/officeDocument/2006/extended-properties" xmlns:vt="http://schemas.openxmlformats.org/officeDocument/2006/docPropsVTypes">
  <Template>WaterAid PPT Presentation Template</Template>
  <TotalTime>2344</TotalTime>
  <Words>362</Words>
  <Application>Microsoft Office PowerPoint</Application>
  <PresentationFormat>On-screen Show (16:9)</PresentationFormat>
  <Paragraphs>32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WaterAid Divider Slide Options</vt:lpstr>
      <vt:lpstr>PowerPoint Presentation</vt:lpstr>
      <vt:lpstr>PowerPoint Presentation</vt:lpstr>
      <vt:lpstr>PowerPoint Presentation</vt:lpstr>
      <vt:lpstr>PowerPoint Presentation</vt:lpstr>
      <vt:lpstr>PowerPoint Presentation</vt:lpstr>
    </vt:vector>
  </TitlesOfParts>
  <Manager/>
  <Company>WaterAid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flexible 2019 (English)</dc:title>
  <dc:subject/>
  <dc:creator>David Stedman</dc:creator>
  <cp:keywords>16:9</cp:keywords>
  <dc:description/>
  <cp:lastModifiedBy>Emily McGuinness</cp:lastModifiedBy>
  <cp:revision>325</cp:revision>
  <cp:lastPrinted>2017-07-03T12:02:11Z</cp:lastPrinted>
  <dcterms:created xsi:type="dcterms:W3CDTF">2017-07-05T10:54:13Z</dcterms:created>
  <dcterms:modified xsi:type="dcterms:W3CDTF">2023-06-22T15:13:04Z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y fmtid="{D5CDD505-2E9C-101B-9397-08002B2CF9AE}" pid="7" name="ContentTypeId">
    <vt:lpwstr>0x01010078D2D28D5DB3F74CA41517195D69D4A8</vt:lpwstr>
  </property>
  <property fmtid="{D5CDD505-2E9C-101B-9397-08002B2CF9AE}" pid="8" name="bedc2c9ef8364983b3347fbd11b5583b">
    <vt:lpwstr>English|830de149-38b3-4787-abed-ef74a4d93cc7</vt:lpwstr>
  </property>
  <property fmtid="{D5CDD505-2E9C-101B-9397-08002B2CF9AE}" pid="9" name="TaxCatchAll">
    <vt:lpwstr>47;#Global|eb121460-b1b0-4cc1-89cc-a79617399c5f;#14;#Communications|c78cb21b-4ba8-4f60-b009-6b78ff6e9ca8;#1;#English|830de149-38b3-4787-abed-ef74a4d93cc7;#49;#Template|2eaf9c0f-7e85-4e77-ac55-57a1a567f7a2</vt:lpwstr>
  </property>
  <property fmtid="{D5CDD505-2E9C-101B-9397-08002B2CF9AE}" pid="10" name="FlexFunction">
    <vt:lpwstr>14;#Communications|c78cb21b-4ba8-4f60-b009-6b78ff6e9ca8</vt:lpwstr>
  </property>
  <property fmtid="{D5CDD505-2E9C-101B-9397-08002B2CF9AE}" pid="11" name="FlexAudience">
    <vt:lpwstr/>
  </property>
  <property fmtid="{D5CDD505-2E9C-101B-9397-08002B2CF9AE}" pid="12" name="FlexDocumentCategory">
    <vt:lpwstr>49;#Template|2eaf9c0f-7e85-4e77-ac55-57a1a567f7a2</vt:lpwstr>
  </property>
  <property fmtid="{D5CDD505-2E9C-101B-9397-08002B2CF9AE}" pid="13" name="FlexLanguage">
    <vt:lpwstr>1;#English|830de149-38b3-4787-abed-ef74a4d93cc7</vt:lpwstr>
  </property>
  <property fmtid="{D5CDD505-2E9C-101B-9397-08002B2CF9AE}" pid="14" name="FlexDocumentLocation">
    <vt:lpwstr>2;#Global|eb121460-b1b0-4cc1-89cc-a79617399c5f</vt:lpwstr>
  </property>
  <property fmtid="{D5CDD505-2E9C-101B-9397-08002B2CF9AE}" pid="15" name="Order">
    <vt:r8>64200</vt:r8>
  </property>
  <property fmtid="{D5CDD505-2E9C-101B-9397-08002B2CF9AE}" pid="16" name="ComplianceAssetId">
    <vt:lpwstr/>
  </property>
  <property fmtid="{D5CDD505-2E9C-101B-9397-08002B2CF9AE}" pid="17" name="AuthorIds_UIVersion_10752">
    <vt:lpwstr>3</vt:lpwstr>
  </property>
  <property fmtid="{D5CDD505-2E9C-101B-9397-08002B2CF9AE}" pid="18" name="FlexAudienceTaxHTField0">
    <vt:lpwstr/>
  </property>
  <property fmtid="{D5CDD505-2E9C-101B-9397-08002B2CF9AE}" pid="19" name="FlexDocumentCategoryTaxHTField0">
    <vt:lpwstr>Template|2eaf9c0f-7e85-4e77-ac55-57a1a567f7a2</vt:lpwstr>
  </property>
  <property fmtid="{D5CDD505-2E9C-101B-9397-08002B2CF9AE}" pid="20" name="FlexDocumentLocationTaxHTField0">
    <vt:lpwstr>Global|eb121460-b1b0-4cc1-89cc-a79617399c5f</vt:lpwstr>
  </property>
  <property fmtid="{D5CDD505-2E9C-101B-9397-08002B2CF9AE}" pid="21" name="FlexFunctionTaxHTField0">
    <vt:lpwstr>Communications|c78cb21b-4ba8-4f60-b009-6b78ff6e9ca8</vt:lpwstr>
  </property>
  <property fmtid="{D5CDD505-2E9C-101B-9397-08002B2CF9AE}" pid="22" name="SharedWithUsers">
    <vt:lpwstr/>
  </property>
  <property fmtid="{D5CDD505-2E9C-101B-9397-08002B2CF9AE}" pid="23" name="xd_ProgID">
    <vt:lpwstr/>
  </property>
  <property fmtid="{D5CDD505-2E9C-101B-9397-08002B2CF9AE}" pid="24" name="Size">
    <vt:lpwstr/>
  </property>
  <property fmtid="{D5CDD505-2E9C-101B-9397-08002B2CF9AE}" pid="25" name="WaterAidBrandAssetUse">
    <vt:lpwstr/>
  </property>
  <property fmtid="{D5CDD505-2E9C-101B-9397-08002B2CF9AE}" pid="26" name="TemplateUrl">
    <vt:lpwstr/>
  </property>
  <property fmtid="{D5CDD505-2E9C-101B-9397-08002B2CF9AE}" pid="27" name="FlexDocumentAuthor">
    <vt:lpwstr>551;#David Stedman</vt:lpwstr>
  </property>
  <property fmtid="{D5CDD505-2E9C-101B-9397-08002B2CF9AE}" pid="28" name="WaterAidBrandAssetColour">
    <vt:lpwstr/>
  </property>
  <property fmtid="{D5CDD505-2E9C-101B-9397-08002B2CF9AE}" pid="29" name="WaterAidBrandAssetTint">
    <vt:lpwstr/>
  </property>
  <property fmtid="{D5CDD505-2E9C-101B-9397-08002B2CF9AE}" pid="30" name="Orientation">
    <vt:lpwstr/>
  </property>
  <property fmtid="{D5CDD505-2E9C-101B-9397-08002B2CF9AE}" pid="31" name="xd_Signature">
    <vt:bool>false</vt:bool>
  </property>
  <property fmtid="{D5CDD505-2E9C-101B-9397-08002B2CF9AE}" pid="32" name="WaterAidBrandAssetCategory">
    <vt:lpwstr>63;#Templates|18ec425e-d1a7-43b9-92f8-3f13cfdfd929</vt:lpwstr>
  </property>
  <property fmtid="{D5CDD505-2E9C-101B-9397-08002B2CF9AE}" pid="33" name="MediaServiceImageTags">
    <vt:lpwstr/>
  </property>
</Properties>
</file>