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4"/>
  </p:sldMasterIdLst>
  <p:notesMasterIdLst>
    <p:notesMasterId r:id="rId11"/>
  </p:notesMasterIdLst>
  <p:handoutMasterIdLst>
    <p:handoutMasterId r:id="rId12"/>
  </p:handoutMasterIdLst>
  <p:sldIdLst>
    <p:sldId id="500" r:id="rId5"/>
    <p:sldId id="521" r:id="rId6"/>
    <p:sldId id="488" r:id="rId7"/>
    <p:sldId id="518" r:id="rId8"/>
    <p:sldId id="519" r:id="rId9"/>
    <p:sldId id="520" r:id="rId10"/>
  </p:sldIdLst>
  <p:sldSz cx="9144000" cy="5143500" type="screen16x9"/>
  <p:notesSz cx="6858000" cy="1171575"/>
  <p:custDataLst>
    <p:tags r:id="rId1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13" userDrawn="1">
          <p15:clr>
            <a:srgbClr val="A4A3A4"/>
          </p15:clr>
        </p15:guide>
        <p15:guide id="2">
          <p15:clr>
            <a:srgbClr val="A4A3A4"/>
          </p15:clr>
        </p15:guide>
      </p15:sldGuideLst>
    </p:ext>
    <p:ext uri="{2D200454-40CA-4A62-9FC3-DE9A4176ACB9}">
      <p15:notesGuideLst xmlns:p15="http://schemas.microsoft.com/office/powerpoint/2012/main">
        <p15:guide id="1" orient="horz" pos="3111">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007E"/>
    <a:srgbClr val="0076A8"/>
    <a:srgbClr val="7BA7BC"/>
    <a:srgbClr val="E0457B"/>
    <a:srgbClr val="3A913F"/>
    <a:srgbClr val="9D968D"/>
    <a:srgbClr val="C63527"/>
    <a:srgbClr val="DDDDDD"/>
    <a:srgbClr val="B7CE95"/>
    <a:srgbClr val="FEDB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54E2ED-D0D3-5DE3-369B-175853D9677A}" v="2" dt="2020-12-09T10:28:15.002"/>
    <p1510:client id="{3F6CFD75-E629-4A4B-BD35-423A70F9ABCF}" v="3059" dt="2019-01-30T14:23:54.597"/>
    <p1510:client id="{5C62DC2F-4635-B527-6CCF-F98A1E37882F}" v="2" dt="2019-12-12T16:28:55.139"/>
    <p1510:client id="{5DDB18B7-6B69-011B-9343-F5BAB21474D6}" v="8" dt="2019-12-11T14:13:28.974"/>
    <p1510:client id="{7ACE3CAA-D37A-4E53-1A39-31FAC8A0EB01}" v="1" dt="2020-12-09T10:30:17.6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283" autoAdjust="0"/>
  </p:normalViewPr>
  <p:slideViewPr>
    <p:cSldViewPr snapToGrid="0">
      <p:cViewPr varScale="1">
        <p:scale>
          <a:sx n="62" d="100"/>
          <a:sy n="62" d="100"/>
        </p:scale>
        <p:origin x="44" y="240"/>
      </p:cViewPr>
      <p:guideLst>
        <p:guide orient="horz" pos="2913"/>
        <p:guide/>
      </p:guideLst>
    </p:cSldViewPr>
  </p:slideViewPr>
  <p:notesTextViewPr>
    <p:cViewPr>
      <p:scale>
        <a:sx n="1" d="1"/>
        <a:sy n="1" d="1"/>
      </p:scale>
      <p:origin x="0" y="0"/>
    </p:cViewPr>
  </p:notesTextViewPr>
  <p:notesViewPr>
    <p:cSldViewPr snapToGrid="0">
      <p:cViewPr>
        <p:scale>
          <a:sx n="1" d="2"/>
          <a:sy n="1" d="2"/>
        </p:scale>
        <p:origin x="0" y="0"/>
      </p:cViewPr>
      <p:guideLst>
        <p:guide orient="horz" pos="3111"/>
        <p:guide pos="210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gs" Target="tags/tag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uise Baillache" userId="S::louisebaillache@wateraid.org::5897faab-1e11-4e88-b07c-4b86dbd69473" providerId="AD" clId="Web-{2E54E2ED-D0D3-5DE3-369B-175853D9677A}"/>
    <pc:docChg chg="modSld">
      <pc:chgData name="Louise Baillache" userId="S::louisebaillache@wateraid.org::5897faab-1e11-4e88-b07c-4b86dbd69473" providerId="AD" clId="Web-{2E54E2ED-D0D3-5DE3-369B-175853D9677A}" dt="2020-12-09T10:28:15.002" v="1" actId="14100"/>
      <pc:docMkLst>
        <pc:docMk/>
      </pc:docMkLst>
      <pc:sldChg chg="modSp">
        <pc:chgData name="Louise Baillache" userId="S::louisebaillache@wateraid.org::5897faab-1e11-4e88-b07c-4b86dbd69473" providerId="AD" clId="Web-{2E54E2ED-D0D3-5DE3-369B-175853D9677A}" dt="2020-12-09T10:28:15.002" v="1" actId="14100"/>
        <pc:sldMkLst>
          <pc:docMk/>
          <pc:sldMk cId="72529146" sldId="521"/>
        </pc:sldMkLst>
        <pc:spChg chg="mod">
          <ac:chgData name="Louise Baillache" userId="S::louisebaillache@wateraid.org::5897faab-1e11-4e88-b07c-4b86dbd69473" providerId="AD" clId="Web-{2E54E2ED-D0D3-5DE3-369B-175853D9677A}" dt="2020-12-09T10:28:15.002" v="1" actId="14100"/>
          <ac:spMkLst>
            <pc:docMk/>
            <pc:sldMk cId="72529146" sldId="521"/>
            <ac:spMk id="40" creationId="{3BCEBC57-A965-4DFC-9968-58500FBBEB7F}"/>
          </ac:spMkLst>
        </pc:spChg>
        <pc:picChg chg="mod">
          <ac:chgData name="Louise Baillache" userId="S::louisebaillache@wateraid.org::5897faab-1e11-4e88-b07c-4b86dbd69473" providerId="AD" clId="Web-{2E54E2ED-D0D3-5DE3-369B-175853D9677A}" dt="2020-12-09T10:28:11.267" v="0" actId="1076"/>
          <ac:picMkLst>
            <pc:docMk/>
            <pc:sldMk cId="72529146" sldId="521"/>
            <ac:picMk id="36" creationId="{1414EF4B-F58A-42A4-9555-EED6805AD012}"/>
          </ac:picMkLst>
        </pc:picChg>
      </pc:sldChg>
    </pc:docChg>
  </pc:docChgLst>
  <pc:docChgLst>
    <pc:chgData name="Louise Baillache" userId="S::louisebaillache@wateraid.org::5897faab-1e11-4e88-b07c-4b86dbd69473" providerId="AD" clId="Web-{7ACE3CAA-D37A-4E53-1A39-31FAC8A0EB01}"/>
    <pc:docChg chg="modSld">
      <pc:chgData name="Louise Baillache" userId="S::louisebaillache@wateraid.org::5897faab-1e11-4e88-b07c-4b86dbd69473" providerId="AD" clId="Web-{7ACE3CAA-D37A-4E53-1A39-31FAC8A0EB01}" dt="2020-12-09T10:30:17.030" v="0"/>
      <pc:docMkLst>
        <pc:docMk/>
      </pc:docMkLst>
      <pc:sldChg chg="modNotes">
        <pc:chgData name="Louise Baillache" userId="S::louisebaillache@wateraid.org::5897faab-1e11-4e88-b07c-4b86dbd69473" providerId="AD" clId="Web-{7ACE3CAA-D37A-4E53-1A39-31FAC8A0EB01}" dt="2020-12-09T10:30:17.030" v="0"/>
        <pc:sldMkLst>
          <pc:docMk/>
          <pc:sldMk cId="72529146" sldId="52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37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8505" y="0"/>
            <a:ext cx="2890626" cy="493792"/>
          </a:xfrm>
          <a:prstGeom prst="rect">
            <a:avLst/>
          </a:prstGeom>
        </p:spPr>
        <p:txBody>
          <a:bodyPr vert="horz" lIns="91440" tIns="45720" rIns="91440" bIns="45720" rtlCol="0"/>
          <a:lstStyle>
            <a:lvl1pPr algn="r">
              <a:defRPr sz="1200"/>
            </a:lvl1pPr>
          </a:lstStyle>
          <a:p>
            <a:fld id="{3BBED7E8-0829-F34C-B479-A757805E6C1B}" type="datetimeFigureOut">
              <a:rPr lang="en-US" smtClean="0"/>
              <a:pPr/>
              <a:t>12/11/2020</a:t>
            </a:fld>
            <a:endParaRPr lang="en-US"/>
          </a:p>
        </p:txBody>
      </p:sp>
      <p:sp>
        <p:nvSpPr>
          <p:cNvPr id="4" name="Footer Placeholder 3"/>
          <p:cNvSpPr>
            <a:spLocks noGrp="1"/>
          </p:cNvSpPr>
          <p:nvPr>
            <p:ph type="ftr" sz="quarter" idx="2"/>
          </p:nvPr>
        </p:nvSpPr>
        <p:spPr>
          <a:xfrm>
            <a:off x="0" y="9380332"/>
            <a:ext cx="2890626" cy="49379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8505" y="9380332"/>
            <a:ext cx="2890626" cy="493792"/>
          </a:xfrm>
          <a:prstGeom prst="rect">
            <a:avLst/>
          </a:prstGeom>
        </p:spPr>
        <p:txBody>
          <a:bodyPr vert="horz" lIns="91440" tIns="45720" rIns="91440" bIns="45720" rtlCol="0" anchor="b"/>
          <a:lstStyle>
            <a:lvl1pPr algn="r">
              <a:defRPr sz="1200"/>
            </a:lvl1pPr>
          </a:lstStyle>
          <a:p>
            <a:fld id="{053334D3-7666-C24C-995B-669B029DDF20}" type="slidenum">
              <a:rPr lang="en-US" smtClean="0"/>
              <a:pPr/>
              <a:t>‹#›</a:t>
            </a:fld>
            <a:endParaRPr lang="en-US"/>
          </a:p>
        </p:txBody>
      </p:sp>
    </p:spTree>
    <p:extLst>
      <p:ext uri="{BB962C8B-B14F-4D97-AF65-F5344CB8AC3E}">
        <p14:creationId xmlns:p14="http://schemas.microsoft.com/office/powerpoint/2010/main" val="24653147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37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8505" y="0"/>
            <a:ext cx="2890626" cy="493792"/>
          </a:xfrm>
          <a:prstGeom prst="rect">
            <a:avLst/>
          </a:prstGeom>
        </p:spPr>
        <p:txBody>
          <a:bodyPr vert="horz" lIns="91440" tIns="45720" rIns="91440" bIns="45720" rtlCol="0"/>
          <a:lstStyle>
            <a:lvl1pPr algn="r">
              <a:defRPr sz="1200"/>
            </a:lvl1pPr>
          </a:lstStyle>
          <a:p>
            <a:fld id="{6C7E4F11-7667-5045-A00B-01970EA44BB5}" type="datetimeFigureOut">
              <a:rPr lang="en-US" smtClean="0"/>
              <a:pPr/>
              <a:t>12/11/2020</a:t>
            </a:fld>
            <a:endParaRPr lang="en-US"/>
          </a:p>
        </p:txBody>
      </p:sp>
      <p:sp>
        <p:nvSpPr>
          <p:cNvPr id="4" name="Slide Image Placeholder 3"/>
          <p:cNvSpPr>
            <a:spLocks noGrp="1" noRot="1" noChangeAspect="1"/>
          </p:cNvSpPr>
          <p:nvPr>
            <p:ph type="sldImg" idx="2"/>
          </p:nvPr>
        </p:nvSpPr>
        <p:spPr>
          <a:xfrm>
            <a:off x="46038" y="741363"/>
            <a:ext cx="6578600"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7068" y="4691023"/>
            <a:ext cx="5336540" cy="444412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380332"/>
            <a:ext cx="2890626" cy="49379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8505" y="9380332"/>
            <a:ext cx="2890626" cy="493792"/>
          </a:xfrm>
          <a:prstGeom prst="rect">
            <a:avLst/>
          </a:prstGeom>
        </p:spPr>
        <p:txBody>
          <a:bodyPr vert="horz" lIns="91440" tIns="45720" rIns="91440" bIns="45720" rtlCol="0" anchor="b"/>
          <a:lstStyle>
            <a:lvl1pPr algn="r">
              <a:defRPr sz="1200"/>
            </a:lvl1pPr>
          </a:lstStyle>
          <a:p>
            <a:fld id="{FAD751AE-7ABC-314D-AFAD-47B860ED6FFE}" type="slidenum">
              <a:rPr lang="en-US" smtClean="0"/>
              <a:pPr/>
              <a:t>‹#›</a:t>
            </a:fld>
            <a:endParaRPr lang="en-US"/>
          </a:p>
        </p:txBody>
      </p:sp>
    </p:spTree>
    <p:extLst>
      <p:ext uri="{BB962C8B-B14F-4D97-AF65-F5344CB8AC3E}">
        <p14:creationId xmlns:p14="http://schemas.microsoft.com/office/powerpoint/2010/main" val="15624454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You can use this presentation alongside</a:t>
            </a:r>
            <a:r>
              <a:rPr lang="en-GB" sz="1200" kern="1200" baseline="0" dirty="0">
                <a:solidFill>
                  <a:schemeClr val="tx1"/>
                </a:solidFill>
                <a:effectLst/>
                <a:latin typeface="+mn-lt"/>
                <a:ea typeface="+mn-ea"/>
                <a:cs typeface="+mn-cs"/>
              </a:rPr>
              <a:t> the </a:t>
            </a:r>
            <a:r>
              <a:rPr lang="en-GB" sz="1200" b="1" kern="1200" baseline="0" dirty="0">
                <a:solidFill>
                  <a:schemeClr val="tx1"/>
                </a:solidFill>
                <a:effectLst/>
                <a:latin typeface="+mn-lt"/>
                <a:ea typeface="+mn-ea"/>
                <a:cs typeface="+mn-cs"/>
              </a:rPr>
              <a:t>All age talk resource</a:t>
            </a:r>
            <a:r>
              <a:rPr lang="en-GB" sz="1200" b="0" kern="1200" baseline="0" dirty="0">
                <a:solidFill>
                  <a:schemeClr val="tx1"/>
                </a:solidFill>
                <a:effectLst/>
                <a:latin typeface="+mn-lt"/>
                <a:ea typeface="+mn-ea"/>
                <a:cs typeface="+mn-cs"/>
              </a:rPr>
              <a:t> for the Lent Appeal.</a:t>
            </a:r>
          </a:p>
          <a:p>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D751AE-7ABC-314D-AFAD-47B860ED6FFE}" type="slidenum">
              <a:rPr lang="en-US" smtClean="0"/>
              <a:pPr/>
              <a:t>1</a:t>
            </a:fld>
            <a:endParaRPr lang="en-US"/>
          </a:p>
        </p:txBody>
      </p:sp>
    </p:spTree>
    <p:extLst>
      <p:ext uri="{BB962C8B-B14F-4D97-AF65-F5344CB8AC3E}">
        <p14:creationId xmlns:p14="http://schemas.microsoft.com/office/powerpoint/2010/main" val="3835804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baseline="0">
              <a:solidFill>
                <a:schemeClr val="tx1"/>
              </a:solidFill>
              <a:effectLst/>
              <a:latin typeface="+mn-lt"/>
              <a:ea typeface="+mn-ea"/>
              <a:cs typeface="+mn-cs"/>
            </a:endParaRPr>
          </a:p>
          <a:p>
            <a:r>
              <a:rPr lang="en-GB" sz="1200" b="0" i="0" kern="1200">
                <a:solidFill>
                  <a:schemeClr val="tx1"/>
                </a:solidFill>
                <a:effectLst/>
                <a:latin typeface="+mn-lt"/>
                <a:ea typeface="+mn-ea"/>
                <a:cs typeface="+mn-cs"/>
              </a:rPr>
              <a:t>From rainforests to </a:t>
            </a:r>
            <a:r>
              <a:rPr lang="en-GB"/>
              <a:t>snow-capped</a:t>
            </a:r>
            <a:r>
              <a:rPr lang="en-GB" sz="1200" b="0" i="0" kern="1200">
                <a:solidFill>
                  <a:schemeClr val="tx1"/>
                </a:solidFill>
                <a:effectLst/>
                <a:latin typeface="+mn-lt"/>
                <a:ea typeface="+mn-ea"/>
                <a:cs typeface="+mn-cs"/>
              </a:rPr>
              <a:t> peaks, deserts to coral reefs, everything in our beautiful world is the creation of God. But the future of our fragile planet is in our hands. We have the responsibility to protect and care for our environment.</a:t>
            </a:r>
            <a:endParaRPr lang="en-GB" sz="1200" kern="1200" baseline="0">
              <a:solidFill>
                <a:schemeClr val="tx1"/>
              </a:solidFill>
              <a:effectLst/>
              <a:latin typeface="+mn-lt"/>
              <a:ea typeface="+mn-ea"/>
              <a:cs typeface="+mn-cs"/>
            </a:endParaRPr>
          </a:p>
          <a:p>
            <a:endParaRPr lang="en-GB"/>
          </a:p>
        </p:txBody>
      </p:sp>
      <p:sp>
        <p:nvSpPr>
          <p:cNvPr id="4" name="Slide Number Placeholder 3"/>
          <p:cNvSpPr>
            <a:spLocks noGrp="1"/>
          </p:cNvSpPr>
          <p:nvPr>
            <p:ph type="sldNum" sz="quarter" idx="10"/>
          </p:nvPr>
        </p:nvSpPr>
        <p:spPr/>
        <p:txBody>
          <a:bodyPr/>
          <a:lstStyle/>
          <a:p>
            <a:fld id="{FAD751AE-7ABC-314D-AFAD-47B860ED6FFE}" type="slidenum">
              <a:rPr lang="en-US" smtClean="0"/>
              <a:pPr/>
              <a:t>2</a:t>
            </a:fld>
            <a:endParaRPr lang="en-US"/>
          </a:p>
        </p:txBody>
      </p:sp>
    </p:spTree>
    <p:extLst>
      <p:ext uri="{BB962C8B-B14F-4D97-AF65-F5344CB8AC3E}">
        <p14:creationId xmlns:p14="http://schemas.microsoft.com/office/powerpoint/2010/main" val="1769722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Our climate is changing. Across the world, extreme weather is becoming more frequent and the poorest people in the world are being hit hardest. Droughts are getting more intense, and as families wait for rain to fall, wells run dry and food runs out. Floods are becoming more common and severe, polluting precious water sources and washing away seeds.</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Without reliable clean water, people living in poverty are unable to protect themselves as the climate changes around them. </a:t>
            </a:r>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3</a:t>
            </a:fld>
            <a:endParaRPr lang="en-US"/>
          </a:p>
        </p:txBody>
      </p:sp>
    </p:spTree>
    <p:extLst>
      <p:ext uri="{BB962C8B-B14F-4D97-AF65-F5344CB8AC3E}">
        <p14:creationId xmlns:p14="http://schemas.microsoft.com/office/powerpoint/2010/main" val="2351727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Share the story of </a:t>
            </a:r>
            <a:r>
              <a:rPr lang="en-GB" sz="1200" b="0" i="0" kern="1200" dirty="0" err="1">
                <a:solidFill>
                  <a:schemeClr val="tx1"/>
                </a:solidFill>
                <a:effectLst/>
                <a:latin typeface="+mn-lt"/>
                <a:ea typeface="+mn-ea"/>
                <a:cs typeface="+mn-cs"/>
              </a:rPr>
              <a:t>Mouri</a:t>
            </a:r>
            <a:r>
              <a:rPr lang="en-GB" sz="1200" b="0" i="0" kern="1200" dirty="0">
                <a:solidFill>
                  <a:schemeClr val="tx1"/>
                </a:solidFill>
                <a:effectLst/>
                <a:latin typeface="+mn-lt"/>
                <a:ea typeface="+mn-ea"/>
                <a:cs typeface="+mn-cs"/>
              </a:rPr>
              <a:t>, a mother living in coastal Bangladesh, one of the most vulnerable areas to climate change. When Cyclone </a:t>
            </a:r>
            <a:r>
              <a:rPr lang="en-GB" sz="1200" b="0" i="0" kern="1200" dirty="0" err="1">
                <a:solidFill>
                  <a:schemeClr val="tx1"/>
                </a:solidFill>
                <a:effectLst/>
                <a:latin typeface="+mn-lt"/>
                <a:ea typeface="+mn-ea"/>
                <a:cs typeface="+mn-cs"/>
              </a:rPr>
              <a:t>Aila</a:t>
            </a:r>
            <a:r>
              <a:rPr lang="en-GB" sz="1200" b="0" i="0" kern="1200" dirty="0">
                <a:solidFill>
                  <a:schemeClr val="tx1"/>
                </a:solidFill>
                <a:effectLst/>
                <a:latin typeface="+mn-lt"/>
                <a:ea typeface="+mn-ea"/>
                <a:cs typeface="+mn-cs"/>
              </a:rPr>
              <a:t> tore through the country, it stole </a:t>
            </a:r>
            <a:r>
              <a:rPr lang="en-GB" sz="1200" b="0" i="0" kern="1200" dirty="0" err="1">
                <a:solidFill>
                  <a:schemeClr val="tx1"/>
                </a:solidFill>
                <a:effectLst/>
                <a:latin typeface="+mn-lt"/>
                <a:ea typeface="+mn-ea"/>
                <a:cs typeface="+mn-cs"/>
              </a:rPr>
              <a:t>Mouri’s</a:t>
            </a:r>
            <a:r>
              <a:rPr lang="en-GB" sz="1200" b="0" i="0" kern="1200" dirty="0">
                <a:solidFill>
                  <a:schemeClr val="tx1"/>
                </a:solidFill>
                <a:effectLst/>
                <a:latin typeface="+mn-lt"/>
                <a:ea typeface="+mn-ea"/>
                <a:cs typeface="+mn-cs"/>
              </a:rPr>
              <a:t> home, her land, and her source of clean water. Now she no choice but to rely on a dirty, contaminated pond, which makes her whole family sick. </a:t>
            </a: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D751AE-7ABC-314D-AFAD-47B860ED6FFE}" type="slidenum">
              <a:rPr lang="en-US" smtClean="0"/>
              <a:pPr/>
              <a:t>4</a:t>
            </a:fld>
            <a:endParaRPr lang="en-US"/>
          </a:p>
        </p:txBody>
      </p:sp>
    </p:spTree>
    <p:extLst>
      <p:ext uri="{BB962C8B-B14F-4D97-AF65-F5344CB8AC3E}">
        <p14:creationId xmlns:p14="http://schemas.microsoft.com/office/powerpoint/2010/main" val="816619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a:solidFill>
                  <a:schemeClr val="tx1"/>
                </a:solidFill>
                <a:effectLst/>
                <a:latin typeface="+mn-lt"/>
                <a:ea typeface="+mn-ea"/>
                <a:cs typeface="+mn-cs"/>
              </a:rPr>
              <a:t>Now share the story of Julia, another mother living in coastal Bangladesh, who also relies on a pond for her drinking water. Until recently her water source was contaminated with iron, arsenic and salt, making it dangerous to drink. </a:t>
            </a:r>
          </a:p>
          <a:p>
            <a:endParaRPr lang="en-GB" sz="1200" b="0" i="0" kern="1200">
              <a:solidFill>
                <a:schemeClr val="tx1"/>
              </a:solidFill>
              <a:effectLst/>
              <a:latin typeface="+mn-lt"/>
              <a:ea typeface="+mn-ea"/>
              <a:cs typeface="+mn-cs"/>
            </a:endParaRPr>
          </a:p>
          <a:p>
            <a:r>
              <a:rPr lang="en-GB" sz="1200" b="0" i="0" kern="1200">
                <a:solidFill>
                  <a:schemeClr val="tx1"/>
                </a:solidFill>
                <a:effectLst/>
                <a:latin typeface="+mn-lt"/>
                <a:ea typeface="+mn-ea"/>
                <a:cs typeface="+mn-cs"/>
              </a:rPr>
              <a:t>Now, WaterAid have installed a special solution called a pond sand filter, which makes the water safe to drink. Julia and her community are now healthy and happy, and can withstand whatever our changing climate brings.</a:t>
            </a:r>
          </a:p>
        </p:txBody>
      </p:sp>
      <p:sp>
        <p:nvSpPr>
          <p:cNvPr id="4" name="Slide Number Placeholder 3"/>
          <p:cNvSpPr>
            <a:spLocks noGrp="1"/>
          </p:cNvSpPr>
          <p:nvPr>
            <p:ph type="sldNum" sz="quarter" idx="10"/>
          </p:nvPr>
        </p:nvSpPr>
        <p:spPr/>
        <p:txBody>
          <a:bodyPr/>
          <a:lstStyle/>
          <a:p>
            <a:fld id="{FAD751AE-7ABC-314D-AFAD-47B860ED6FFE}" type="slidenum">
              <a:rPr lang="en-US" smtClean="0"/>
              <a:pPr/>
              <a:t>5</a:t>
            </a:fld>
            <a:endParaRPr lang="en-US"/>
          </a:p>
        </p:txBody>
      </p:sp>
    </p:spTree>
    <p:extLst>
      <p:ext uri="{BB962C8B-B14F-4D97-AF65-F5344CB8AC3E}">
        <p14:creationId xmlns:p14="http://schemas.microsoft.com/office/powerpoint/2010/main" val="1220405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Explain that this Lent your church is supporting WaterAid by joining the Jars of Change Appeal. By giving up something for Lent, and collecting the money saved, you can all help the most vulnerable people cope with climate change, by giving them a reliable supply of clean water. You can end the session with a prayer to thank God for our Earth and everything on it.</a:t>
            </a:r>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6</a:t>
            </a:fld>
            <a:endParaRPr lang="en-US"/>
          </a:p>
        </p:txBody>
      </p:sp>
    </p:spTree>
    <p:extLst>
      <p:ext uri="{BB962C8B-B14F-4D97-AF65-F5344CB8AC3E}">
        <p14:creationId xmlns:p14="http://schemas.microsoft.com/office/powerpoint/2010/main" val="3326977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WaterAid Blue">
    <p:spTree>
      <p:nvGrpSpPr>
        <p:cNvPr id="1" name=""/>
        <p:cNvGrpSpPr/>
        <p:nvPr/>
      </p:nvGrpSpPr>
      <p:grpSpPr>
        <a:xfrm>
          <a:off x="0" y="0"/>
          <a:ext cx="0" cy="0"/>
          <a:chOff x="0" y="0"/>
          <a:chExt cx="0" cy="0"/>
        </a:xfrm>
      </p:grpSpPr>
      <p:sp>
        <p:nvSpPr>
          <p:cNvPr id="6" name="Picture Placeholder 14"/>
          <p:cNvSpPr>
            <a:spLocks noGrp="1"/>
          </p:cNvSpPr>
          <p:nvPr>
            <p:ph type="pic" sz="quarter" idx="12"/>
          </p:nvPr>
        </p:nvSpPr>
        <p:spPr>
          <a:xfrm>
            <a:off x="360000" y="360000"/>
            <a:ext cx="8424000" cy="4428000"/>
          </a:xfrm>
          <a:prstGeom prst="roundRect">
            <a:avLst>
              <a:gd name="adj" fmla="val 1457"/>
            </a:avLst>
          </a:prstGeom>
          <a:solidFill>
            <a:schemeClr val="accent1"/>
          </a:solidFill>
        </p:spPr>
        <p:txBody>
          <a:bodyPr vert="horz" anchor="b"/>
          <a:lstStyle>
            <a:lvl1pPr marL="0" indent="0" algn="ctr">
              <a:buFontTx/>
              <a:buNone/>
              <a:defRPr sz="1200" b="0">
                <a:solidFill>
                  <a:srgbClr val="FFFFFF"/>
                </a:solidFill>
                <a:latin typeface="+mj-lt"/>
              </a:defRPr>
            </a:lvl1pPr>
          </a:lstStyle>
          <a:p>
            <a:pPr marL="0" lvl="0" algn="ctr"/>
            <a:endParaRPr lang="en-GB" noProof="0"/>
          </a:p>
        </p:txBody>
      </p:sp>
      <p:sp>
        <p:nvSpPr>
          <p:cNvPr id="9" name="Title 8"/>
          <p:cNvSpPr>
            <a:spLocks noGrp="1"/>
          </p:cNvSpPr>
          <p:nvPr>
            <p:ph type="title" hasCustomPrompt="1"/>
          </p:nvPr>
        </p:nvSpPr>
        <p:spPr>
          <a:xfrm>
            <a:off x="554230" y="472325"/>
            <a:ext cx="401142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4" name="Picture Placeholder 3"/>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1401097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Bold Purple">
    <p:spTree>
      <p:nvGrpSpPr>
        <p:cNvPr id="1" name=""/>
        <p:cNvGrpSpPr/>
        <p:nvPr/>
      </p:nvGrpSpPr>
      <p:grpSpPr>
        <a:xfrm>
          <a:off x="0" y="0"/>
          <a:ext cx="0" cy="0"/>
          <a:chOff x="0" y="0"/>
          <a:chExt cx="0" cy="0"/>
        </a:xfrm>
      </p:grpSpPr>
      <p:sp>
        <p:nvSpPr>
          <p:cNvPr id="7" name="Picture Placeholder 14"/>
          <p:cNvSpPr>
            <a:spLocks noGrp="1"/>
          </p:cNvSpPr>
          <p:nvPr>
            <p:ph type="pic" sz="quarter" idx="13"/>
          </p:nvPr>
        </p:nvSpPr>
        <p:spPr>
          <a:xfrm>
            <a:off x="360000" y="360000"/>
            <a:ext cx="8424000" cy="4428000"/>
          </a:xfrm>
          <a:prstGeom prst="roundRect">
            <a:avLst>
              <a:gd name="adj" fmla="val 1457"/>
            </a:avLst>
          </a:prstGeom>
          <a:solidFill>
            <a:srgbClr val="9E007E"/>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5" name="Picture Placeholder 3">
            <a:extLst>
              <a:ext uri="{FF2B5EF4-FFF2-40B4-BE49-F238E27FC236}">
                <a16:creationId xmlns:a16="http://schemas.microsoft.com/office/drawing/2014/main" id="{30F23649-B98A-4EC9-ACA7-2CEC0D1CA0D9}"/>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1593757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ivider Vitality Red">
    <p:spTree>
      <p:nvGrpSpPr>
        <p:cNvPr id="1" name=""/>
        <p:cNvGrpSpPr/>
        <p:nvPr/>
      </p:nvGrpSpPr>
      <p:grpSpPr>
        <a:xfrm>
          <a:off x="0" y="0"/>
          <a:ext cx="0" cy="0"/>
          <a:chOff x="0" y="0"/>
          <a:chExt cx="0" cy="0"/>
        </a:xfrm>
      </p:grpSpPr>
      <p:sp>
        <p:nvSpPr>
          <p:cNvPr id="6" name="Picture Placeholder 14"/>
          <p:cNvSpPr>
            <a:spLocks noGrp="1"/>
          </p:cNvSpPr>
          <p:nvPr>
            <p:ph type="pic" sz="quarter" idx="13"/>
          </p:nvPr>
        </p:nvSpPr>
        <p:spPr>
          <a:xfrm>
            <a:off x="360000" y="360000"/>
            <a:ext cx="8424000" cy="4428000"/>
          </a:xfrm>
          <a:prstGeom prst="roundRect">
            <a:avLst>
              <a:gd name="adj" fmla="val 1457"/>
            </a:avLst>
          </a:prstGeom>
          <a:solidFill>
            <a:srgbClr val="C63527"/>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5" name="Picture Placeholder 3">
            <a:extLst>
              <a:ext uri="{FF2B5EF4-FFF2-40B4-BE49-F238E27FC236}">
                <a16:creationId xmlns:a16="http://schemas.microsoft.com/office/drawing/2014/main" id="{C1B606A6-4279-4DC4-A9D3-B8BBC5ABDC20}"/>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2636775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Strong Chestnut">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85431E"/>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marR="0" indent="0" algn="ctr" defTabSz="457200" rtl="0" eaLnBrk="1" fontAlgn="auto" latinLnBrk="0" hangingPunct="1">
              <a:lnSpc>
                <a:spcPct val="100000"/>
              </a:lnSpc>
              <a:spcBef>
                <a:spcPct val="20000"/>
              </a:spcBef>
              <a:spcAft>
                <a:spcPts val="0"/>
              </a:spcAft>
              <a:buClrTx/>
              <a:buSzTx/>
              <a:buFontTx/>
              <a:buNone/>
              <a:tabLst/>
              <a:defRPr lang="en-GB" sz="1200" noProof="0">
                <a:solidFill>
                  <a:srgbClr val="FFFFFF"/>
                </a:solidFill>
              </a:defRPr>
            </a:lvl1pPr>
          </a:lstStyle>
          <a:p>
            <a:pPr marL="0" lvl="0" algn="ctr"/>
            <a:endParaRPr lang="en-GB" noProof="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6" name="Picture Placeholder 3">
            <a:extLst>
              <a:ext uri="{FF2B5EF4-FFF2-40B4-BE49-F238E27FC236}">
                <a16:creationId xmlns:a16="http://schemas.microsoft.com/office/drawing/2014/main" id="{D684F073-3961-4677-918A-352B1B9731A1}"/>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1976185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Slide Title Option 3">
    <p:spTree>
      <p:nvGrpSpPr>
        <p:cNvPr id="1" name=""/>
        <p:cNvGrpSpPr/>
        <p:nvPr/>
      </p:nvGrpSpPr>
      <p:grpSpPr>
        <a:xfrm>
          <a:off x="0" y="0"/>
          <a:ext cx="0" cy="0"/>
          <a:chOff x="0" y="0"/>
          <a:chExt cx="0" cy="0"/>
        </a:xfrm>
      </p:grpSpPr>
      <p:sp>
        <p:nvSpPr>
          <p:cNvPr id="2" name="Rounded Rectangle 1"/>
          <p:cNvSpPr/>
          <p:nvPr userDrawn="1"/>
        </p:nvSpPr>
        <p:spPr>
          <a:xfrm>
            <a:off x="2056467" y="2905572"/>
            <a:ext cx="5049728" cy="1641028"/>
          </a:xfrm>
          <a:prstGeom prst="roundRect">
            <a:avLst>
              <a:gd name="adj" fmla="val 142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solidFill>
            </a:endParaRPr>
          </a:p>
        </p:txBody>
      </p:sp>
      <p:sp>
        <p:nvSpPr>
          <p:cNvPr id="13" name="Title 8"/>
          <p:cNvSpPr>
            <a:spLocks noGrp="1"/>
          </p:cNvSpPr>
          <p:nvPr>
            <p:ph type="title" hasCustomPrompt="1"/>
          </p:nvPr>
        </p:nvSpPr>
        <p:spPr>
          <a:xfrm>
            <a:off x="2108418" y="2994406"/>
            <a:ext cx="3790659"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Presentation title</a:t>
            </a:r>
          </a:p>
        </p:txBody>
      </p:sp>
      <p:sp>
        <p:nvSpPr>
          <p:cNvPr id="11" name="Text Placeholder 29"/>
          <p:cNvSpPr>
            <a:spLocks noGrp="1"/>
          </p:cNvSpPr>
          <p:nvPr>
            <p:ph type="body" sz="quarter" idx="11" hasCustomPrompt="1"/>
          </p:nvPr>
        </p:nvSpPr>
        <p:spPr>
          <a:xfrm>
            <a:off x="2108418" y="3587239"/>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a:t>Name Surname</a:t>
            </a:r>
          </a:p>
        </p:txBody>
      </p:sp>
      <p:sp>
        <p:nvSpPr>
          <p:cNvPr id="15" name="Picture Placeholder 14"/>
          <p:cNvSpPr>
            <a:spLocks noGrp="1"/>
          </p:cNvSpPr>
          <p:nvPr>
            <p:ph type="pic" sz="quarter" idx="12" hasCustomPrompt="1"/>
          </p:nvPr>
        </p:nvSpPr>
        <p:spPr>
          <a:xfrm>
            <a:off x="360000" y="360363"/>
            <a:ext cx="3352308" cy="2500281"/>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a:t>Click icon to add picture</a:t>
            </a:r>
          </a:p>
        </p:txBody>
      </p:sp>
      <p:sp>
        <p:nvSpPr>
          <p:cNvPr id="39" name="Text Placeholder 29"/>
          <p:cNvSpPr>
            <a:spLocks noGrp="1"/>
          </p:cNvSpPr>
          <p:nvPr>
            <p:ph type="body" sz="quarter" idx="13" hasCustomPrompt="1"/>
          </p:nvPr>
        </p:nvSpPr>
        <p:spPr>
          <a:xfrm>
            <a:off x="2108418" y="4124214"/>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err="1"/>
              <a:t>dd</a:t>
            </a:r>
            <a:r>
              <a:rPr lang="en-GB" noProof="0"/>
              <a:t>/mm/</a:t>
            </a:r>
            <a:r>
              <a:rPr lang="en-GB" noProof="0" err="1"/>
              <a:t>yyyy</a:t>
            </a:r>
            <a:endParaRPr lang="en-GB" noProof="0"/>
          </a:p>
        </p:txBody>
      </p:sp>
      <p:sp>
        <p:nvSpPr>
          <p:cNvPr id="42" name="Text Placeholder 29"/>
          <p:cNvSpPr>
            <a:spLocks noGrp="1"/>
          </p:cNvSpPr>
          <p:nvPr>
            <p:ph type="body" sz="quarter" idx="14" hasCustomPrompt="1"/>
          </p:nvPr>
        </p:nvSpPr>
        <p:spPr>
          <a:xfrm>
            <a:off x="2108418" y="3848166"/>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a:t>Job title/team</a:t>
            </a:r>
          </a:p>
        </p:txBody>
      </p:sp>
      <p:sp>
        <p:nvSpPr>
          <p:cNvPr id="23" name="Picture Placeholder 14"/>
          <p:cNvSpPr>
            <a:spLocks noGrp="1"/>
          </p:cNvSpPr>
          <p:nvPr>
            <p:ph type="pic" sz="quarter" idx="16" hasCustomPrompt="1"/>
          </p:nvPr>
        </p:nvSpPr>
        <p:spPr>
          <a:xfrm>
            <a:off x="3763108" y="360362"/>
            <a:ext cx="2477477" cy="2500281"/>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a:t>Click icon to add picture</a:t>
            </a:r>
          </a:p>
        </p:txBody>
      </p:sp>
      <p:sp>
        <p:nvSpPr>
          <p:cNvPr id="24" name="Picture Placeholder 14"/>
          <p:cNvSpPr>
            <a:spLocks noGrp="1"/>
          </p:cNvSpPr>
          <p:nvPr>
            <p:ph type="pic" sz="quarter" idx="17" hasCustomPrompt="1"/>
          </p:nvPr>
        </p:nvSpPr>
        <p:spPr>
          <a:xfrm>
            <a:off x="6307016" y="360363"/>
            <a:ext cx="2487216" cy="2500280"/>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a:t>Click icon to add picture</a:t>
            </a:r>
          </a:p>
        </p:txBody>
      </p:sp>
      <p:pic>
        <p:nvPicPr>
          <p:cNvPr id="17" name="Picture 16">
            <a:extLst>
              <a:ext uri="{FF2B5EF4-FFF2-40B4-BE49-F238E27FC236}">
                <a16:creationId xmlns:a16="http://schemas.microsoft.com/office/drawing/2014/main" id="{B738AFD0-4E7C-49BE-8802-CD62E9893C6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993856" y="2905572"/>
            <a:ext cx="808518" cy="1839806"/>
          </a:xfrm>
          <a:prstGeom prst="rect">
            <a:avLst/>
          </a:prstGeom>
        </p:spPr>
      </p:pic>
    </p:spTree>
    <p:extLst>
      <p:ext uri="{BB962C8B-B14F-4D97-AF65-F5344CB8AC3E}">
        <p14:creationId xmlns:p14="http://schemas.microsoft.com/office/powerpoint/2010/main" val="21103804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Slide Title Option 4">
    <p:spTree>
      <p:nvGrpSpPr>
        <p:cNvPr id="1" name=""/>
        <p:cNvGrpSpPr/>
        <p:nvPr/>
      </p:nvGrpSpPr>
      <p:grpSpPr>
        <a:xfrm>
          <a:off x="0" y="0"/>
          <a:ext cx="0" cy="0"/>
          <a:chOff x="0" y="0"/>
          <a:chExt cx="0" cy="0"/>
        </a:xfrm>
      </p:grpSpPr>
      <p:sp>
        <p:nvSpPr>
          <p:cNvPr id="2" name="Rounded Rectangle 1"/>
          <p:cNvSpPr/>
          <p:nvPr userDrawn="1"/>
        </p:nvSpPr>
        <p:spPr>
          <a:xfrm>
            <a:off x="1222212" y="360363"/>
            <a:ext cx="5029298" cy="1658781"/>
          </a:xfrm>
          <a:prstGeom prst="roundRect">
            <a:avLst>
              <a:gd name="adj" fmla="val 142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solidFill>
            </a:endParaRPr>
          </a:p>
        </p:txBody>
      </p:sp>
      <p:sp>
        <p:nvSpPr>
          <p:cNvPr id="13" name="Title 8"/>
          <p:cNvSpPr>
            <a:spLocks noGrp="1"/>
          </p:cNvSpPr>
          <p:nvPr>
            <p:ph type="title" hasCustomPrompt="1"/>
          </p:nvPr>
        </p:nvSpPr>
        <p:spPr>
          <a:xfrm>
            <a:off x="1347583" y="478110"/>
            <a:ext cx="3790659"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Presentation title</a:t>
            </a:r>
          </a:p>
        </p:txBody>
      </p:sp>
      <p:sp>
        <p:nvSpPr>
          <p:cNvPr id="11" name="Text Placeholder 29"/>
          <p:cNvSpPr>
            <a:spLocks noGrp="1"/>
          </p:cNvSpPr>
          <p:nvPr>
            <p:ph type="body" sz="quarter" idx="11" hasCustomPrompt="1"/>
          </p:nvPr>
        </p:nvSpPr>
        <p:spPr>
          <a:xfrm>
            <a:off x="1347583" y="1204849"/>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a:t>Name Surname</a:t>
            </a:r>
          </a:p>
        </p:txBody>
      </p:sp>
      <p:sp>
        <p:nvSpPr>
          <p:cNvPr id="15" name="Picture Placeholder 14"/>
          <p:cNvSpPr>
            <a:spLocks noGrp="1"/>
          </p:cNvSpPr>
          <p:nvPr>
            <p:ph type="pic" sz="quarter" idx="12" hasCustomPrompt="1"/>
          </p:nvPr>
        </p:nvSpPr>
        <p:spPr>
          <a:xfrm>
            <a:off x="349769" y="2064071"/>
            <a:ext cx="3348886" cy="2482529"/>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a:t>Click icon to add picture</a:t>
            </a:r>
          </a:p>
        </p:txBody>
      </p:sp>
      <p:sp>
        <p:nvSpPr>
          <p:cNvPr id="39" name="Text Placeholder 29"/>
          <p:cNvSpPr>
            <a:spLocks noGrp="1"/>
          </p:cNvSpPr>
          <p:nvPr>
            <p:ph type="body" sz="quarter" idx="13" hasCustomPrompt="1"/>
          </p:nvPr>
        </p:nvSpPr>
        <p:spPr>
          <a:xfrm>
            <a:off x="1347583" y="1741824"/>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err="1"/>
              <a:t>dd</a:t>
            </a:r>
            <a:r>
              <a:rPr lang="en-GB" noProof="0"/>
              <a:t>/mm/</a:t>
            </a:r>
            <a:r>
              <a:rPr lang="en-GB" noProof="0" err="1"/>
              <a:t>yyyy</a:t>
            </a:r>
            <a:endParaRPr lang="en-GB" noProof="0"/>
          </a:p>
        </p:txBody>
      </p:sp>
      <p:sp>
        <p:nvSpPr>
          <p:cNvPr id="42" name="Text Placeholder 29"/>
          <p:cNvSpPr>
            <a:spLocks noGrp="1"/>
          </p:cNvSpPr>
          <p:nvPr>
            <p:ph type="body" sz="quarter" idx="14" hasCustomPrompt="1"/>
          </p:nvPr>
        </p:nvSpPr>
        <p:spPr>
          <a:xfrm>
            <a:off x="1347583" y="1465776"/>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a:t>Job title/team</a:t>
            </a:r>
          </a:p>
        </p:txBody>
      </p:sp>
      <p:sp>
        <p:nvSpPr>
          <p:cNvPr id="23" name="Picture Placeholder 14"/>
          <p:cNvSpPr>
            <a:spLocks noGrp="1"/>
          </p:cNvSpPr>
          <p:nvPr>
            <p:ph type="pic" sz="quarter" idx="16" hasCustomPrompt="1"/>
          </p:nvPr>
        </p:nvSpPr>
        <p:spPr>
          <a:xfrm>
            <a:off x="3765835" y="2064071"/>
            <a:ext cx="2485675" cy="2482529"/>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a:t>Click icon to add picture</a:t>
            </a:r>
          </a:p>
        </p:txBody>
      </p:sp>
      <p:sp>
        <p:nvSpPr>
          <p:cNvPr id="24" name="Picture Placeholder 14"/>
          <p:cNvSpPr>
            <a:spLocks noGrp="1"/>
          </p:cNvSpPr>
          <p:nvPr>
            <p:ph type="pic" sz="quarter" idx="17" hasCustomPrompt="1"/>
          </p:nvPr>
        </p:nvSpPr>
        <p:spPr>
          <a:xfrm>
            <a:off x="6308556" y="360362"/>
            <a:ext cx="2485675" cy="2482529"/>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a:t>Click icon to add picture</a:t>
            </a:r>
          </a:p>
        </p:txBody>
      </p:sp>
      <p:pic>
        <p:nvPicPr>
          <p:cNvPr id="14" name="Picture 13">
            <a:extLst>
              <a:ext uri="{FF2B5EF4-FFF2-40B4-BE49-F238E27FC236}">
                <a16:creationId xmlns:a16="http://schemas.microsoft.com/office/drawing/2014/main" id="{31FDCC7F-5889-4F88-9F96-83BFC709B6DB}"/>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993856" y="2905572"/>
            <a:ext cx="808518" cy="1839806"/>
          </a:xfrm>
          <a:prstGeom prst="rect">
            <a:avLst/>
          </a:prstGeom>
        </p:spPr>
      </p:pic>
    </p:spTree>
    <p:extLst>
      <p:ext uri="{BB962C8B-B14F-4D97-AF65-F5344CB8AC3E}">
        <p14:creationId xmlns:p14="http://schemas.microsoft.com/office/powerpoint/2010/main" val="3329107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Grid to Edit">
    <p:spTree>
      <p:nvGrpSpPr>
        <p:cNvPr id="1" name=""/>
        <p:cNvGrpSpPr/>
        <p:nvPr/>
      </p:nvGrpSpPr>
      <p:grpSpPr>
        <a:xfrm>
          <a:off x="0" y="0"/>
          <a:ext cx="0" cy="0"/>
          <a:chOff x="0" y="0"/>
          <a:chExt cx="0" cy="0"/>
        </a:xfrm>
      </p:grpSpPr>
      <p:sp>
        <p:nvSpPr>
          <p:cNvPr id="30" name="Picture Placeholder 14"/>
          <p:cNvSpPr>
            <a:spLocks noGrp="1"/>
          </p:cNvSpPr>
          <p:nvPr>
            <p:ph type="pic" sz="quarter" idx="38"/>
          </p:nvPr>
        </p:nvSpPr>
        <p:spPr>
          <a:xfrm>
            <a:off x="6738590" y="2485776"/>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a:t>Click icon to add picture</a:t>
            </a:r>
          </a:p>
        </p:txBody>
      </p:sp>
      <p:sp>
        <p:nvSpPr>
          <p:cNvPr id="19" name="Picture Placeholder 14"/>
          <p:cNvSpPr>
            <a:spLocks noGrp="1"/>
          </p:cNvSpPr>
          <p:nvPr>
            <p:ph type="pic" sz="quarter" idx="34"/>
          </p:nvPr>
        </p:nvSpPr>
        <p:spPr>
          <a:xfrm>
            <a:off x="366710" y="363173"/>
            <a:ext cx="2062800" cy="2062800"/>
          </a:xfrm>
          <a:prstGeom prst="roundRect">
            <a:avLst>
              <a:gd name="adj" fmla="val 3064"/>
            </a:avLst>
          </a:prstGeom>
          <a:noFill/>
        </p:spPr>
        <p:txBody>
          <a:bodyPr vert="horz" anchor="b"/>
          <a:lstStyle>
            <a:lvl1pPr marL="0" indent="0" algn="ctr">
              <a:buFontTx/>
              <a:buNone/>
              <a:defRPr sz="1100" b="0">
                <a:solidFill>
                  <a:schemeClr val="tx1"/>
                </a:solidFill>
                <a:latin typeface="+mj-lt"/>
              </a:defRPr>
            </a:lvl1pPr>
          </a:lstStyle>
          <a:p>
            <a:r>
              <a:rPr lang="en-GB" noProof="0"/>
              <a:t>Click icon to add picture</a:t>
            </a:r>
          </a:p>
        </p:txBody>
      </p:sp>
      <p:sp>
        <p:nvSpPr>
          <p:cNvPr id="13" name="Picture Placeholder 14"/>
          <p:cNvSpPr>
            <a:spLocks noGrp="1"/>
          </p:cNvSpPr>
          <p:nvPr>
            <p:ph type="pic" sz="quarter" idx="12"/>
          </p:nvPr>
        </p:nvSpPr>
        <p:spPr>
          <a:xfrm>
            <a:off x="2489072" y="363176"/>
            <a:ext cx="4186800" cy="4182135"/>
          </a:xfrm>
          <a:prstGeom prst="roundRect">
            <a:avLst>
              <a:gd name="adj" fmla="val 1087"/>
            </a:avLst>
          </a:prstGeom>
          <a:noFill/>
        </p:spPr>
        <p:txBody>
          <a:bodyPr vert="horz" anchor="t"/>
          <a:lstStyle>
            <a:lvl1pPr marL="0" indent="0" algn="ctr">
              <a:buFontTx/>
              <a:buNone/>
              <a:defRPr sz="1100" b="0">
                <a:solidFill>
                  <a:schemeClr val="tx1"/>
                </a:solidFill>
                <a:latin typeface="+mj-lt"/>
              </a:defRPr>
            </a:lvl1pPr>
          </a:lstStyle>
          <a:p>
            <a:r>
              <a:rPr lang="en-GB" noProof="0"/>
              <a:t>Click icon to add picture</a:t>
            </a:r>
          </a:p>
        </p:txBody>
      </p:sp>
      <p:sp>
        <p:nvSpPr>
          <p:cNvPr id="21" name="Picture Placeholder 14"/>
          <p:cNvSpPr>
            <a:spLocks noGrp="1"/>
          </p:cNvSpPr>
          <p:nvPr>
            <p:ph type="pic" sz="quarter" idx="29" hasCustomPrompt="1"/>
          </p:nvPr>
        </p:nvSpPr>
        <p:spPr>
          <a:xfrm>
            <a:off x="1425873" y="2485775"/>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a:t>Click to add picture</a:t>
            </a:r>
          </a:p>
        </p:txBody>
      </p:sp>
      <p:sp>
        <p:nvSpPr>
          <p:cNvPr id="23" name="Picture Placeholder 14"/>
          <p:cNvSpPr>
            <a:spLocks noGrp="1"/>
          </p:cNvSpPr>
          <p:nvPr>
            <p:ph type="pic" sz="quarter" idx="35"/>
          </p:nvPr>
        </p:nvSpPr>
        <p:spPr>
          <a:xfrm>
            <a:off x="6735415" y="363173"/>
            <a:ext cx="2062800" cy="2062800"/>
          </a:xfrm>
          <a:prstGeom prst="roundRect">
            <a:avLst>
              <a:gd name="adj" fmla="val 2448"/>
            </a:avLst>
          </a:prstGeom>
          <a:noFill/>
        </p:spPr>
        <p:txBody>
          <a:bodyPr vert="horz" anchor="b"/>
          <a:lstStyle>
            <a:lvl1pPr marL="0" indent="0" algn="ctr">
              <a:buFontTx/>
              <a:buNone/>
              <a:defRPr sz="1100" b="0">
                <a:solidFill>
                  <a:schemeClr val="tx1"/>
                </a:solidFill>
                <a:latin typeface="+mj-lt"/>
              </a:defRPr>
            </a:lvl1pPr>
          </a:lstStyle>
          <a:p>
            <a:r>
              <a:rPr lang="en-GB" noProof="0"/>
              <a:t>Click icon to add picture</a:t>
            </a:r>
          </a:p>
        </p:txBody>
      </p:sp>
      <p:sp>
        <p:nvSpPr>
          <p:cNvPr id="12" name="Content Placeholder 2"/>
          <p:cNvSpPr>
            <a:spLocks noGrp="1"/>
          </p:cNvSpPr>
          <p:nvPr>
            <p:ph idx="25"/>
          </p:nvPr>
        </p:nvSpPr>
        <p:spPr>
          <a:xfrm>
            <a:off x="6738590" y="2485776"/>
            <a:ext cx="2059623" cy="644525"/>
          </a:xfrm>
          <a:prstGeom prst="rect">
            <a:avLst/>
          </a:prstGeom>
        </p:spPr>
        <p:txBody>
          <a:bodyPr lIns="108000" tIns="72000" rIns="72000" bIns="0"/>
          <a:lstStyle>
            <a:lvl1pPr marL="0" indent="0">
              <a:lnSpc>
                <a:spcPct val="100000"/>
              </a:lnSpc>
              <a:spcBef>
                <a:spcPts val="0"/>
              </a:spcBef>
              <a:buClr>
                <a:schemeClr val="accent1"/>
              </a:buClr>
              <a:buFontTx/>
              <a:buNone/>
              <a:defRPr sz="11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a:t>Click to edit Master text styles</a:t>
            </a:r>
          </a:p>
        </p:txBody>
      </p:sp>
      <p:sp>
        <p:nvSpPr>
          <p:cNvPr id="17" name="Content Placeholder 2"/>
          <p:cNvSpPr>
            <a:spLocks noGrp="1"/>
          </p:cNvSpPr>
          <p:nvPr>
            <p:ph idx="20"/>
          </p:nvPr>
        </p:nvSpPr>
        <p:spPr>
          <a:xfrm>
            <a:off x="366709" y="363176"/>
            <a:ext cx="2062801" cy="1659300"/>
          </a:xfrm>
          <a:prstGeom prst="rect">
            <a:avLst/>
          </a:prstGeom>
        </p:spPr>
        <p:txBody>
          <a:bodyPr lIns="144000" tIns="72000" rIns="7200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a:t>Click to edit Master text styles</a:t>
            </a:r>
          </a:p>
        </p:txBody>
      </p:sp>
      <p:sp>
        <p:nvSpPr>
          <p:cNvPr id="25" name="Picture Placeholder 14"/>
          <p:cNvSpPr>
            <a:spLocks noGrp="1"/>
          </p:cNvSpPr>
          <p:nvPr>
            <p:ph type="pic" sz="quarter" idx="40" hasCustomPrompt="1"/>
          </p:nvPr>
        </p:nvSpPr>
        <p:spPr>
          <a:xfrm>
            <a:off x="1425873" y="3545954"/>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a:t>Click to add picture</a:t>
            </a:r>
          </a:p>
        </p:txBody>
      </p:sp>
      <p:sp>
        <p:nvSpPr>
          <p:cNvPr id="26" name="Picture Placeholder 14"/>
          <p:cNvSpPr>
            <a:spLocks noGrp="1"/>
          </p:cNvSpPr>
          <p:nvPr>
            <p:ph type="pic" sz="quarter" idx="41" hasCustomPrompt="1"/>
          </p:nvPr>
        </p:nvSpPr>
        <p:spPr>
          <a:xfrm>
            <a:off x="363786" y="2485775"/>
            <a:ext cx="1000800" cy="2060979"/>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a:t>Click to add picture</a:t>
            </a:r>
          </a:p>
        </p:txBody>
      </p:sp>
      <p:sp>
        <p:nvSpPr>
          <p:cNvPr id="29" name="Picture Placeholder 14"/>
          <p:cNvSpPr>
            <a:spLocks noGrp="1"/>
          </p:cNvSpPr>
          <p:nvPr>
            <p:ph type="pic" sz="quarter" idx="42"/>
          </p:nvPr>
        </p:nvSpPr>
        <p:spPr>
          <a:xfrm>
            <a:off x="6738590" y="3544937"/>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a:t>Click icon to add picture</a:t>
            </a:r>
          </a:p>
        </p:txBody>
      </p:sp>
      <p:sp>
        <p:nvSpPr>
          <p:cNvPr id="14" name="Text Placeholder 4"/>
          <p:cNvSpPr>
            <a:spLocks noGrp="1"/>
          </p:cNvSpPr>
          <p:nvPr>
            <p:ph type="body" sz="quarter" idx="45" hasCustomPrompt="1"/>
          </p:nvPr>
        </p:nvSpPr>
        <p:spPr>
          <a:xfrm>
            <a:off x="6738590" y="362736"/>
            <a:ext cx="1980000" cy="1465262"/>
          </a:xfrm>
          <a:prstGeom prst="rect">
            <a:avLst/>
          </a:prstGeom>
        </p:spPr>
        <p:txBody>
          <a:bodyPr vert="horz"/>
          <a:lstStyle>
            <a:lvl1pPr marL="180000" indent="-180000">
              <a:spcBef>
                <a:spcPts val="0"/>
              </a:spcBef>
              <a:spcAft>
                <a:spcPts val="1000"/>
              </a:spcAft>
              <a:buClr>
                <a:schemeClr val="accent1"/>
              </a:buClr>
              <a:buFont typeface="Arial"/>
              <a:buChar char="•"/>
              <a:defRPr sz="1400" baseline="0"/>
            </a:lvl1pPr>
            <a:lvl2pPr marL="180000" indent="-180000">
              <a:spcBef>
                <a:spcPts val="0"/>
              </a:spcBef>
              <a:spcAft>
                <a:spcPts val="1000"/>
              </a:spcAft>
              <a:buClr>
                <a:schemeClr val="accent1"/>
              </a:buClr>
              <a:defRPr sz="1400"/>
            </a:lvl2pPr>
            <a:lvl3pPr marL="180000" indent="-180000">
              <a:spcBef>
                <a:spcPts val="0"/>
              </a:spcBef>
              <a:spcAft>
                <a:spcPts val="1000"/>
              </a:spcAft>
              <a:buClr>
                <a:schemeClr val="accent1"/>
              </a:buClr>
              <a:defRPr sz="1400"/>
            </a:lvl3pPr>
            <a:lvl4pPr marL="180000" indent="-180000">
              <a:spcBef>
                <a:spcPts val="0"/>
              </a:spcBef>
              <a:spcAft>
                <a:spcPts val="1000"/>
              </a:spcAft>
              <a:buClr>
                <a:schemeClr val="accent1"/>
              </a:buClr>
              <a:defRPr sz="1400"/>
            </a:lvl4pPr>
            <a:lvl5pPr marL="180000" indent="-180000">
              <a:spcBef>
                <a:spcPts val="0"/>
              </a:spcBef>
              <a:spcAft>
                <a:spcPts val="1000"/>
              </a:spcAft>
              <a:buClr>
                <a:schemeClr val="accent1"/>
              </a:buClr>
              <a:defRPr sz="1400"/>
            </a:lvl5pPr>
          </a:lstStyle>
          <a:p>
            <a:pPr lvl="0"/>
            <a:r>
              <a:rPr lang="en-GB"/>
              <a:t>Bullet points</a:t>
            </a:r>
          </a:p>
          <a:p>
            <a:pPr lvl="0"/>
            <a:r>
              <a:rPr lang="en-GB"/>
              <a:t>Bullet points</a:t>
            </a:r>
          </a:p>
          <a:p>
            <a:pPr lvl="0"/>
            <a:r>
              <a:rPr lang="en-GB"/>
              <a:t>Bullet points</a:t>
            </a:r>
          </a:p>
          <a:p>
            <a:pPr lvl="0"/>
            <a:endParaRPr lang="en-GB"/>
          </a:p>
        </p:txBody>
      </p:sp>
      <p:pic>
        <p:nvPicPr>
          <p:cNvPr id="16" name="Picture 15">
            <a:extLst>
              <a:ext uri="{FF2B5EF4-FFF2-40B4-BE49-F238E27FC236}">
                <a16:creationId xmlns:a16="http://schemas.microsoft.com/office/drawing/2014/main" id="{9DC70506-8909-4D59-B91A-B5AC652F009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2877" y="4597878"/>
            <a:ext cx="802623" cy="248058"/>
          </a:xfrm>
          <a:prstGeom prst="rect">
            <a:avLst/>
          </a:prstGeom>
        </p:spPr>
      </p:pic>
    </p:spTree>
    <p:extLst>
      <p:ext uri="{BB962C8B-B14F-4D97-AF65-F5344CB8AC3E}">
        <p14:creationId xmlns:p14="http://schemas.microsoft.com/office/powerpoint/2010/main" val="778122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Grid to Edit">
    <p:spTree>
      <p:nvGrpSpPr>
        <p:cNvPr id="1" name=""/>
        <p:cNvGrpSpPr/>
        <p:nvPr/>
      </p:nvGrpSpPr>
      <p:grpSpPr>
        <a:xfrm>
          <a:off x="0" y="0"/>
          <a:ext cx="0" cy="0"/>
          <a:chOff x="0" y="0"/>
          <a:chExt cx="0" cy="0"/>
        </a:xfrm>
      </p:grpSpPr>
      <p:sp>
        <p:nvSpPr>
          <p:cNvPr id="30" name="Picture Placeholder 14"/>
          <p:cNvSpPr>
            <a:spLocks noGrp="1"/>
          </p:cNvSpPr>
          <p:nvPr>
            <p:ph type="pic" sz="quarter" idx="38" hasCustomPrompt="1"/>
          </p:nvPr>
        </p:nvSpPr>
        <p:spPr>
          <a:xfrm>
            <a:off x="6738590" y="2485776"/>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a:t>Click icon to add picture or colour</a:t>
            </a:r>
          </a:p>
        </p:txBody>
      </p:sp>
      <p:sp>
        <p:nvSpPr>
          <p:cNvPr id="19" name="Picture Placeholder 14"/>
          <p:cNvSpPr>
            <a:spLocks noGrp="1"/>
          </p:cNvSpPr>
          <p:nvPr>
            <p:ph type="pic" sz="quarter" idx="34" hasCustomPrompt="1"/>
          </p:nvPr>
        </p:nvSpPr>
        <p:spPr>
          <a:xfrm>
            <a:off x="366710" y="363173"/>
            <a:ext cx="2062800" cy="2062800"/>
          </a:xfrm>
          <a:prstGeom prst="roundRect">
            <a:avLst>
              <a:gd name="adj" fmla="val 3064"/>
            </a:avLst>
          </a:prstGeom>
          <a:noFill/>
        </p:spPr>
        <p:txBody>
          <a:bodyPr vert="horz" anchor="b"/>
          <a:lstStyle>
            <a:lvl1pPr marL="0" indent="0" algn="ctr">
              <a:buFontTx/>
              <a:buNone/>
              <a:defRPr sz="1100" b="0">
                <a:solidFill>
                  <a:schemeClr val="tx1"/>
                </a:solidFill>
                <a:latin typeface="+mj-lt"/>
              </a:defRPr>
            </a:lvl1pPr>
          </a:lstStyle>
          <a:p>
            <a:r>
              <a:rPr lang="en-GB" noProof="0"/>
              <a:t>Click icon to add picture or colour</a:t>
            </a:r>
          </a:p>
        </p:txBody>
      </p:sp>
      <p:sp>
        <p:nvSpPr>
          <p:cNvPr id="13" name="Picture Placeholder 14"/>
          <p:cNvSpPr>
            <a:spLocks noGrp="1"/>
          </p:cNvSpPr>
          <p:nvPr>
            <p:ph type="pic" sz="quarter" idx="12" hasCustomPrompt="1"/>
          </p:nvPr>
        </p:nvSpPr>
        <p:spPr>
          <a:xfrm>
            <a:off x="2489072" y="363174"/>
            <a:ext cx="4186800" cy="4182137"/>
          </a:xfrm>
          <a:prstGeom prst="roundRect">
            <a:avLst>
              <a:gd name="adj" fmla="val 1087"/>
            </a:avLst>
          </a:prstGeom>
          <a:noFill/>
        </p:spPr>
        <p:txBody>
          <a:bodyPr vert="horz" anchor="t"/>
          <a:lstStyle>
            <a:lvl1pPr marL="0" indent="0" algn="ctr">
              <a:buFontTx/>
              <a:buNone/>
              <a:defRPr sz="1100" b="0">
                <a:solidFill>
                  <a:schemeClr val="tx1"/>
                </a:solidFill>
                <a:latin typeface="+mj-lt"/>
              </a:defRPr>
            </a:lvl1pPr>
          </a:lstStyle>
          <a:p>
            <a:r>
              <a:rPr lang="en-GB" noProof="0"/>
              <a:t>Click icon to add picture or colour</a:t>
            </a:r>
          </a:p>
        </p:txBody>
      </p:sp>
      <p:sp>
        <p:nvSpPr>
          <p:cNvPr id="21" name="Picture Placeholder 14"/>
          <p:cNvSpPr>
            <a:spLocks noGrp="1"/>
          </p:cNvSpPr>
          <p:nvPr>
            <p:ph type="pic" sz="quarter" idx="29" hasCustomPrompt="1"/>
          </p:nvPr>
        </p:nvSpPr>
        <p:spPr>
          <a:xfrm>
            <a:off x="1425873" y="2485775"/>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a:t>Click to add picture</a:t>
            </a:r>
          </a:p>
        </p:txBody>
      </p:sp>
      <p:sp>
        <p:nvSpPr>
          <p:cNvPr id="23" name="Picture Placeholder 14"/>
          <p:cNvSpPr>
            <a:spLocks noGrp="1"/>
          </p:cNvSpPr>
          <p:nvPr>
            <p:ph type="pic" sz="quarter" idx="35" hasCustomPrompt="1"/>
          </p:nvPr>
        </p:nvSpPr>
        <p:spPr>
          <a:xfrm>
            <a:off x="6735415" y="363173"/>
            <a:ext cx="2062800" cy="2062800"/>
          </a:xfrm>
          <a:prstGeom prst="roundRect">
            <a:avLst>
              <a:gd name="adj" fmla="val 2448"/>
            </a:avLst>
          </a:prstGeom>
          <a:noFill/>
        </p:spPr>
        <p:txBody>
          <a:bodyPr vert="horz" anchor="b"/>
          <a:lstStyle>
            <a:lvl1pPr marL="0" indent="0" algn="ctr">
              <a:buFontTx/>
              <a:buNone/>
              <a:defRPr sz="1100" b="0">
                <a:solidFill>
                  <a:schemeClr val="tx1"/>
                </a:solidFill>
                <a:latin typeface="+mj-lt"/>
              </a:defRPr>
            </a:lvl1pPr>
          </a:lstStyle>
          <a:p>
            <a:r>
              <a:rPr lang="en-GB" noProof="0"/>
              <a:t>Click icon to add picture or colour</a:t>
            </a:r>
          </a:p>
        </p:txBody>
      </p:sp>
      <p:sp>
        <p:nvSpPr>
          <p:cNvPr id="22" name="Text Placeholder 2"/>
          <p:cNvSpPr>
            <a:spLocks noGrp="1"/>
          </p:cNvSpPr>
          <p:nvPr>
            <p:ph type="body" sz="quarter" idx="18" hasCustomPrompt="1"/>
          </p:nvPr>
        </p:nvSpPr>
        <p:spPr>
          <a:xfrm rot="16200000">
            <a:off x="747235" y="2498632"/>
            <a:ext cx="3657600" cy="180000"/>
          </a:xfrm>
          <a:prstGeom prst="rect">
            <a:avLst/>
          </a:prstGeom>
        </p:spPr>
        <p:txBody>
          <a:bodyPr vert="horz" lIns="0" tIns="0" rIns="0" bIns="0" anchor="b"/>
          <a:lstStyle>
            <a:lvl1pPr marL="0" indent="0">
              <a:buFontTx/>
              <a:buNone/>
              <a:defRPr sz="800" baseline="0"/>
            </a:lvl1pPr>
            <a:lvl2pPr marL="457200" indent="0">
              <a:buFontTx/>
              <a:buNone/>
              <a:defRPr sz="1000"/>
            </a:lvl2pPr>
            <a:lvl3pPr marL="914400" indent="0">
              <a:buFontTx/>
              <a:buNone/>
              <a:defRPr sz="1000"/>
            </a:lvl3pPr>
            <a:lvl4pPr marL="1371600" indent="0">
              <a:buFontTx/>
              <a:buNone/>
              <a:defRPr sz="1000"/>
            </a:lvl4pPr>
            <a:lvl5pPr marL="1828800" indent="0">
              <a:buFontTx/>
              <a:buNone/>
              <a:defRPr sz="1000"/>
            </a:lvl5pPr>
          </a:lstStyle>
          <a:p>
            <a:pPr lvl="0"/>
            <a:r>
              <a:rPr lang="en-US"/>
              <a:t>© Picture Credit/Photographer</a:t>
            </a:r>
          </a:p>
        </p:txBody>
      </p:sp>
      <p:sp>
        <p:nvSpPr>
          <p:cNvPr id="12" name="Content Placeholder 2"/>
          <p:cNvSpPr>
            <a:spLocks noGrp="1"/>
          </p:cNvSpPr>
          <p:nvPr>
            <p:ph idx="25"/>
          </p:nvPr>
        </p:nvSpPr>
        <p:spPr>
          <a:xfrm>
            <a:off x="6738590" y="2485776"/>
            <a:ext cx="2059623" cy="644525"/>
          </a:xfrm>
          <a:prstGeom prst="rect">
            <a:avLst/>
          </a:prstGeom>
        </p:spPr>
        <p:txBody>
          <a:bodyPr lIns="108000" tIns="72000" rIns="72000" bIns="0"/>
          <a:lstStyle>
            <a:lvl1pPr marL="0" indent="0">
              <a:lnSpc>
                <a:spcPct val="100000"/>
              </a:lnSpc>
              <a:spcBef>
                <a:spcPts val="0"/>
              </a:spcBef>
              <a:buClr>
                <a:schemeClr val="accent1"/>
              </a:buClr>
              <a:buFontTx/>
              <a:buNone/>
              <a:defRPr sz="11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a:t>Click to edit Master text styles</a:t>
            </a:r>
          </a:p>
        </p:txBody>
      </p:sp>
      <p:sp>
        <p:nvSpPr>
          <p:cNvPr id="17" name="Content Placeholder 2"/>
          <p:cNvSpPr>
            <a:spLocks noGrp="1"/>
          </p:cNvSpPr>
          <p:nvPr>
            <p:ph idx="20"/>
          </p:nvPr>
        </p:nvSpPr>
        <p:spPr>
          <a:xfrm>
            <a:off x="366709" y="363176"/>
            <a:ext cx="2062801" cy="1659300"/>
          </a:xfrm>
          <a:prstGeom prst="rect">
            <a:avLst/>
          </a:prstGeom>
        </p:spPr>
        <p:txBody>
          <a:bodyPr lIns="144000" tIns="72000" rIns="7200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a:t>Click to edit Master text styles</a:t>
            </a:r>
          </a:p>
        </p:txBody>
      </p:sp>
      <p:sp>
        <p:nvSpPr>
          <p:cNvPr id="28" name="Content Placeholder 2"/>
          <p:cNvSpPr>
            <a:spLocks noGrp="1"/>
          </p:cNvSpPr>
          <p:nvPr>
            <p:ph idx="36"/>
          </p:nvPr>
        </p:nvSpPr>
        <p:spPr>
          <a:xfrm>
            <a:off x="6735414" y="363176"/>
            <a:ext cx="1846611" cy="1659300"/>
          </a:xfrm>
          <a:prstGeom prst="rect">
            <a:avLst/>
          </a:prstGeom>
        </p:spPr>
        <p:txBody>
          <a:bodyPr lIns="108000" tIns="72000" rIns="72000" bIns="0"/>
          <a:lstStyle>
            <a:lvl1pPr marL="0" indent="0" algn="l">
              <a:lnSpc>
                <a:spcPct val="100000"/>
              </a:lnSpc>
              <a:spcBef>
                <a:spcPts val="0"/>
              </a:spcBef>
              <a:buClr>
                <a:schemeClr val="accent1"/>
              </a:buClr>
              <a:buFontTx/>
              <a:buNone/>
              <a:defRPr sz="1100" b="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a:t>Click to edit Master text styles</a:t>
            </a:r>
          </a:p>
        </p:txBody>
      </p:sp>
      <p:sp>
        <p:nvSpPr>
          <p:cNvPr id="25" name="Picture Placeholder 14"/>
          <p:cNvSpPr>
            <a:spLocks noGrp="1"/>
          </p:cNvSpPr>
          <p:nvPr>
            <p:ph type="pic" sz="quarter" idx="40" hasCustomPrompt="1"/>
          </p:nvPr>
        </p:nvSpPr>
        <p:spPr>
          <a:xfrm>
            <a:off x="1425873" y="3545954"/>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a:t>Click to add picture</a:t>
            </a:r>
          </a:p>
        </p:txBody>
      </p:sp>
      <p:sp>
        <p:nvSpPr>
          <p:cNvPr id="26" name="Picture Placeholder 14"/>
          <p:cNvSpPr>
            <a:spLocks noGrp="1"/>
          </p:cNvSpPr>
          <p:nvPr>
            <p:ph type="pic" sz="quarter" idx="41" hasCustomPrompt="1"/>
          </p:nvPr>
        </p:nvSpPr>
        <p:spPr>
          <a:xfrm>
            <a:off x="363786" y="2485775"/>
            <a:ext cx="1000800" cy="2060979"/>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a:t>Click to add picture</a:t>
            </a:r>
          </a:p>
        </p:txBody>
      </p:sp>
      <p:sp>
        <p:nvSpPr>
          <p:cNvPr id="29" name="Picture Placeholder 14"/>
          <p:cNvSpPr>
            <a:spLocks noGrp="1"/>
          </p:cNvSpPr>
          <p:nvPr>
            <p:ph type="pic" sz="quarter" idx="42" hasCustomPrompt="1"/>
          </p:nvPr>
        </p:nvSpPr>
        <p:spPr>
          <a:xfrm>
            <a:off x="6738590" y="3544937"/>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a:t>Click icon to add picture or colour</a:t>
            </a:r>
          </a:p>
        </p:txBody>
      </p:sp>
    </p:spTree>
    <p:extLst>
      <p:ext uri="{BB962C8B-B14F-4D97-AF65-F5344CB8AC3E}">
        <p14:creationId xmlns:p14="http://schemas.microsoft.com/office/powerpoint/2010/main" val="3238435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Black">
    <p:spTree>
      <p:nvGrpSpPr>
        <p:cNvPr id="1" name=""/>
        <p:cNvGrpSpPr/>
        <p:nvPr/>
      </p:nvGrpSpPr>
      <p:grpSpPr>
        <a:xfrm>
          <a:off x="0" y="0"/>
          <a:ext cx="0" cy="0"/>
          <a:chOff x="0" y="0"/>
          <a:chExt cx="0" cy="0"/>
        </a:xfrm>
      </p:grpSpPr>
      <p:sp>
        <p:nvSpPr>
          <p:cNvPr id="6" name="Picture Placeholder 14"/>
          <p:cNvSpPr>
            <a:spLocks noGrp="1"/>
          </p:cNvSpPr>
          <p:nvPr>
            <p:ph type="pic" sz="quarter" idx="12"/>
          </p:nvPr>
        </p:nvSpPr>
        <p:spPr>
          <a:xfrm>
            <a:off x="360000" y="360000"/>
            <a:ext cx="8424000" cy="4428000"/>
          </a:xfrm>
          <a:prstGeom prst="roundRect">
            <a:avLst>
              <a:gd name="adj" fmla="val 1457"/>
            </a:avLst>
          </a:prstGeom>
          <a:solidFill>
            <a:schemeClr val="tx1"/>
          </a:solidFill>
        </p:spPr>
        <p:txBody>
          <a:bodyPr vert="horz" anchor="b"/>
          <a:lstStyle>
            <a:lvl1pPr marL="0" indent="0" algn="ctr">
              <a:buFontTx/>
              <a:buNone/>
              <a:defRPr sz="1200" b="0">
                <a:solidFill>
                  <a:schemeClr val="bg1"/>
                </a:solidFill>
                <a:latin typeface="+mj-lt"/>
              </a:defRPr>
            </a:lvl1pPr>
          </a:lstStyle>
          <a:p>
            <a:pPr marL="0" lvl="0" algn="ctr"/>
            <a:endParaRPr lang="en-GB" noProof="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5" name="Picture Placeholder 3">
            <a:extLst>
              <a:ext uri="{FF2B5EF4-FFF2-40B4-BE49-F238E27FC236}">
                <a16:creationId xmlns:a16="http://schemas.microsoft.com/office/drawing/2014/main" id="{AE37CCDC-8FFA-4FD7-908D-8E6296817189}"/>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2673751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Engaging Yellow">
    <p:spTree>
      <p:nvGrpSpPr>
        <p:cNvPr id="1" name=""/>
        <p:cNvGrpSpPr/>
        <p:nvPr/>
      </p:nvGrpSpPr>
      <p:grpSpPr>
        <a:xfrm>
          <a:off x="0" y="0"/>
          <a:ext cx="0" cy="0"/>
          <a:chOff x="0" y="0"/>
          <a:chExt cx="0" cy="0"/>
        </a:xfrm>
      </p:grpSpPr>
      <p:sp>
        <p:nvSpPr>
          <p:cNvPr id="7" name="Picture Placeholder 14"/>
          <p:cNvSpPr>
            <a:spLocks noGrp="1"/>
          </p:cNvSpPr>
          <p:nvPr>
            <p:ph type="pic" sz="quarter" idx="12"/>
          </p:nvPr>
        </p:nvSpPr>
        <p:spPr>
          <a:xfrm>
            <a:off x="360000" y="360000"/>
            <a:ext cx="8424000" cy="4428000"/>
          </a:xfrm>
          <a:prstGeom prst="roundRect">
            <a:avLst>
              <a:gd name="adj" fmla="val 1457"/>
            </a:avLst>
          </a:prstGeom>
          <a:solidFill>
            <a:schemeClr val="accent2"/>
          </a:solidFill>
        </p:spPr>
        <p:txBody>
          <a:bodyPr vert="horz" anchor="b"/>
          <a:lstStyle>
            <a:lvl1pPr marL="0" indent="0" algn="ctr">
              <a:buFontTx/>
              <a:buNone/>
              <a:defRPr sz="1200" b="0">
                <a:solidFill>
                  <a:srgbClr val="FFFFFF"/>
                </a:solidFill>
                <a:latin typeface="+mj-lt"/>
              </a:defRPr>
            </a:lvl1pPr>
          </a:lstStyle>
          <a:p>
            <a:pPr marL="0" lvl="0" algn="ctr"/>
            <a:endParaRPr lang="en-GB" noProof="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5" name="Picture Placeholder 3">
            <a:extLst>
              <a:ext uri="{FF2B5EF4-FFF2-40B4-BE49-F238E27FC236}">
                <a16:creationId xmlns:a16="http://schemas.microsoft.com/office/drawing/2014/main" id="{10F03412-F64F-41C3-8298-D5A9E91F5F3D}"/>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3473238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Warm Orange">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3"/>
          </a:solidFill>
        </p:spPr>
        <p:txBody>
          <a:bodyPr vert="horz" anchor="b"/>
          <a:lstStyle>
            <a:lvl1pPr marL="0" indent="0" algn="ctr">
              <a:buFontTx/>
              <a:buNone/>
              <a:defRPr sz="1200" b="0">
                <a:solidFill>
                  <a:srgbClr val="FFFFFF"/>
                </a:solidFill>
                <a:latin typeface="+mj-lt"/>
              </a:defRPr>
            </a:lvl1pPr>
          </a:lstStyle>
          <a:p>
            <a:pPr marL="0" lvl="0" algn="ctr"/>
            <a:endParaRPr lang="en-GB" noProof="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6" name="Picture Placeholder 3">
            <a:extLst>
              <a:ext uri="{FF2B5EF4-FFF2-40B4-BE49-F238E27FC236}">
                <a16:creationId xmlns:a16="http://schemas.microsoft.com/office/drawing/2014/main" id="{552E23BD-18B0-46A0-A54C-7E80FE4F4591}"/>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2903074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Natural Green">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4"/>
          </a:solidFill>
        </p:spPr>
        <p:txBody>
          <a:bodyPr vert="horz" anchor="b"/>
          <a:lstStyle>
            <a:lvl1pPr marL="0" indent="0" algn="ctr">
              <a:buFontTx/>
              <a:buNone/>
              <a:defRPr sz="1200" b="0">
                <a:solidFill>
                  <a:srgbClr val="FFFFFF"/>
                </a:solidFill>
                <a:latin typeface="+mj-lt"/>
              </a:defRPr>
            </a:lvl1pPr>
          </a:lstStyle>
          <a:p>
            <a:pPr marL="0" lvl="0" algn="ctr"/>
            <a:endParaRPr lang="en-GB" noProof="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6" name="Picture Placeholder 3">
            <a:extLst>
              <a:ext uri="{FF2B5EF4-FFF2-40B4-BE49-F238E27FC236}">
                <a16:creationId xmlns:a16="http://schemas.microsoft.com/office/drawing/2014/main" id="{E4B9B7C0-F907-4130-9999-7A808368A9DB}"/>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3135842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Active Green">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3A913F"/>
          </a:solidFill>
        </p:spPr>
        <p:txBody>
          <a:bodyPr vert="horz" anchor="b"/>
          <a:lstStyle>
            <a:lvl1pPr marL="0" indent="0" algn="ctr">
              <a:buFontTx/>
              <a:buNone/>
              <a:defRPr sz="1200" b="0">
                <a:solidFill>
                  <a:srgbClr val="FFFFFF"/>
                </a:solidFill>
                <a:latin typeface="+mj-lt"/>
              </a:defRPr>
            </a:lvl1pPr>
          </a:lstStyle>
          <a:p>
            <a:pPr marL="0" lvl="0" algn="ctr"/>
            <a:endParaRPr lang="en-GB" noProof="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6" name="Picture Placeholder 3">
            <a:extLst>
              <a:ext uri="{FF2B5EF4-FFF2-40B4-BE49-F238E27FC236}">
                <a16:creationId xmlns:a16="http://schemas.microsoft.com/office/drawing/2014/main" id="{51C3F6DA-2C43-4BD3-8D85-5C5CE77E67AF}"/>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1917517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Crisp Blue">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5"/>
          </a:solidFill>
        </p:spPr>
        <p:txBody>
          <a:bodyPr vert="horz" anchor="b"/>
          <a:lstStyle>
            <a:lvl1pPr marL="0" indent="0" algn="ctr">
              <a:buFontTx/>
              <a:buNone/>
              <a:defRPr sz="1200" b="0">
                <a:solidFill>
                  <a:srgbClr val="FFFFFF"/>
                </a:solidFill>
                <a:latin typeface="+mj-lt"/>
              </a:defRPr>
            </a:lvl1pPr>
          </a:lstStyle>
          <a:p>
            <a:pPr marL="0" lvl="0" algn="ctr"/>
            <a:endParaRPr lang="en-GB" noProof="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6" name="Picture Placeholder 3">
            <a:extLst>
              <a:ext uri="{FF2B5EF4-FFF2-40B4-BE49-F238E27FC236}">
                <a16:creationId xmlns:a16="http://schemas.microsoft.com/office/drawing/2014/main" id="{8F4872FC-6550-49E6-856D-92356103372C}"/>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2796262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Inspiring Teal">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007D8A"/>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6" name="Picture Placeholder 3">
            <a:extLst>
              <a:ext uri="{FF2B5EF4-FFF2-40B4-BE49-F238E27FC236}">
                <a16:creationId xmlns:a16="http://schemas.microsoft.com/office/drawing/2014/main" id="{5F8EDC00-1E0A-490E-8C1C-DAEB26BD4516}"/>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3103603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Dynamic Pink">
    <p:spTree>
      <p:nvGrpSpPr>
        <p:cNvPr id="1" name=""/>
        <p:cNvGrpSpPr/>
        <p:nvPr/>
      </p:nvGrpSpPr>
      <p:grpSpPr>
        <a:xfrm>
          <a:off x="0" y="0"/>
          <a:ext cx="0" cy="0"/>
          <a:chOff x="0" y="0"/>
          <a:chExt cx="0" cy="0"/>
        </a:xfrm>
      </p:grpSpPr>
      <p:sp>
        <p:nvSpPr>
          <p:cNvPr id="6" name="Picture Placeholder 14"/>
          <p:cNvSpPr>
            <a:spLocks noGrp="1"/>
          </p:cNvSpPr>
          <p:nvPr>
            <p:ph type="pic" sz="quarter" idx="13"/>
          </p:nvPr>
        </p:nvSpPr>
        <p:spPr>
          <a:xfrm>
            <a:off x="360000" y="360000"/>
            <a:ext cx="8424000" cy="4428000"/>
          </a:xfrm>
          <a:prstGeom prst="roundRect">
            <a:avLst>
              <a:gd name="adj" fmla="val 1457"/>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a:t>Divider title</a:t>
            </a:r>
          </a:p>
        </p:txBody>
      </p:sp>
      <p:sp>
        <p:nvSpPr>
          <p:cNvPr id="5" name="Picture Placeholder 3">
            <a:extLst>
              <a:ext uri="{FF2B5EF4-FFF2-40B4-BE49-F238E27FC236}">
                <a16:creationId xmlns:a16="http://schemas.microsoft.com/office/drawing/2014/main" id="{59E73E51-9FAB-4541-9B43-C6BA019A91B5}"/>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a:t>Numeral if required</a:t>
            </a:r>
          </a:p>
        </p:txBody>
      </p:sp>
    </p:spTree>
    <p:extLst>
      <p:ext uri="{BB962C8B-B14F-4D97-AF65-F5344CB8AC3E}">
        <p14:creationId xmlns:p14="http://schemas.microsoft.com/office/powerpoint/2010/main" val="2961624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29653"/>
      </p:ext>
    </p:extLst>
  </p:cSld>
  <p:clrMap bg1="lt1" tx1="dk1" bg2="lt2" tx2="dk2" accent1="accent1" accent2="accent2" accent3="accent3" accent4="accent4" accent5="accent5" accent6="accent6" hlink="hlink" folHlink="folHlink"/>
  <p:sldLayoutIdLst>
    <p:sldLayoutId id="2147483750" r:id="rId1"/>
    <p:sldLayoutId id="2147483868" r:id="rId2"/>
    <p:sldLayoutId id="2147483855" r:id="rId3"/>
    <p:sldLayoutId id="2147483867" r:id="rId4"/>
    <p:sldLayoutId id="2147483856" r:id="rId5"/>
    <p:sldLayoutId id="2147483871" r:id="rId6"/>
    <p:sldLayoutId id="2147483872" r:id="rId7"/>
    <p:sldLayoutId id="2147483873" r:id="rId8"/>
    <p:sldLayoutId id="2147483858" r:id="rId9"/>
    <p:sldLayoutId id="2147483857" r:id="rId10"/>
    <p:sldLayoutId id="2147483859" r:id="rId11"/>
    <p:sldLayoutId id="2147483874" r:id="rId12"/>
    <p:sldLayoutId id="2147483897" r:id="rId13"/>
    <p:sldLayoutId id="2147483898" r:id="rId14"/>
    <p:sldLayoutId id="2147483901" r:id="rId15"/>
    <p:sldLayoutId id="2147483909" r:id="rId16"/>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6.xml"/><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5.xml"/><Relationship Id="rId5" Type="http://schemas.openxmlformats.org/officeDocument/2006/relationships/image" Target="../media/image13.jpe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2"/>
          <p:cNvSpPr>
            <a:spLocks noGrp="1"/>
          </p:cNvSpPr>
          <p:nvPr>
            <p:ph type="pic" sz="quarter" idx="42"/>
          </p:nvPr>
        </p:nvSpPr>
        <p:spPr>
          <a:xfrm>
            <a:off x="306428" y="301335"/>
            <a:ext cx="3032674" cy="1980225"/>
          </a:xfrm>
          <a:solidFill>
            <a:srgbClr val="7BA7BC"/>
          </a:solidFill>
        </p:spPr>
      </p:sp>
      <p:pic>
        <p:nvPicPr>
          <p:cNvPr id="3" name="Picture 2" descr="A picture containing object, clock, sky&#10;&#10;Description generated with high confidence">
            <a:extLst>
              <a:ext uri="{FF2B5EF4-FFF2-40B4-BE49-F238E27FC236}">
                <a16:creationId xmlns:a16="http://schemas.microsoft.com/office/drawing/2014/main" id="{6002816C-D434-444E-BF10-F0E53A320A8E}"/>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7813032" y="2626593"/>
            <a:ext cx="990024" cy="2252828"/>
          </a:xfrm>
          <a:prstGeom prst="rect">
            <a:avLst/>
          </a:prstGeom>
        </p:spPr>
      </p:pic>
      <p:sp>
        <p:nvSpPr>
          <p:cNvPr id="8" name="Content Placeholder 7"/>
          <p:cNvSpPr>
            <a:spLocks noGrp="1"/>
          </p:cNvSpPr>
          <p:nvPr>
            <p:ph idx="20"/>
          </p:nvPr>
        </p:nvSpPr>
        <p:spPr>
          <a:xfrm>
            <a:off x="255306" y="764278"/>
            <a:ext cx="3060072" cy="1661029"/>
          </a:xfrm>
        </p:spPr>
        <p:txBody>
          <a:bodyPr/>
          <a:lstStyle/>
          <a:p>
            <a:pPr algn="ctr"/>
            <a:r>
              <a:rPr lang="en-GB" sz="2800" dirty="0">
                <a:solidFill>
                  <a:schemeClr val="bg1"/>
                </a:solidFill>
              </a:rPr>
              <a:t>Jars of Change </a:t>
            </a:r>
            <a:r>
              <a:rPr lang="en-GB" sz="2800" dirty="0" smtClean="0">
                <a:solidFill>
                  <a:schemeClr val="bg1"/>
                </a:solidFill>
              </a:rPr>
              <a:t>Lent Appeal</a:t>
            </a:r>
            <a:endParaRPr lang="en-GB" sz="2800" dirty="0">
              <a:solidFill>
                <a:schemeClr val="bg1"/>
              </a:solidFill>
            </a:endParaRPr>
          </a:p>
        </p:txBody>
      </p:sp>
      <p:sp>
        <p:nvSpPr>
          <p:cNvPr id="10" name="TextBox 9"/>
          <p:cNvSpPr txBox="1"/>
          <p:nvPr/>
        </p:nvSpPr>
        <p:spPr>
          <a:xfrm rot="16200000">
            <a:off x="5923419" y="3312622"/>
            <a:ext cx="1720492" cy="215444"/>
          </a:xfrm>
          <a:prstGeom prst="rect">
            <a:avLst/>
          </a:prstGeom>
          <a:noFill/>
        </p:spPr>
        <p:txBody>
          <a:bodyPr wrap="square" rtlCol="0">
            <a:spAutoFit/>
          </a:bodyPr>
          <a:lstStyle/>
          <a:p>
            <a:r>
              <a:rPr lang="en-GB" sz="800">
                <a:solidFill>
                  <a:schemeClr val="bg1"/>
                </a:solidFill>
              </a:rPr>
              <a:t>WaterAid/Chileshe Chanda</a:t>
            </a:r>
          </a:p>
        </p:txBody>
      </p:sp>
      <p:pic>
        <p:nvPicPr>
          <p:cNvPr id="28" name="Picture Placeholder 27">
            <a:extLst>
              <a:ext uri="{FF2B5EF4-FFF2-40B4-BE49-F238E27FC236}">
                <a16:creationId xmlns:a16="http://schemas.microsoft.com/office/drawing/2014/main" id="{C4DD77C2-457A-4A2B-9A78-BE112AF47A8C}"/>
              </a:ext>
            </a:extLst>
          </p:cNvPr>
          <p:cNvPicPr>
            <a:picLocks noGrp="1" noChangeAspect="1"/>
          </p:cNvPicPr>
          <p:nvPr>
            <p:ph type="pic" sz="quarter" idx="34"/>
          </p:nvPr>
        </p:nvPicPr>
        <p:blipFill rotWithShape="1">
          <a:blip r:embed="rId4" cstate="screen">
            <a:extLst>
              <a:ext uri="{28A0092B-C50C-407E-A947-70E740481C1C}">
                <a14:useLocalDpi xmlns:a14="http://schemas.microsoft.com/office/drawing/2010/main" val="0"/>
              </a:ext>
            </a:extLst>
          </a:blip>
          <a:srcRect/>
          <a:stretch/>
        </p:blipFill>
        <p:spPr>
          <a:xfrm>
            <a:off x="3431573" y="301335"/>
            <a:ext cx="4294594" cy="4332310"/>
          </a:xfrm>
        </p:spPr>
      </p:pic>
      <p:sp>
        <p:nvSpPr>
          <p:cNvPr id="11" name="TextBox 10"/>
          <p:cNvSpPr txBox="1"/>
          <p:nvPr/>
        </p:nvSpPr>
        <p:spPr>
          <a:xfrm rot="16200000">
            <a:off x="6555840" y="1239556"/>
            <a:ext cx="2031504" cy="237257"/>
          </a:xfrm>
          <a:prstGeom prst="rect">
            <a:avLst/>
          </a:prstGeom>
          <a:noFill/>
        </p:spPr>
        <p:txBody>
          <a:bodyPr wrap="square" rtlCol="0">
            <a:spAutoFit/>
          </a:bodyPr>
          <a:lstStyle/>
          <a:p>
            <a:r>
              <a:rPr lang="en-GB" sz="900" dirty="0" smtClean="0">
                <a:solidFill>
                  <a:schemeClr val="bg1"/>
                </a:solidFill>
                <a:latin typeface="Noto Sans" panose="020B0502040504020204" pitchFamily="34" charset="0"/>
              </a:rPr>
              <a:t>© WaterAid/DRIK / </a:t>
            </a:r>
            <a:r>
              <a:rPr lang="en-GB" sz="900" dirty="0" err="1" smtClean="0">
                <a:solidFill>
                  <a:schemeClr val="bg1"/>
                </a:solidFill>
                <a:latin typeface="Noto Sans" panose="020B0502040504020204" pitchFamily="34" charset="0"/>
              </a:rPr>
              <a:t>Habibul</a:t>
            </a:r>
            <a:r>
              <a:rPr lang="en-GB" sz="900" dirty="0" smtClean="0">
                <a:solidFill>
                  <a:schemeClr val="bg1"/>
                </a:solidFill>
                <a:latin typeface="Noto Sans" panose="020B0502040504020204" pitchFamily="34" charset="0"/>
              </a:rPr>
              <a:t> </a:t>
            </a:r>
            <a:r>
              <a:rPr lang="en-GB" sz="900" dirty="0" err="1" smtClean="0">
                <a:solidFill>
                  <a:schemeClr val="bg1"/>
                </a:solidFill>
                <a:latin typeface="Noto Sans" panose="020B0502040504020204" pitchFamily="34" charset="0"/>
              </a:rPr>
              <a:t>Haque</a:t>
            </a:r>
            <a:endParaRPr lang="en-GB" sz="900" dirty="0">
              <a:solidFill>
                <a:schemeClr val="bg1"/>
              </a:solidFill>
              <a:latin typeface="+mj-lt"/>
            </a:endParaRPr>
          </a:p>
        </p:txBody>
      </p:sp>
      <p:pic>
        <p:nvPicPr>
          <p:cNvPr id="13" name="Picture Placeholder 12"/>
          <p:cNvPicPr>
            <a:picLocks noGrp="1" noChangeAspect="1"/>
          </p:cNvPicPr>
          <p:nvPr>
            <p:ph type="pic" sz="quarter" idx="42"/>
          </p:nvPr>
        </p:nvPicPr>
        <p:blipFill>
          <a:blip r:embed="rId5">
            <a:extLst>
              <a:ext uri="{28A0092B-C50C-407E-A947-70E740481C1C}">
                <a14:useLocalDpi xmlns:a14="http://schemas.microsoft.com/office/drawing/2010/main" val="0"/>
              </a:ext>
            </a:extLst>
          </a:blip>
          <a:srcRect/>
          <a:stretch>
            <a:fillRect/>
          </a:stretch>
        </p:blipFill>
        <p:spPr>
          <a:xfrm>
            <a:off x="306428" y="3557258"/>
            <a:ext cx="2218597" cy="1076387"/>
          </a:xfrm>
        </p:spPr>
      </p:pic>
    </p:spTree>
    <p:extLst>
      <p:ext uri="{BB962C8B-B14F-4D97-AF65-F5344CB8AC3E}">
        <p14:creationId xmlns:p14="http://schemas.microsoft.com/office/powerpoint/2010/main" val="2832528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0303F3-4C73-4E15-8168-CB6369270224}"/>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554187" y="409793"/>
            <a:ext cx="4052954" cy="1929799"/>
          </a:xfrm>
          <a:prstGeom prst="rect">
            <a:avLst/>
          </a:prstGeom>
        </p:spPr>
      </p:pic>
      <p:pic>
        <p:nvPicPr>
          <p:cNvPr id="36" name="Picture Placeholder 35">
            <a:extLst>
              <a:ext uri="{FF2B5EF4-FFF2-40B4-BE49-F238E27FC236}">
                <a16:creationId xmlns:a16="http://schemas.microsoft.com/office/drawing/2014/main" id="{1414EF4B-F58A-42A4-9555-EED6805AD012}"/>
              </a:ext>
            </a:extLst>
          </p:cNvPr>
          <p:cNvPicPr>
            <a:picLocks noGrp="1" noChangeAspect="1"/>
          </p:cNvPicPr>
          <p:nvPr>
            <p:ph type="pic" sz="quarter" idx="34"/>
          </p:nvPr>
        </p:nvPicPr>
        <p:blipFill>
          <a:blip r:embed="rId4" cstate="screen">
            <a:extLst>
              <a:ext uri="{28A0092B-C50C-407E-A947-70E740481C1C}">
                <a14:useLocalDpi xmlns:a14="http://schemas.microsoft.com/office/drawing/2010/main" val="0"/>
              </a:ext>
            </a:extLst>
          </a:blip>
          <a:srcRect/>
          <a:stretch>
            <a:fillRect/>
          </a:stretch>
        </p:blipFill>
        <p:spPr>
          <a:xfrm>
            <a:off x="6682149" y="409793"/>
            <a:ext cx="1965027" cy="1965027"/>
          </a:xfrm>
        </p:spPr>
      </p:pic>
      <p:pic>
        <p:nvPicPr>
          <p:cNvPr id="18" name="Picture Placeholder 17">
            <a:extLst>
              <a:ext uri="{FF2B5EF4-FFF2-40B4-BE49-F238E27FC236}">
                <a16:creationId xmlns:a16="http://schemas.microsoft.com/office/drawing/2014/main" id="{4DD55B7A-151F-4DA7-B097-AD2E1D0AD9DC}"/>
              </a:ext>
            </a:extLst>
          </p:cNvPr>
          <p:cNvPicPr>
            <a:picLocks noGrp="1" noChangeAspect="1"/>
          </p:cNvPicPr>
          <p:nvPr>
            <p:ph type="pic" sz="quarter" idx="29"/>
          </p:nvPr>
        </p:nvPicPr>
        <p:blipFill>
          <a:blip r:embed="rId5" cstate="screen">
            <a:extLst>
              <a:ext uri="{28A0092B-C50C-407E-A947-70E740481C1C}">
                <a14:useLocalDpi xmlns:a14="http://schemas.microsoft.com/office/drawing/2010/main" val="0"/>
              </a:ext>
            </a:extLst>
          </a:blip>
          <a:srcRect/>
          <a:stretch>
            <a:fillRect/>
          </a:stretch>
        </p:blipFill>
        <p:spPr>
          <a:xfrm>
            <a:off x="554187" y="2384952"/>
            <a:ext cx="1965027" cy="1965027"/>
          </a:xfrm>
        </p:spPr>
      </p:pic>
      <p:pic>
        <p:nvPicPr>
          <p:cNvPr id="49" name="Picture Placeholder 48">
            <a:extLst>
              <a:ext uri="{FF2B5EF4-FFF2-40B4-BE49-F238E27FC236}">
                <a16:creationId xmlns:a16="http://schemas.microsoft.com/office/drawing/2014/main" id="{91B148DE-4220-4326-89CB-96BDBB867E05}"/>
              </a:ext>
            </a:extLst>
          </p:cNvPr>
          <p:cNvPicPr>
            <a:picLocks noGrp="1" noChangeAspect="1"/>
          </p:cNvPicPr>
          <p:nvPr>
            <p:ph type="pic" sz="quarter" idx="41"/>
          </p:nvPr>
        </p:nvPicPr>
        <p:blipFill>
          <a:blip r:embed="rId6" cstate="screen">
            <a:extLst>
              <a:ext uri="{28A0092B-C50C-407E-A947-70E740481C1C}">
                <a14:useLocalDpi xmlns:a14="http://schemas.microsoft.com/office/drawing/2010/main" val="0"/>
              </a:ext>
            </a:extLst>
          </a:blip>
          <a:srcRect/>
          <a:stretch>
            <a:fillRect/>
          </a:stretch>
        </p:blipFill>
        <p:spPr>
          <a:xfrm>
            <a:off x="2604279" y="2384951"/>
            <a:ext cx="2029351" cy="1965027"/>
          </a:xfrm>
        </p:spPr>
      </p:pic>
      <p:pic>
        <p:nvPicPr>
          <p:cNvPr id="55" name="Picture Placeholder 54">
            <a:extLst>
              <a:ext uri="{FF2B5EF4-FFF2-40B4-BE49-F238E27FC236}">
                <a16:creationId xmlns:a16="http://schemas.microsoft.com/office/drawing/2014/main" id="{8A992FEC-78FE-4ECF-BCD4-7B84C9ADACB6}"/>
              </a:ext>
            </a:extLst>
          </p:cNvPr>
          <p:cNvPicPr>
            <a:picLocks noGrp="1" noChangeAspect="1"/>
          </p:cNvPicPr>
          <p:nvPr>
            <p:ph type="pic" sz="quarter" idx="42"/>
          </p:nvPr>
        </p:nvPicPr>
        <p:blipFill>
          <a:blip r:embed="rId7" cstate="screen">
            <a:extLst>
              <a:ext uri="{28A0092B-C50C-407E-A947-70E740481C1C}">
                <a14:useLocalDpi xmlns:a14="http://schemas.microsoft.com/office/drawing/2010/main" val="0"/>
              </a:ext>
            </a:extLst>
          </a:blip>
          <a:srcRect/>
          <a:stretch>
            <a:fillRect/>
          </a:stretch>
        </p:blipFill>
        <p:spPr>
          <a:xfrm>
            <a:off x="4718050" y="2384425"/>
            <a:ext cx="1965325" cy="1965325"/>
          </a:xfrm>
        </p:spPr>
      </p:pic>
      <p:sp>
        <p:nvSpPr>
          <p:cNvPr id="14" name="Content Placeholder 7">
            <a:extLst>
              <a:ext uri="{FF2B5EF4-FFF2-40B4-BE49-F238E27FC236}">
                <a16:creationId xmlns:a16="http://schemas.microsoft.com/office/drawing/2014/main" id="{3D157E4E-140D-4364-A03B-D0D7E67FD74C}"/>
              </a:ext>
            </a:extLst>
          </p:cNvPr>
          <p:cNvSpPr txBox="1">
            <a:spLocks/>
          </p:cNvSpPr>
          <p:nvPr/>
        </p:nvSpPr>
        <p:spPr>
          <a:xfrm>
            <a:off x="552310" y="633984"/>
            <a:ext cx="3924300" cy="1337734"/>
          </a:xfrm>
          <a:prstGeom prst="rect">
            <a:avLst/>
          </a:prstGeom>
        </p:spPr>
        <p:txBody>
          <a:bodyPr lIns="144000" tIns="72000" rIns="72000" bIns="0"/>
          <a:lstStyle>
            <a:lvl1pPr marL="0" indent="0" algn="l" defTabSz="457200" rtl="0" eaLnBrk="1" latinLnBrk="0" hangingPunct="1">
              <a:lnSpc>
                <a:spcPct val="100000"/>
              </a:lnSpc>
              <a:spcBef>
                <a:spcPts val="0"/>
              </a:spcBef>
              <a:buClr>
                <a:schemeClr val="accent1"/>
              </a:buClr>
              <a:buFontTx/>
              <a:buNone/>
              <a:defRPr sz="1600" b="1" kern="1200">
                <a:solidFill>
                  <a:schemeClr val="tx1"/>
                </a:solidFill>
                <a:latin typeface="Arial" pitchFamily="34" charset="0"/>
                <a:ea typeface="+mn-ea"/>
                <a:cs typeface="Arial" pitchFamily="34" charset="0"/>
              </a:defRPr>
            </a:lvl1pPr>
            <a:lvl2pPr marL="360000" indent="0" algn="l" defTabSz="457200" rtl="0" eaLnBrk="1" latinLnBrk="0" hangingPunct="1">
              <a:lnSpc>
                <a:spcPct val="100000"/>
              </a:lnSpc>
              <a:spcBef>
                <a:spcPts val="0"/>
              </a:spcBef>
              <a:buFontTx/>
              <a:buNone/>
              <a:defRPr sz="1800" kern="1200" baseline="0">
                <a:solidFill>
                  <a:schemeClr val="tx1"/>
                </a:solidFill>
                <a:latin typeface="Arial" pitchFamily="34" charset="0"/>
                <a:ea typeface="+mn-ea"/>
                <a:cs typeface="Arial" pitchFamily="34" charset="0"/>
              </a:defRPr>
            </a:lvl2pPr>
            <a:lvl3pPr marL="1143000" indent="-228600" algn="l" defTabSz="457200" rtl="0" eaLnBrk="1" latinLnBrk="0" hangingPunct="1">
              <a:spcBef>
                <a:spcPct val="20000"/>
              </a:spcBef>
              <a:buFont typeface="Arial"/>
              <a:buChar char="•"/>
              <a:defRPr sz="1400" kern="1200" baseline="0">
                <a:solidFill>
                  <a:schemeClr val="tx1"/>
                </a:solidFill>
                <a:latin typeface="Arial" pitchFamily="34" charset="0"/>
                <a:ea typeface="+mn-ea"/>
                <a:cs typeface="Arial" pitchFamily="34" charset="0"/>
              </a:defRPr>
            </a:lvl3pPr>
            <a:lvl4pPr marL="622800" indent="-180000" algn="l" defTabSz="457200" rtl="0" eaLnBrk="1" latinLnBrk="0" hangingPunct="1">
              <a:spcBef>
                <a:spcPct val="20000"/>
              </a:spcBef>
              <a:buFont typeface="Arial"/>
              <a:buChar char="–"/>
              <a:defRPr sz="1400" kern="1200">
                <a:solidFill>
                  <a:schemeClr val="tx1"/>
                </a:solidFill>
                <a:latin typeface="Arial" pitchFamily="34" charset="0"/>
                <a:ea typeface="+mn-ea"/>
                <a:cs typeface="Arial" pitchFamily="34" charset="0"/>
              </a:defRPr>
            </a:lvl4pPr>
            <a:lvl5pPr marL="622800" indent="-228600" algn="l" defTabSz="457200" rtl="0" eaLnBrk="1" latinLnBrk="0" hangingPunct="1">
              <a:spcBef>
                <a:spcPct val="20000"/>
              </a:spcBef>
              <a:buFont typeface="Arial"/>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Arial" pitchFamily="34" charset="0"/>
                <a:ea typeface="+mn-ea"/>
                <a:cs typeface="Arial" pitchFamily="34" charset="0"/>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2800" dirty="0">
                <a:solidFill>
                  <a:schemeClr val="bg1"/>
                </a:solidFill>
              </a:rPr>
              <a:t>The </a:t>
            </a:r>
            <a:r>
              <a:rPr lang="en-GB" sz="2800" dirty="0">
                <a:solidFill>
                  <a:schemeClr val="bg1"/>
                </a:solidFill>
              </a:rPr>
              <a:t>f</a:t>
            </a:r>
            <a:r>
              <a:rPr lang="en-GB" sz="2800" dirty="0" smtClean="0">
                <a:solidFill>
                  <a:schemeClr val="bg1"/>
                </a:solidFill>
              </a:rPr>
              <a:t>uture </a:t>
            </a:r>
            <a:r>
              <a:rPr lang="en-GB" sz="2800" dirty="0">
                <a:solidFill>
                  <a:schemeClr val="bg1"/>
                </a:solidFill>
              </a:rPr>
              <a:t>of our fragile planet is in our hands</a:t>
            </a:r>
          </a:p>
        </p:txBody>
      </p:sp>
    </p:spTree>
    <p:extLst>
      <p:ext uri="{BB962C8B-B14F-4D97-AF65-F5344CB8AC3E}">
        <p14:creationId xmlns:p14="http://schemas.microsoft.com/office/powerpoint/2010/main" val="72529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20"/>
          </p:nvPr>
        </p:nvSpPr>
        <p:spPr>
          <a:xfrm>
            <a:off x="6005920" y="387350"/>
            <a:ext cx="2355387" cy="1659300"/>
          </a:xfrm>
        </p:spPr>
        <p:txBody>
          <a:bodyPr/>
          <a:lstStyle/>
          <a:p>
            <a:r>
              <a:rPr lang="en-US" sz="2400">
                <a:solidFill>
                  <a:schemeClr val="bg1"/>
                </a:solidFill>
              </a:rPr>
              <a:t>Growing your own food</a:t>
            </a:r>
          </a:p>
          <a:p>
            <a:endParaRPr lang="en-US"/>
          </a:p>
        </p:txBody>
      </p:sp>
      <p:sp>
        <p:nvSpPr>
          <p:cNvPr id="7" name="TextBox 6"/>
          <p:cNvSpPr txBox="1"/>
          <p:nvPr/>
        </p:nvSpPr>
        <p:spPr>
          <a:xfrm>
            <a:off x="365760" y="4162074"/>
            <a:ext cx="1720492" cy="215444"/>
          </a:xfrm>
          <a:prstGeom prst="rect">
            <a:avLst/>
          </a:prstGeom>
          <a:noFill/>
        </p:spPr>
        <p:txBody>
          <a:bodyPr wrap="square" rtlCol="0">
            <a:spAutoFit/>
          </a:bodyPr>
          <a:lstStyle/>
          <a:p>
            <a:r>
              <a:rPr lang="en-GB" sz="800">
                <a:solidFill>
                  <a:schemeClr val="bg1"/>
                </a:solidFill>
              </a:rPr>
              <a:t>WaterAid/Chileshe Chanda</a:t>
            </a:r>
          </a:p>
        </p:txBody>
      </p:sp>
      <p:sp>
        <p:nvSpPr>
          <p:cNvPr id="3" name="TextBox 2"/>
          <p:cNvSpPr txBox="1"/>
          <p:nvPr/>
        </p:nvSpPr>
        <p:spPr>
          <a:xfrm>
            <a:off x="5558753" y="733215"/>
            <a:ext cx="3562490" cy="461665"/>
          </a:xfrm>
          <a:prstGeom prst="rect">
            <a:avLst/>
          </a:prstGeom>
          <a:noFill/>
        </p:spPr>
        <p:txBody>
          <a:bodyPr wrap="square" rtlCol="0">
            <a:spAutoFit/>
          </a:bodyPr>
          <a:lstStyle/>
          <a:p>
            <a:r>
              <a:rPr lang="en-GB" sz="2350" b="1">
                <a:solidFill>
                  <a:schemeClr val="bg1"/>
                </a:solidFill>
                <a:latin typeface="Noto Sans" panose="020B0502040504020204" pitchFamily="34" charset="0"/>
              </a:rPr>
              <a:t>A Changing Climate</a:t>
            </a:r>
          </a:p>
        </p:txBody>
      </p:sp>
      <p:pic>
        <p:nvPicPr>
          <p:cNvPr id="20" name="Picture 2" descr="https://ukwest1-mediap.svc.ms/transform/thumbnail?provider=spo&amp;inputFormat=png&amp;cs=fFNQTw&amp;docid=https%3A%2F%2Fwateraid.sharepoint.com%3A443%2F_api%2Fv2.0%2Fdrives%2Fb!6zdwvTxvBkmjKaFLvuKip0P-Qn2-_kZCtuHmYNUfn9VJisPMS7YiRZHkn4vSk93m%2Fitems%2F016MK6D3C2BQVUZN2DQVH3WU7IRDQIBKCA%3Fversion%3DPublished&amp;access_token=eyJ0eXAiOiJKV1QiLCJhbGciOiJub25lIn0.eyJhdWQiOiIwMDAwMDAwMy0wMDAwLTBmZjEtY2UwMC0wMDAwMDAwMDAwMDAvd2F0ZXJhaWQuc2hhcmVwb2ludC5jb21AZmEwOWUzODgtYjBhNS00ODVjLWJmMDEtZThlNGViNDE5ZmQzIiwiaXNzIjoiMDAwMDAwMDMtMDAwMC0wZmYxLWNlMDAtMDAwMDAwMDAwMDAwIiwibmJmIjoiMTU3NTk4OTQyMiIsImV4cCI6IjE1NzYwMTEwMjIiLCJlbmRwb2ludHVybCI6IlF6OGdFK1V3OFZaNGRUREhlU1NLY3NPM3kvZitRSEhFWHRoVldCUTRjYVE9IiwiZW5kcG9pbnR1cmxMZW5ndGgiOiIxMTUiLCJpc2xvb3BiYWNrIjoiVHJ1ZSIsImNpZCI6Ik56QXlOekl3T1dZdE5UQXhOQzA1TURBd0xXWXhNVFF0TURKaVpHVTVNemRsTnpnMyIsInZlciI6Imhhc2hlZHByb29mdG9rZW4iLCJzaXRlaWQiOiJZbVEzTURNM1pXSXRObVl6WXkwME9UQTJMV0V6TWprdFlURTBZbUpsWlRKaE1tRTMiLCJzaWduaW5fc3RhdGUiOiJbXCJrbXNpXCJdIiwibmFtZWlkIjoiMCMuZnxtZW1iZXJzaGlwfGp1ZGl0cGFsb3RhaUB3YXRlcmFpZC5vcmciLCJuaWkiOiJtaWNyb3NvZnQuc2hhcmVwb2ludCIsImlzdXNlciI6InRydWUiLCJjYWNoZWtleSI6IjBoLmZ8bWVtYmVyc2hpcHwxMDAzMDAwMGFjZWI1NWZiQGxpdmUuY29tIiwidHQiOiIwIiwidXNlUGVyc2lzdGVudENvb2tpZSI6IjMifQ.VkpFa2gxaUVncnRKRUZEL2RrdThqaUdldHJkcGovN1puM0RrVkhiT2Y5OD0&amp;encodeFailures=1&amp;srcWidth=&amp;srcHeight=&amp;width=322&amp;height=322&amp;action=Access"/>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182846" y="1739245"/>
            <a:ext cx="1306539" cy="1306539"/>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6">
            <a:extLst>
              <a:ext uri="{FF2B5EF4-FFF2-40B4-BE49-F238E27FC236}">
                <a16:creationId xmlns:a16="http://schemas.microsoft.com/office/drawing/2014/main" id="{F6B448F7-0969-4429-9F86-54E72BE3ADE0}"/>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5875658" y="3045784"/>
            <a:ext cx="1259765" cy="1260298"/>
          </a:xfrm>
          <a:prstGeom prst="rect">
            <a:avLst/>
          </a:prstGeom>
        </p:spPr>
      </p:pic>
      <p:sp>
        <p:nvSpPr>
          <p:cNvPr id="39" name="Picture Placeholder 38">
            <a:extLst>
              <a:ext uri="{FF2B5EF4-FFF2-40B4-BE49-F238E27FC236}">
                <a16:creationId xmlns:a16="http://schemas.microsoft.com/office/drawing/2014/main" id="{9F05DD93-0E36-43B2-A386-0F11FCA77999}"/>
              </a:ext>
            </a:extLst>
          </p:cNvPr>
          <p:cNvSpPr>
            <a:spLocks noGrp="1"/>
          </p:cNvSpPr>
          <p:nvPr>
            <p:ph type="pic" sz="quarter" idx="42"/>
          </p:nvPr>
        </p:nvSpPr>
        <p:spPr>
          <a:xfrm>
            <a:off x="5842745" y="387350"/>
            <a:ext cx="2646640" cy="1283151"/>
          </a:xfrm>
          <a:solidFill>
            <a:srgbClr val="3A913F"/>
          </a:solidFill>
        </p:spPr>
      </p:sp>
      <p:sp>
        <p:nvSpPr>
          <p:cNvPr id="40" name="Content Placeholder 9">
            <a:extLst>
              <a:ext uri="{FF2B5EF4-FFF2-40B4-BE49-F238E27FC236}">
                <a16:creationId xmlns:a16="http://schemas.microsoft.com/office/drawing/2014/main" id="{9ACED042-AE79-44FC-A959-378BCD57F02E}"/>
              </a:ext>
            </a:extLst>
          </p:cNvPr>
          <p:cNvSpPr txBox="1">
            <a:spLocks/>
          </p:cNvSpPr>
          <p:nvPr/>
        </p:nvSpPr>
        <p:spPr>
          <a:xfrm>
            <a:off x="6005919" y="447257"/>
            <a:ext cx="2483465" cy="122324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GB" sz="2800" b="1" dirty="0">
                <a:solidFill>
                  <a:schemeClr val="bg1"/>
                </a:solidFill>
                <a:latin typeface="Noto Sans" panose="020B0502040504020204" pitchFamily="34" charset="0"/>
              </a:rPr>
              <a:t>A </a:t>
            </a:r>
            <a:r>
              <a:rPr lang="en-GB" sz="2800" b="1" dirty="0" smtClean="0">
                <a:solidFill>
                  <a:schemeClr val="bg1"/>
                </a:solidFill>
                <a:latin typeface="Noto Sans" panose="020B0502040504020204" pitchFamily="34" charset="0"/>
              </a:rPr>
              <a:t>changing climate </a:t>
            </a:r>
            <a:endParaRPr lang="en-GB" sz="2800" b="1" dirty="0">
              <a:solidFill>
                <a:schemeClr val="bg1"/>
              </a:solidFill>
              <a:latin typeface="Noto Sans" panose="020B0502040504020204" pitchFamily="34" charset="0"/>
            </a:endParaRPr>
          </a:p>
        </p:txBody>
      </p:sp>
      <p:pic>
        <p:nvPicPr>
          <p:cNvPr id="8" name="Picture Placeholder 7">
            <a:extLst>
              <a:ext uri="{FF2B5EF4-FFF2-40B4-BE49-F238E27FC236}">
                <a16:creationId xmlns:a16="http://schemas.microsoft.com/office/drawing/2014/main" id="{7A2FF3F4-94AC-4722-880B-10869620241D}"/>
              </a:ext>
            </a:extLst>
          </p:cNvPr>
          <p:cNvPicPr>
            <a:picLocks noGrp="1" noChangeAspect="1"/>
          </p:cNvPicPr>
          <p:nvPr>
            <p:ph type="pic" sz="quarter" idx="12"/>
          </p:nvPr>
        </p:nvPicPr>
        <p:blipFill rotWithShape="1">
          <a:blip r:embed="rId5" cstate="screen">
            <a:extLst>
              <a:ext uri="{28A0092B-C50C-407E-A947-70E740481C1C}">
                <a14:useLocalDpi xmlns:a14="http://schemas.microsoft.com/office/drawing/2010/main" val="0"/>
              </a:ext>
            </a:extLst>
          </a:blip>
          <a:srcRect/>
          <a:stretch/>
        </p:blipFill>
        <p:spPr>
          <a:xfrm>
            <a:off x="526751" y="387350"/>
            <a:ext cx="5187916" cy="3918732"/>
          </a:xfrm>
          <a:prstGeom prst="roundRect">
            <a:avLst>
              <a:gd name="adj" fmla="val 3064"/>
            </a:avLst>
          </a:prstGeom>
          <a:noFill/>
        </p:spPr>
      </p:pic>
      <p:sp>
        <p:nvSpPr>
          <p:cNvPr id="14" name="TextBox 13"/>
          <p:cNvSpPr txBox="1"/>
          <p:nvPr/>
        </p:nvSpPr>
        <p:spPr>
          <a:xfrm rot="16200000">
            <a:off x="-214832" y="3095425"/>
            <a:ext cx="2031504" cy="237257"/>
          </a:xfrm>
          <a:prstGeom prst="rect">
            <a:avLst/>
          </a:prstGeom>
          <a:noFill/>
        </p:spPr>
        <p:txBody>
          <a:bodyPr wrap="square" rtlCol="0">
            <a:spAutoFit/>
          </a:bodyPr>
          <a:lstStyle/>
          <a:p>
            <a:r>
              <a:rPr lang="en-GB" sz="900" dirty="0" smtClean="0">
                <a:latin typeface="Noto Sans" panose="020B0502040504020204" pitchFamily="34" charset="0"/>
              </a:rPr>
              <a:t>© WaterAid/</a:t>
            </a:r>
            <a:r>
              <a:rPr lang="en-GB" sz="900" dirty="0" err="1" smtClean="0">
                <a:latin typeface="Noto Sans" panose="020B0502040504020204" pitchFamily="34" charset="0"/>
              </a:rPr>
              <a:t>Abir</a:t>
            </a:r>
            <a:r>
              <a:rPr lang="en-GB" sz="900" dirty="0" smtClean="0">
                <a:latin typeface="Noto Sans" panose="020B0502040504020204" pitchFamily="34" charset="0"/>
              </a:rPr>
              <a:t> Abdullah</a:t>
            </a:r>
            <a:endParaRPr lang="en-GB" sz="900" dirty="0">
              <a:latin typeface="+mj-lt"/>
            </a:endParaRPr>
          </a:p>
        </p:txBody>
      </p:sp>
    </p:spTree>
    <p:extLst>
      <p:ext uri="{BB962C8B-B14F-4D97-AF65-F5344CB8AC3E}">
        <p14:creationId xmlns:p14="http://schemas.microsoft.com/office/powerpoint/2010/main" val="3715877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D90303F3-4C73-4E15-8168-CB6369270224}"/>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5775682" y="363176"/>
            <a:ext cx="2844336" cy="1354320"/>
          </a:xfrm>
          <a:prstGeom prst="rect">
            <a:avLst/>
          </a:prstGeom>
        </p:spPr>
      </p:pic>
      <p:sp>
        <p:nvSpPr>
          <p:cNvPr id="7" name="TextBox 6"/>
          <p:cNvSpPr txBox="1"/>
          <p:nvPr/>
        </p:nvSpPr>
        <p:spPr>
          <a:xfrm>
            <a:off x="365760" y="4162074"/>
            <a:ext cx="1720492" cy="215444"/>
          </a:xfrm>
          <a:prstGeom prst="rect">
            <a:avLst/>
          </a:prstGeom>
          <a:noFill/>
        </p:spPr>
        <p:txBody>
          <a:bodyPr wrap="square" rtlCol="0">
            <a:spAutoFit/>
          </a:bodyPr>
          <a:lstStyle/>
          <a:p>
            <a:r>
              <a:rPr lang="en-GB" sz="800">
                <a:solidFill>
                  <a:schemeClr val="bg1"/>
                </a:solidFill>
              </a:rPr>
              <a:t>WaterAid/Chileshe Chanda</a:t>
            </a:r>
          </a:p>
        </p:txBody>
      </p:sp>
      <p:sp>
        <p:nvSpPr>
          <p:cNvPr id="10" name="TextBox 9"/>
          <p:cNvSpPr txBox="1"/>
          <p:nvPr/>
        </p:nvSpPr>
        <p:spPr>
          <a:xfrm rot="16200000">
            <a:off x="1974292" y="3561987"/>
            <a:ext cx="1720492" cy="215444"/>
          </a:xfrm>
          <a:prstGeom prst="rect">
            <a:avLst/>
          </a:prstGeom>
          <a:noFill/>
        </p:spPr>
        <p:txBody>
          <a:bodyPr wrap="square" rtlCol="0">
            <a:spAutoFit/>
          </a:bodyPr>
          <a:lstStyle/>
          <a:p>
            <a:r>
              <a:rPr lang="en-GB" sz="800">
                <a:solidFill>
                  <a:schemeClr val="bg1"/>
                </a:solidFill>
              </a:rPr>
              <a:t>WaterAid/Chileshe Chanda</a:t>
            </a:r>
          </a:p>
        </p:txBody>
      </p:sp>
      <p:sp>
        <p:nvSpPr>
          <p:cNvPr id="16" name="Content Placeholder 9"/>
          <p:cNvSpPr>
            <a:spLocks noGrp="1"/>
          </p:cNvSpPr>
          <p:nvPr>
            <p:ph idx="4294967295"/>
          </p:nvPr>
        </p:nvSpPr>
        <p:spPr>
          <a:xfrm>
            <a:off x="5930071" y="594242"/>
            <a:ext cx="2923706" cy="967430"/>
          </a:xfrm>
          <a:prstGeom prst="rect">
            <a:avLst/>
          </a:prstGeom>
        </p:spPr>
        <p:txBody>
          <a:bodyPr/>
          <a:lstStyle/>
          <a:p>
            <a:pPr marL="0" indent="0">
              <a:buNone/>
            </a:pPr>
            <a:r>
              <a:rPr lang="en-GB" sz="2800" b="1" dirty="0" err="1" smtClean="0">
                <a:solidFill>
                  <a:schemeClr val="bg1"/>
                </a:solidFill>
                <a:latin typeface="Noto Sans" panose="020B0502040504020204" pitchFamily="34" charset="0"/>
              </a:rPr>
              <a:t>Mouri’s</a:t>
            </a:r>
            <a:r>
              <a:rPr lang="en-GB" sz="2800" b="1" dirty="0" smtClean="0">
                <a:solidFill>
                  <a:schemeClr val="bg1"/>
                </a:solidFill>
                <a:latin typeface="Noto Sans" panose="020B0502040504020204" pitchFamily="34" charset="0"/>
              </a:rPr>
              <a:t> story</a:t>
            </a:r>
            <a:endParaRPr lang="en-GB" sz="2800" b="1" dirty="0">
              <a:solidFill>
                <a:schemeClr val="bg1"/>
              </a:solidFill>
              <a:latin typeface="Noto Sans" panose="020B0502040504020204" pitchFamily="34" charset="0"/>
            </a:endParaRPr>
          </a:p>
        </p:txBody>
      </p:sp>
      <p:pic>
        <p:nvPicPr>
          <p:cNvPr id="2050" name="Picture 2" descr="https://wateraid.sharepoint.com/sites/baoesnus/Brand%20Asset%20Library/Water%20drop_Calm%20Teal.png"/>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7243280" y="1792738"/>
            <a:ext cx="1376737" cy="137673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590570" y="4245970"/>
            <a:ext cx="2078427" cy="215444"/>
          </a:xfrm>
          <a:prstGeom prst="rect">
            <a:avLst/>
          </a:prstGeom>
          <a:noFill/>
        </p:spPr>
        <p:txBody>
          <a:bodyPr wrap="square" rtlCol="0">
            <a:spAutoFit/>
          </a:bodyPr>
          <a:lstStyle/>
          <a:p>
            <a:r>
              <a:rPr lang="en-GB" sz="800">
                <a:solidFill>
                  <a:schemeClr val="bg1"/>
                </a:solidFill>
              </a:rPr>
              <a:t> © WaterAid/ Frehiwot Gebrewold</a:t>
            </a:r>
          </a:p>
        </p:txBody>
      </p:sp>
      <p:pic>
        <p:nvPicPr>
          <p:cNvPr id="35" name="Picture Placeholder 3">
            <a:extLst>
              <a:ext uri="{FF2B5EF4-FFF2-40B4-BE49-F238E27FC236}">
                <a16:creationId xmlns:a16="http://schemas.microsoft.com/office/drawing/2014/main" id="{228DD27A-11DD-4A19-BF61-287FB8C64C61}"/>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3533478" y="2501973"/>
            <a:ext cx="2152986" cy="2044378"/>
          </a:xfrm>
          <a:prstGeom prst="roundRect">
            <a:avLst>
              <a:gd name="adj" fmla="val 4927"/>
            </a:avLst>
          </a:prstGeom>
          <a:solidFill>
            <a:srgbClr val="0076A8"/>
          </a:solidFill>
        </p:spPr>
      </p:pic>
      <p:pic>
        <p:nvPicPr>
          <p:cNvPr id="36" name="Picture Placeholder 12">
            <a:extLst>
              <a:ext uri="{FF2B5EF4-FFF2-40B4-BE49-F238E27FC236}">
                <a16:creationId xmlns:a16="http://schemas.microsoft.com/office/drawing/2014/main" id="{9078AAD4-65F4-4899-9886-9DCC86DF09DE}"/>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a:stretch/>
        </p:blipFill>
        <p:spPr>
          <a:xfrm>
            <a:off x="228147" y="363176"/>
            <a:ext cx="3247512" cy="4182135"/>
          </a:xfrm>
          <a:prstGeom prst="roundRect">
            <a:avLst>
              <a:gd name="adj" fmla="val 3064"/>
            </a:avLst>
          </a:prstGeom>
          <a:noFill/>
        </p:spPr>
      </p:pic>
      <p:sp>
        <p:nvSpPr>
          <p:cNvPr id="12" name="TextBox 11"/>
          <p:cNvSpPr txBox="1"/>
          <p:nvPr/>
        </p:nvSpPr>
        <p:spPr>
          <a:xfrm rot="16200000">
            <a:off x="-599840" y="897123"/>
            <a:ext cx="2031504" cy="237257"/>
          </a:xfrm>
          <a:prstGeom prst="rect">
            <a:avLst/>
          </a:prstGeom>
          <a:noFill/>
        </p:spPr>
        <p:txBody>
          <a:bodyPr wrap="square" rtlCol="0">
            <a:spAutoFit/>
          </a:bodyPr>
          <a:lstStyle/>
          <a:p>
            <a:r>
              <a:rPr lang="en-GB" sz="900" dirty="0" smtClean="0">
                <a:latin typeface="Noto Sans" panose="020B0502040504020204" pitchFamily="34" charset="0"/>
              </a:rPr>
              <a:t>© WaterAid/</a:t>
            </a:r>
            <a:r>
              <a:rPr lang="en-GB" sz="900" dirty="0" err="1" smtClean="0">
                <a:latin typeface="Noto Sans" panose="020B0502040504020204" pitchFamily="34" charset="0"/>
              </a:rPr>
              <a:t>Abir</a:t>
            </a:r>
            <a:r>
              <a:rPr lang="en-GB" sz="900" dirty="0" smtClean="0">
                <a:latin typeface="Noto Sans" panose="020B0502040504020204" pitchFamily="34" charset="0"/>
              </a:rPr>
              <a:t> Abdullah</a:t>
            </a:r>
            <a:endParaRPr lang="en-GB" sz="900" dirty="0">
              <a:latin typeface="+mj-lt"/>
            </a:endParaRPr>
          </a:p>
        </p:txBody>
      </p:sp>
    </p:spTree>
    <p:extLst>
      <p:ext uri="{BB962C8B-B14F-4D97-AF65-F5344CB8AC3E}">
        <p14:creationId xmlns:p14="http://schemas.microsoft.com/office/powerpoint/2010/main" val="13409946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603B4FD-C6D5-4557-80A0-F46F5B16CC0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5773339" y="419368"/>
            <a:ext cx="2791979" cy="1327240"/>
          </a:xfrm>
          <a:prstGeom prst="rect">
            <a:avLst/>
          </a:prstGeom>
        </p:spPr>
      </p:pic>
      <p:sp>
        <p:nvSpPr>
          <p:cNvPr id="7" name="TextBox 6"/>
          <p:cNvSpPr txBox="1"/>
          <p:nvPr/>
        </p:nvSpPr>
        <p:spPr>
          <a:xfrm>
            <a:off x="365760" y="4162074"/>
            <a:ext cx="1720492" cy="215444"/>
          </a:xfrm>
          <a:prstGeom prst="rect">
            <a:avLst/>
          </a:prstGeom>
          <a:noFill/>
        </p:spPr>
        <p:txBody>
          <a:bodyPr wrap="square" rtlCol="0">
            <a:spAutoFit/>
          </a:bodyPr>
          <a:lstStyle/>
          <a:p>
            <a:r>
              <a:rPr lang="en-GB" sz="800">
                <a:solidFill>
                  <a:schemeClr val="bg1"/>
                </a:solidFill>
              </a:rPr>
              <a:t>WaterAid/Chileshe Chanda</a:t>
            </a:r>
          </a:p>
        </p:txBody>
      </p:sp>
      <p:sp>
        <p:nvSpPr>
          <p:cNvPr id="10" name="TextBox 9"/>
          <p:cNvSpPr txBox="1"/>
          <p:nvPr/>
        </p:nvSpPr>
        <p:spPr>
          <a:xfrm rot="16200000">
            <a:off x="1974292" y="3561987"/>
            <a:ext cx="1720492" cy="215444"/>
          </a:xfrm>
          <a:prstGeom prst="rect">
            <a:avLst/>
          </a:prstGeom>
          <a:noFill/>
        </p:spPr>
        <p:txBody>
          <a:bodyPr wrap="square" rtlCol="0">
            <a:spAutoFit/>
          </a:bodyPr>
          <a:lstStyle/>
          <a:p>
            <a:r>
              <a:rPr lang="en-GB" sz="800">
                <a:solidFill>
                  <a:schemeClr val="bg1"/>
                </a:solidFill>
              </a:rPr>
              <a:t>WaterAid/Chileshe Chanda</a:t>
            </a:r>
          </a:p>
        </p:txBody>
      </p:sp>
      <p:sp>
        <p:nvSpPr>
          <p:cNvPr id="16" name="Content Placeholder 9"/>
          <p:cNvSpPr>
            <a:spLocks noGrp="1"/>
          </p:cNvSpPr>
          <p:nvPr>
            <p:ph idx="4294967295"/>
          </p:nvPr>
        </p:nvSpPr>
        <p:spPr>
          <a:xfrm>
            <a:off x="5921701" y="681804"/>
            <a:ext cx="2923706" cy="702144"/>
          </a:xfrm>
          <a:prstGeom prst="rect">
            <a:avLst/>
          </a:prstGeom>
        </p:spPr>
        <p:txBody>
          <a:bodyPr/>
          <a:lstStyle/>
          <a:p>
            <a:pPr marL="0" indent="0">
              <a:buNone/>
            </a:pPr>
            <a:r>
              <a:rPr lang="en-GB" sz="2800" b="1" dirty="0" smtClean="0">
                <a:solidFill>
                  <a:schemeClr val="bg1"/>
                </a:solidFill>
                <a:latin typeface="Noto Sans" panose="020B0502040504020204" pitchFamily="34" charset="0"/>
              </a:rPr>
              <a:t>Julia’s story</a:t>
            </a:r>
            <a:endParaRPr lang="en-GB" sz="2800" b="1" dirty="0">
              <a:solidFill>
                <a:schemeClr val="bg1"/>
              </a:solidFill>
              <a:latin typeface="Noto Sans" panose="020B0502040504020204" pitchFamily="34" charset="0"/>
            </a:endParaRPr>
          </a:p>
        </p:txBody>
      </p:sp>
      <p:pic>
        <p:nvPicPr>
          <p:cNvPr id="4098" name="Picture 2" descr="https://wateraid.sharepoint.com/sites/baoesnus/Brand%20Asset%20Library/Tap_Black%2050.png"/>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7169328" y="1822505"/>
            <a:ext cx="1375200" cy="13752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513340" y="4204399"/>
            <a:ext cx="2394237" cy="215444"/>
          </a:xfrm>
          <a:prstGeom prst="rect">
            <a:avLst/>
          </a:prstGeom>
          <a:noFill/>
        </p:spPr>
        <p:txBody>
          <a:bodyPr wrap="square" rtlCol="0">
            <a:spAutoFit/>
          </a:bodyPr>
          <a:lstStyle/>
          <a:p>
            <a:r>
              <a:rPr lang="en-GB" sz="800">
                <a:solidFill>
                  <a:schemeClr val="bg1"/>
                </a:solidFill>
              </a:rPr>
              <a:t>© WaterAid/ </a:t>
            </a:r>
            <a:r>
              <a:rPr lang="en-GB" sz="800" err="1">
                <a:solidFill>
                  <a:schemeClr val="bg1"/>
                </a:solidFill>
              </a:rPr>
              <a:t>Genaye</a:t>
            </a:r>
            <a:r>
              <a:rPr lang="en-GB" sz="800">
                <a:solidFill>
                  <a:schemeClr val="bg1"/>
                </a:solidFill>
              </a:rPr>
              <a:t> </a:t>
            </a:r>
            <a:r>
              <a:rPr lang="en-GB" sz="800" err="1">
                <a:solidFill>
                  <a:schemeClr val="bg1"/>
                </a:solidFill>
              </a:rPr>
              <a:t>Eshetu</a:t>
            </a:r>
            <a:endParaRPr lang="en-GB" sz="800">
              <a:solidFill>
                <a:schemeClr val="bg1"/>
              </a:solidFill>
            </a:endParaRPr>
          </a:p>
        </p:txBody>
      </p:sp>
      <p:pic>
        <p:nvPicPr>
          <p:cNvPr id="21" name="Picture Placeholder 20">
            <a:extLst>
              <a:ext uri="{FF2B5EF4-FFF2-40B4-BE49-F238E27FC236}">
                <a16:creationId xmlns:a16="http://schemas.microsoft.com/office/drawing/2014/main" id="{7011398E-7FE3-4FC6-84F0-E5699A365E23}"/>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val="0"/>
              </a:ext>
            </a:extLst>
          </a:blip>
          <a:srcRect/>
          <a:stretch>
            <a:fillRect/>
          </a:stretch>
        </p:blipFill>
        <p:spPr>
          <a:xfrm>
            <a:off x="395288" y="419368"/>
            <a:ext cx="3030537" cy="4181475"/>
          </a:xfrm>
        </p:spPr>
      </p:pic>
      <p:pic>
        <p:nvPicPr>
          <p:cNvPr id="6" name="Picture Placeholder 5">
            <a:extLst>
              <a:ext uri="{FF2B5EF4-FFF2-40B4-BE49-F238E27FC236}">
                <a16:creationId xmlns:a16="http://schemas.microsoft.com/office/drawing/2014/main" id="{152F0BE2-FFCF-4CD7-9DF2-F921CDE61A01}"/>
              </a:ext>
            </a:extLst>
          </p:cNvPr>
          <p:cNvPicPr>
            <a:picLocks noGrp="1" noChangeAspect="1"/>
          </p:cNvPicPr>
          <p:nvPr>
            <p:ph type="pic" sz="quarter" idx="42"/>
          </p:nvPr>
        </p:nvPicPr>
        <p:blipFill>
          <a:blip r:embed="rId6" cstate="screen">
            <a:extLst>
              <a:ext uri="{28A0092B-C50C-407E-A947-70E740481C1C}">
                <a14:useLocalDpi xmlns:a14="http://schemas.microsoft.com/office/drawing/2010/main" val="0"/>
              </a:ext>
            </a:extLst>
          </a:blip>
          <a:srcRect/>
          <a:stretch>
            <a:fillRect/>
          </a:stretch>
        </p:blipFill>
        <p:spPr>
          <a:xfrm>
            <a:off x="3492507" y="2703030"/>
            <a:ext cx="2054675" cy="1887539"/>
          </a:xfrm>
        </p:spPr>
      </p:pic>
      <p:sp>
        <p:nvSpPr>
          <p:cNvPr id="12" name="TextBox 11"/>
          <p:cNvSpPr txBox="1"/>
          <p:nvPr/>
        </p:nvSpPr>
        <p:spPr>
          <a:xfrm rot="16200000">
            <a:off x="2232233" y="1437368"/>
            <a:ext cx="2031504" cy="237257"/>
          </a:xfrm>
          <a:prstGeom prst="rect">
            <a:avLst/>
          </a:prstGeom>
          <a:noFill/>
        </p:spPr>
        <p:txBody>
          <a:bodyPr wrap="square" rtlCol="0">
            <a:spAutoFit/>
          </a:bodyPr>
          <a:lstStyle/>
          <a:p>
            <a:r>
              <a:rPr lang="en-GB" sz="900" dirty="0" smtClean="0">
                <a:latin typeface="Noto Sans" panose="020B0502040504020204" pitchFamily="34" charset="0"/>
              </a:rPr>
              <a:t>© WaterAid/DRIK / </a:t>
            </a:r>
            <a:r>
              <a:rPr lang="en-GB" sz="900" dirty="0" err="1" smtClean="0">
                <a:latin typeface="Noto Sans" panose="020B0502040504020204" pitchFamily="34" charset="0"/>
              </a:rPr>
              <a:t>Habibul</a:t>
            </a:r>
            <a:r>
              <a:rPr lang="en-GB" sz="900" dirty="0" smtClean="0">
                <a:latin typeface="Noto Sans" panose="020B0502040504020204" pitchFamily="34" charset="0"/>
              </a:rPr>
              <a:t> </a:t>
            </a:r>
            <a:r>
              <a:rPr lang="en-GB" sz="900" dirty="0" err="1" smtClean="0">
                <a:latin typeface="Noto Sans" panose="020B0502040504020204" pitchFamily="34" charset="0"/>
              </a:rPr>
              <a:t>Haque</a:t>
            </a:r>
            <a:endParaRPr lang="en-GB" sz="900" dirty="0">
              <a:latin typeface="+mj-lt"/>
            </a:endParaRPr>
          </a:p>
        </p:txBody>
      </p:sp>
    </p:spTree>
    <p:extLst>
      <p:ext uri="{BB962C8B-B14F-4D97-AF65-F5344CB8AC3E}">
        <p14:creationId xmlns:p14="http://schemas.microsoft.com/office/powerpoint/2010/main" val="14216310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20"/>
          </p:nvPr>
        </p:nvSpPr>
        <p:spPr>
          <a:xfrm>
            <a:off x="6303243" y="360001"/>
            <a:ext cx="2355387" cy="1659300"/>
          </a:xfrm>
        </p:spPr>
        <p:txBody>
          <a:bodyPr/>
          <a:lstStyle/>
          <a:p>
            <a:r>
              <a:rPr lang="en-US" sz="2400" dirty="0">
                <a:solidFill>
                  <a:schemeClr val="bg1"/>
                </a:solidFill>
              </a:rPr>
              <a:t>Growing your own food</a:t>
            </a:r>
          </a:p>
          <a:p>
            <a:endParaRPr lang="en-US" dirty="0"/>
          </a:p>
        </p:txBody>
      </p:sp>
      <p:sp>
        <p:nvSpPr>
          <p:cNvPr id="3" name="TextBox 2"/>
          <p:cNvSpPr txBox="1"/>
          <p:nvPr/>
        </p:nvSpPr>
        <p:spPr>
          <a:xfrm>
            <a:off x="5601810" y="690020"/>
            <a:ext cx="3062797" cy="461665"/>
          </a:xfrm>
          <a:prstGeom prst="rect">
            <a:avLst/>
          </a:prstGeom>
          <a:noFill/>
        </p:spPr>
        <p:txBody>
          <a:bodyPr wrap="square" rtlCol="0">
            <a:spAutoFit/>
          </a:bodyPr>
          <a:lstStyle/>
          <a:p>
            <a:r>
              <a:rPr lang="en-GB" sz="2400" b="1" dirty="0">
                <a:solidFill>
                  <a:schemeClr val="bg1"/>
                </a:solidFill>
                <a:latin typeface="Noto Sans" panose="020B0502040504020204" pitchFamily="34" charset="0"/>
              </a:rPr>
              <a:t>Mothering Sunday</a:t>
            </a:r>
          </a:p>
        </p:txBody>
      </p:sp>
      <p:pic>
        <p:nvPicPr>
          <p:cNvPr id="22" name="Picture 4" descr="https://wateraid.sharepoint.com/sites/baoesnus/Brand%20Asset%20Library/Water%20drop_Crisp%20Blue.pn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1688397" y="5334151"/>
            <a:ext cx="350653" cy="35065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rot="16200000">
            <a:off x="-414418" y="3189949"/>
            <a:ext cx="2394237" cy="215444"/>
          </a:xfrm>
          <a:prstGeom prst="rect">
            <a:avLst/>
          </a:prstGeom>
          <a:noFill/>
        </p:spPr>
        <p:txBody>
          <a:bodyPr wrap="square" rtlCol="0">
            <a:spAutoFit/>
          </a:bodyPr>
          <a:lstStyle/>
          <a:p>
            <a:r>
              <a:rPr lang="en-GB" sz="800">
                <a:solidFill>
                  <a:schemeClr val="bg1"/>
                </a:solidFill>
              </a:rPr>
              <a:t>© WaterAid/ </a:t>
            </a:r>
            <a:r>
              <a:rPr lang="en-GB" sz="800" err="1">
                <a:solidFill>
                  <a:schemeClr val="bg1"/>
                </a:solidFill>
              </a:rPr>
              <a:t>Genaye</a:t>
            </a:r>
            <a:r>
              <a:rPr lang="en-GB" sz="800">
                <a:solidFill>
                  <a:schemeClr val="bg1"/>
                </a:solidFill>
              </a:rPr>
              <a:t> </a:t>
            </a:r>
            <a:r>
              <a:rPr lang="en-GB" sz="800" err="1">
                <a:solidFill>
                  <a:schemeClr val="bg1"/>
                </a:solidFill>
              </a:rPr>
              <a:t>Eshetu</a:t>
            </a:r>
            <a:endParaRPr lang="en-GB" sz="800">
              <a:solidFill>
                <a:schemeClr val="bg1"/>
              </a:solidFill>
            </a:endParaRPr>
          </a:p>
        </p:txBody>
      </p:sp>
      <p:pic>
        <p:nvPicPr>
          <p:cNvPr id="4098" name="Picture 2" descr="https://ukwest1-mediap.svc.ms/transform/thumbnail?provider=spo&amp;inputFormat=jpg&amp;cs=fFNQTw&amp;docid=https%3A%2F%2Fwateraid.sharepoint.com%3A443%2F_api%2Fv2.0%2Fdrives%2Fb!qyLRyopTF0Oa4mw9sgIWH7RztUTjYHFEsI_8uJOJxW06WLVc9sflSb2XIs1toFpl%2Fitems%2F01Z23KYOUGBBPN24DXKBG36JF4THMQ77N6%3Fversion%3DPublished&amp;access_token=eyJ0eXAiOiJKV1QiLCJhbGciOiJub25lIn0.eyJhdWQiOiIwMDAwMDAwMy0wMDAwLTBmZjEtY2UwMC0wMDAwMDAwMDAwMDAvd2F0ZXJhaWQuc2hhcmVwb2ludC5jb21AZmEwOWUzODgtYjBhNS00ODVjLWJmMDEtZThlNGViNDE5ZmQzIiwiaXNzIjoiMDAwMDAwMDMtMDAwMC0wZmYxLWNlMDAtMDAwMDAwMDAwMDAwIiwibmJmIjoiMTU3NjA2NTczNyIsImV4cCI6IjE1NzYwODczMzciLCJlbmRwb2ludHVybCI6InJ1UkptVndwd0VkaDZBR2p4STZOOHdZSVZPbmwvOVFXTExQUEVOdkZ6WDA9IiwiZW5kcG9pbnR1cmxMZW5ndGgiOiIxMTUiLCJpc2xvb3BiYWNrIjoiVHJ1ZSIsImNpZCI6Ik16YzNNREl3T1dZdE1UQTVPUzA1TURBd0xUZGxaVGt0WVdVek5qWmhZVFZoTldNeiIsInZlciI6Imhhc2hlZHByb29mdG9rZW4iLCJzaXRlaWQiOiJZMkZrTVRJeVlXSXROVE00WVMwME16RTNMVGxoWlRJdE5tTXpaR0l5TURJeE5qRm0iLCJzaWduaW5fc3RhdGUiOiJbXCJrbXNpXCJdIiwibmFtZWlkIjoiMCMuZnxtZW1iZXJzaGlwfGp1ZGl0cGFsb3RhaUB3YXRlcmFpZC5vcmciLCJuaWkiOiJtaWNyb3NvZnQuc2hhcmVwb2ludCIsImlzdXNlciI6InRydWUiLCJjYWNoZWtleSI6IjBoLmZ8bWVtYmVyc2hpcHwxMDAzMDAwMGFjZWI1NWZiQGxpdmUuY29tIiwidHQiOiIwIiwidXNlUGVyc2lzdGVudENvb2tpZSI6IjMifQ.NWxOd3VObjBJZjgwMWxEL0ZOTUw5aFBQMUVST3FLNGVGU1prdmZIU3I2QT0&amp;encodeFailures=1&amp;srcWidth=&amp;srcHeight=&amp;width=806&amp;height=806&amp;action=Access"/>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7651920" y="1406984"/>
            <a:ext cx="1006305" cy="100630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s://ukwest1-mediap.svc.ms/transform/thumbnail?provider=spo&amp;inputFormat=jpg&amp;cs=fFNQTw&amp;docid=https%3A%2F%2Fwateraid.sharepoint.com%3A443%2F_api%2Fv2.0%2Fdrives%2Fb!qyLRyopTF0Oa4mw9sgIWH7RztUTjYHFEsI_8uJOJxW06WLVc9sflSb2XIs1toFpl%2Fitems%2F01Z23KYOVH2FRFO7QJ6VGILJUHGNJJGTNA%3Fversion%3DPublished&amp;access_token=eyJ0eXAiOiJKV1QiLCJhbGciOiJub25lIn0.eyJhdWQiOiIwMDAwMDAwMy0wMDAwLTBmZjEtY2UwMC0wMDAwMDAwMDAwMDAvd2F0ZXJhaWQuc2hhcmVwb2ludC5jb21AZmEwOWUzODgtYjBhNS00ODVjLWJmMDEtZThlNGViNDE5ZmQzIiwiaXNzIjoiMDAwMDAwMDMtMDAwMC0wZmYxLWNlMDAtMDAwMDAwMDAwMDAwIiwibmJmIjoiMTU3NjA2NTczNyIsImV4cCI6IjE1NzYwODczMzciLCJlbmRwb2ludHVybCI6InJ1UkptVndwd0VkaDZBR2p4STZOOHdZSVZPbmwvOVFXTExQUEVOdkZ6WDA9IiwiZW5kcG9pbnR1cmxMZW5ndGgiOiIxMTUiLCJpc2xvb3BiYWNrIjoiVHJ1ZSIsImNpZCI6Ik16YzNNREl3T1dZdE1UQTVPUzA1TURBd0xUZGxaVGt0WVdVek5qWmhZVFZoTldNeiIsInZlciI6Imhhc2hlZHByb29mdG9rZW4iLCJzaXRlaWQiOiJZMkZrTVRJeVlXSXROVE00WVMwME16RTNMVGxoWlRJdE5tTXpaR0l5TURJeE5qRm0iLCJzaWduaW5fc3RhdGUiOiJbXCJrbXNpXCJdIiwibmFtZWlkIjoiMCMuZnxtZW1iZXJzaGlwfGp1ZGl0cGFsb3RhaUB3YXRlcmFpZC5vcmciLCJuaWkiOiJtaWNyb3NvZnQuc2hhcmVwb2ludCIsImlzdXNlciI6InRydWUiLCJjYWNoZWtleSI6IjBoLmZ8bWVtYmVyc2hpcHwxMDAzMDAwMGFjZWI1NWZiQGxpdmUuY29tIiwidHQiOiIwIiwidXNlUGVyc2lzdGVudENvb2tpZSI6IjMifQ.NWxOd3VObjBJZjgwMWxEL0ZOTUw5aFBQMUVST3FLNGVGU1prdmZIU3I2QT0&amp;encodeFailures=1&amp;srcWidth=&amp;srcHeight=&amp;width=806&amp;height=806&amp;action=Access"/>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6624765" y="2410676"/>
            <a:ext cx="1002379" cy="100237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Placeholder 9">
            <a:extLst>
              <a:ext uri="{FF2B5EF4-FFF2-40B4-BE49-F238E27FC236}">
                <a16:creationId xmlns:a16="http://schemas.microsoft.com/office/drawing/2014/main" id="{29D3D075-8D2D-4113-BD3A-E721880AE563}"/>
              </a:ext>
            </a:extLst>
          </p:cNvPr>
          <p:cNvPicPr>
            <a:picLocks noGrp="1" noChangeAspect="1"/>
          </p:cNvPicPr>
          <p:nvPr>
            <p:ph type="pic" sz="quarter" idx="12"/>
          </p:nvPr>
        </p:nvPicPr>
        <p:blipFill>
          <a:blip r:embed="rId6" cstate="screen">
            <a:extLst>
              <a:ext uri="{28A0092B-C50C-407E-A947-70E740481C1C}">
                <a14:useLocalDpi xmlns:a14="http://schemas.microsoft.com/office/drawing/2010/main" val="0"/>
              </a:ext>
            </a:extLst>
          </a:blip>
          <a:srcRect/>
          <a:stretch>
            <a:fillRect/>
          </a:stretch>
        </p:blipFill>
        <p:spPr>
          <a:xfrm>
            <a:off x="674688" y="363538"/>
            <a:ext cx="5567362" cy="4181475"/>
          </a:xfrm>
        </p:spPr>
      </p:pic>
      <p:sp>
        <p:nvSpPr>
          <p:cNvPr id="12" name="TextBox 11"/>
          <p:cNvSpPr txBox="1"/>
          <p:nvPr/>
        </p:nvSpPr>
        <p:spPr>
          <a:xfrm rot="16200000">
            <a:off x="4915394" y="1319894"/>
            <a:ext cx="2031504" cy="237257"/>
          </a:xfrm>
          <a:prstGeom prst="rect">
            <a:avLst/>
          </a:prstGeom>
          <a:noFill/>
        </p:spPr>
        <p:txBody>
          <a:bodyPr wrap="square" rtlCol="0">
            <a:spAutoFit/>
          </a:bodyPr>
          <a:lstStyle/>
          <a:p>
            <a:r>
              <a:rPr lang="en-GB" sz="900" dirty="0" smtClean="0">
                <a:solidFill>
                  <a:schemeClr val="bg1"/>
                </a:solidFill>
                <a:latin typeface="Noto Sans" panose="020B0502040504020204" pitchFamily="34" charset="0"/>
              </a:rPr>
              <a:t>© WaterAid/DRIK / </a:t>
            </a:r>
            <a:r>
              <a:rPr lang="en-GB" sz="900" dirty="0" err="1" smtClean="0">
                <a:solidFill>
                  <a:schemeClr val="bg1"/>
                </a:solidFill>
                <a:latin typeface="Noto Sans" panose="020B0502040504020204" pitchFamily="34" charset="0"/>
              </a:rPr>
              <a:t>Habibul</a:t>
            </a:r>
            <a:r>
              <a:rPr lang="en-GB" sz="900" dirty="0" smtClean="0">
                <a:solidFill>
                  <a:schemeClr val="bg1"/>
                </a:solidFill>
                <a:latin typeface="Noto Sans" panose="020B0502040504020204" pitchFamily="34" charset="0"/>
              </a:rPr>
              <a:t> </a:t>
            </a:r>
            <a:r>
              <a:rPr lang="en-GB" sz="900" dirty="0" err="1" smtClean="0">
                <a:solidFill>
                  <a:schemeClr val="bg1"/>
                </a:solidFill>
                <a:latin typeface="Noto Sans" panose="020B0502040504020204" pitchFamily="34" charset="0"/>
              </a:rPr>
              <a:t>Haque</a:t>
            </a:r>
            <a:endParaRPr lang="en-GB" sz="900" dirty="0">
              <a:solidFill>
                <a:schemeClr val="bg1"/>
              </a:solidFill>
              <a:latin typeface="+mj-lt"/>
            </a:endParaRPr>
          </a:p>
        </p:txBody>
      </p:sp>
      <p:pic>
        <p:nvPicPr>
          <p:cNvPr id="14" name="Picture Placeholder 14"/>
          <p:cNvPicPr>
            <a:picLocks noGrp="1" noChangeAspect="1"/>
          </p:cNvPicPr>
          <p:nvPr>
            <p:ph type="pic" sz="quarter" idx="42"/>
          </p:nvPr>
        </p:nvPicPr>
        <p:blipFill>
          <a:blip r:embed="rId7">
            <a:extLst>
              <a:ext uri="{28A0092B-C50C-407E-A947-70E740481C1C}">
                <a14:useLocalDpi xmlns:a14="http://schemas.microsoft.com/office/drawing/2010/main" val="0"/>
              </a:ext>
            </a:extLst>
          </a:blip>
          <a:srcRect/>
          <a:stretch>
            <a:fillRect/>
          </a:stretch>
        </p:blipFill>
        <p:spPr>
          <a:xfrm>
            <a:off x="6595425" y="360001"/>
            <a:ext cx="2062800" cy="1000800"/>
          </a:xfrm>
        </p:spPr>
      </p:pic>
    </p:spTree>
    <p:extLst>
      <p:ext uri="{BB962C8B-B14F-4D97-AF65-F5344CB8AC3E}">
        <p14:creationId xmlns:p14="http://schemas.microsoft.com/office/powerpoint/2010/main" val="21013242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TRAZENECA" val="TEMPLATE14"/>
</p:tagLst>
</file>

<file path=ppt/theme/theme1.xml><?xml version="1.0" encoding="utf-8"?>
<a:theme xmlns:a="http://schemas.openxmlformats.org/drawingml/2006/main" name="WaterAid Divider Slide Options">
  <a:themeElements>
    <a:clrScheme name="Custom 307">
      <a:dk1>
        <a:srgbClr val="000000"/>
      </a:dk1>
      <a:lt1>
        <a:srgbClr val="FFFFFF"/>
      </a:lt1>
      <a:dk2>
        <a:srgbClr val="9D968D"/>
      </a:dk2>
      <a:lt2>
        <a:srgbClr val="7BA7BC"/>
      </a:lt2>
      <a:accent1>
        <a:srgbClr val="009FDF"/>
      </a:accent1>
      <a:accent2>
        <a:srgbClr val="FFB500"/>
      </a:accent2>
      <a:accent3>
        <a:srgbClr val="E87722"/>
      </a:accent3>
      <a:accent4>
        <a:srgbClr val="84BD00"/>
      </a:accent4>
      <a:accent5>
        <a:srgbClr val="0076A8"/>
      </a:accent5>
      <a:accent6>
        <a:srgbClr val="E0457B"/>
      </a:accent6>
      <a:hlink>
        <a:srgbClr val="9E007E"/>
      </a:hlink>
      <a:folHlink>
        <a:srgbClr val="00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aterAid PPT Presentation Template.potx" id="{33FBD787-516B-4D29-A11C-05EE3DFACA33}" vid="{BDA686FE-EF11-41D9-B998-80C799DEA5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44b573b4-60e3-4471-b08f-fcb89389c56d">
      <UserInfo>
        <DisplayName>Louise Baillache</DisplayName>
        <AccountId>674</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8D2D28D5DB3F74CA41517195D69D4A8" ma:contentTypeVersion="11" ma:contentTypeDescription="Create a new document." ma:contentTypeScope="" ma:versionID="b2566ed268baa9aab127ba78f5519f04">
  <xsd:schema xmlns:xsd="http://www.w3.org/2001/XMLSchema" xmlns:xs="http://www.w3.org/2001/XMLSchema" xmlns:p="http://schemas.microsoft.com/office/2006/metadata/properties" xmlns:ns2="5cb5583a-c7f6-49e5-bd97-22cd6da05a65" xmlns:ns3="44b573b4-60e3-4471-b08f-fcb89389c56d" targetNamespace="http://schemas.microsoft.com/office/2006/metadata/properties" ma:root="true" ma:fieldsID="c0ab2cf59050347d6881812be90453a9" ns2:_="" ns3:_="">
    <xsd:import namespace="5cb5583a-c7f6-49e5-bd97-22cd6da05a65"/>
    <xsd:import namespace="44b573b4-60e3-4471-b08f-fcb89389c56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b5583a-c7f6-49e5-bd97-22cd6da05a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4b573b4-60e3-4471-b08f-fcb89389c56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D6822-2834-432B-AD47-18C735BD621A}">
  <ds:schemaRefs>
    <ds:schemaRef ds:uri="http://schemas.microsoft.com/sharepoint/v3/contenttype/forms"/>
  </ds:schemaRefs>
</ds:datastoreItem>
</file>

<file path=customXml/itemProps2.xml><?xml version="1.0" encoding="utf-8"?>
<ds:datastoreItem xmlns:ds="http://schemas.openxmlformats.org/officeDocument/2006/customXml" ds:itemID="{3BD1E996-C5A5-4BB0-880C-B321C19E7F3A}">
  <ds:schemaRefs>
    <ds:schemaRef ds:uri="http://schemas.openxmlformats.org/package/2006/metadata/core-properties"/>
    <ds:schemaRef ds:uri="http://purl.org/dc/terms/"/>
    <ds:schemaRef ds:uri="http://purl.org/dc/dcmitype/"/>
    <ds:schemaRef ds:uri="5cb5583a-c7f6-49e5-bd97-22cd6da05a65"/>
    <ds:schemaRef ds:uri="http://schemas.microsoft.com/office/infopath/2007/PartnerControls"/>
    <ds:schemaRef ds:uri="http://www.w3.org/XML/1998/namespace"/>
    <ds:schemaRef ds:uri="http://schemas.microsoft.com/office/2006/documentManagement/types"/>
    <ds:schemaRef ds:uri="44b573b4-60e3-4471-b08f-fcb89389c56d"/>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8A385DB2-9DBC-4D4A-81A7-E459850B4EE0}">
  <ds:schemaRefs>
    <ds:schemaRef ds:uri="44b573b4-60e3-4471-b08f-fcb89389c56d"/>
    <ds:schemaRef ds:uri="5cb5583a-c7f6-49e5-bd97-22cd6da05a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WaterAid PPT Presentation Template</Template>
  <TotalTime>84</TotalTime>
  <Words>465</Words>
  <Application>Microsoft Office PowerPoint</Application>
  <PresentationFormat>On-screen Show (16:9)</PresentationFormat>
  <Paragraphs>40</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Noto Sans</vt:lpstr>
      <vt:lpstr>WaterAid Divider Slide Options</vt:lpstr>
      <vt:lpstr>PowerPoint Presentation</vt:lpstr>
      <vt:lpstr>PowerPoint Presentation</vt:lpstr>
      <vt:lpstr>PowerPoint Presentation</vt:lpstr>
      <vt:lpstr>PowerPoint Presentation</vt:lpstr>
      <vt:lpstr>PowerPoint Presentation</vt:lpstr>
      <vt:lpstr>PowerPoint Presentation</vt:lpstr>
    </vt:vector>
  </TitlesOfParts>
  <Manager/>
  <Company>WaterAid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 flexible 2019 (English)</dc:title>
  <dc:subject/>
  <dc:creator>David Stedman</dc:creator>
  <cp:keywords>16:9</cp:keywords>
  <dc:description/>
  <cp:lastModifiedBy>Judit Palotai</cp:lastModifiedBy>
  <cp:revision>25</cp:revision>
  <cp:lastPrinted>2017-07-03T12:02:11Z</cp:lastPrinted>
  <dcterms:created xsi:type="dcterms:W3CDTF">2017-07-05T10:54:13Z</dcterms:created>
  <dcterms:modified xsi:type="dcterms:W3CDTF">2020-12-11T18:54:22Z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ient">
    <vt:lpwstr>AstraZeneca</vt:lpwstr>
  </property>
  <property fmtid="{D5CDD505-2E9C-101B-9397-08002B2CF9AE}" pid="3" name="Language">
    <vt:lpwstr>English (UK)</vt:lpwstr>
  </property>
  <property fmtid="{D5CDD505-2E9C-101B-9397-08002B2CF9AE}" pid="4" name="Owner">
    <vt:lpwstr>P L Kessler</vt:lpwstr>
  </property>
  <property fmtid="{D5CDD505-2E9C-101B-9397-08002B2CF9AE}" pid="5" name="Project">
    <vt:lpwstr>The Chase</vt:lpwstr>
  </property>
  <property fmtid="{D5CDD505-2E9C-101B-9397-08002B2CF9AE}" pid="6" name="Publisher">
    <vt:lpwstr>Kessler Associates</vt:lpwstr>
  </property>
  <property fmtid="{D5CDD505-2E9C-101B-9397-08002B2CF9AE}" pid="7" name="ContentTypeId">
    <vt:lpwstr>0x01010078D2D28D5DB3F74CA41517195D69D4A8</vt:lpwstr>
  </property>
  <property fmtid="{D5CDD505-2E9C-101B-9397-08002B2CF9AE}" pid="8" name="bedc2c9ef8364983b3347fbd11b5583b">
    <vt:lpwstr>English|830de149-38b3-4787-abed-ef74a4d93cc7</vt:lpwstr>
  </property>
  <property fmtid="{D5CDD505-2E9C-101B-9397-08002B2CF9AE}" pid="9" name="TaxCatchAll">
    <vt:lpwstr>47;#Global|eb121460-b1b0-4cc1-89cc-a79617399c5f;#14;#Communications|c78cb21b-4ba8-4f60-b009-6b78ff6e9ca8;#1;#English|830de149-38b3-4787-abed-ef74a4d93cc7;#49;#Template|2eaf9c0f-7e85-4e77-ac55-57a1a567f7a2</vt:lpwstr>
  </property>
  <property fmtid="{D5CDD505-2E9C-101B-9397-08002B2CF9AE}" pid="10" name="FlexFunction">
    <vt:lpwstr>14;#Communications|c78cb21b-4ba8-4f60-b009-6b78ff6e9ca8</vt:lpwstr>
  </property>
  <property fmtid="{D5CDD505-2E9C-101B-9397-08002B2CF9AE}" pid="11" name="FlexAudience">
    <vt:lpwstr/>
  </property>
  <property fmtid="{D5CDD505-2E9C-101B-9397-08002B2CF9AE}" pid="12" name="FlexDocumentCategory">
    <vt:lpwstr>49;#Template|2eaf9c0f-7e85-4e77-ac55-57a1a567f7a2</vt:lpwstr>
  </property>
  <property fmtid="{D5CDD505-2E9C-101B-9397-08002B2CF9AE}" pid="13" name="FlexLanguage">
    <vt:lpwstr>1;#English|830de149-38b3-4787-abed-ef74a4d93cc7</vt:lpwstr>
  </property>
  <property fmtid="{D5CDD505-2E9C-101B-9397-08002B2CF9AE}" pid="14" name="FlexDocumentLocation">
    <vt:lpwstr>2;#Global|eb121460-b1b0-4cc1-89cc-a79617399c5f</vt:lpwstr>
  </property>
  <property fmtid="{D5CDD505-2E9C-101B-9397-08002B2CF9AE}" pid="15" name="Order">
    <vt:r8>64200</vt:r8>
  </property>
  <property fmtid="{D5CDD505-2E9C-101B-9397-08002B2CF9AE}" pid="16" name="ComplianceAssetId">
    <vt:lpwstr/>
  </property>
  <property fmtid="{D5CDD505-2E9C-101B-9397-08002B2CF9AE}" pid="17" name="AuthorIds_UIVersion_10752">
    <vt:lpwstr>3</vt:lpwstr>
  </property>
  <property fmtid="{D5CDD505-2E9C-101B-9397-08002B2CF9AE}" pid="18" name="FlexAudienceTaxHTField0">
    <vt:lpwstr/>
  </property>
  <property fmtid="{D5CDD505-2E9C-101B-9397-08002B2CF9AE}" pid="19" name="FlexDocumentCategoryTaxHTField0">
    <vt:lpwstr>Template|2eaf9c0f-7e85-4e77-ac55-57a1a567f7a2</vt:lpwstr>
  </property>
  <property fmtid="{D5CDD505-2E9C-101B-9397-08002B2CF9AE}" pid="20" name="FlexDocumentLocationTaxHTField0">
    <vt:lpwstr>Global|eb121460-b1b0-4cc1-89cc-a79617399c5f</vt:lpwstr>
  </property>
  <property fmtid="{D5CDD505-2E9C-101B-9397-08002B2CF9AE}" pid="21" name="FlexFunctionTaxHTField0">
    <vt:lpwstr>Communications|c78cb21b-4ba8-4f60-b009-6b78ff6e9ca8</vt:lpwstr>
  </property>
  <property fmtid="{D5CDD505-2E9C-101B-9397-08002B2CF9AE}" pid="22" name="SharedWithUsers">
    <vt:lpwstr/>
  </property>
  <property fmtid="{D5CDD505-2E9C-101B-9397-08002B2CF9AE}" pid="23" name="xd_ProgID">
    <vt:lpwstr/>
  </property>
  <property fmtid="{D5CDD505-2E9C-101B-9397-08002B2CF9AE}" pid="24" name="Size">
    <vt:lpwstr/>
  </property>
  <property fmtid="{D5CDD505-2E9C-101B-9397-08002B2CF9AE}" pid="25" name="WaterAidBrandAssetUse">
    <vt:lpwstr/>
  </property>
  <property fmtid="{D5CDD505-2E9C-101B-9397-08002B2CF9AE}" pid="26" name="TemplateUrl">
    <vt:lpwstr/>
  </property>
  <property fmtid="{D5CDD505-2E9C-101B-9397-08002B2CF9AE}" pid="27" name="FlexDocumentAuthor">
    <vt:lpwstr>551;#David Stedman</vt:lpwstr>
  </property>
  <property fmtid="{D5CDD505-2E9C-101B-9397-08002B2CF9AE}" pid="28" name="WaterAidBrandAssetColour">
    <vt:lpwstr/>
  </property>
  <property fmtid="{D5CDD505-2E9C-101B-9397-08002B2CF9AE}" pid="29" name="WaterAidBrandAssetTint">
    <vt:lpwstr/>
  </property>
  <property fmtid="{D5CDD505-2E9C-101B-9397-08002B2CF9AE}" pid="30" name="Orientation">
    <vt:lpwstr/>
  </property>
  <property fmtid="{D5CDD505-2E9C-101B-9397-08002B2CF9AE}" pid="31" name="xd_Signature">
    <vt:bool>false</vt:bool>
  </property>
  <property fmtid="{D5CDD505-2E9C-101B-9397-08002B2CF9AE}" pid="32" name="WaterAidBrandAssetCategory">
    <vt:lpwstr>63;#Templates|18ec425e-d1a7-43b9-92f8-3f13cfdfd929</vt:lpwstr>
  </property>
</Properties>
</file>