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4"/>
  </p:sldMasterIdLst>
  <p:notesMasterIdLst>
    <p:notesMasterId r:id="rId12"/>
  </p:notesMasterIdLst>
  <p:handoutMasterIdLst>
    <p:handoutMasterId r:id="rId13"/>
  </p:handoutMasterIdLst>
  <p:sldIdLst>
    <p:sldId id="500" r:id="rId5"/>
    <p:sldId id="524" r:id="rId6"/>
    <p:sldId id="516" r:id="rId7"/>
    <p:sldId id="518" r:id="rId8"/>
    <p:sldId id="519" r:id="rId9"/>
    <p:sldId id="520" r:id="rId10"/>
    <p:sldId id="521" r:id="rId11"/>
  </p:sldIdLst>
  <p:sldSz cx="9144000" cy="5143500" type="screen16x9"/>
  <p:notesSz cx="6858000" cy="1171575"/>
  <p:custDataLst>
    <p:tags r:id="rId1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3" userDrawn="1">
          <p15:clr>
            <a:srgbClr val="A4A3A4"/>
          </p15:clr>
        </p15:guide>
        <p15:guide id="2">
          <p15:clr>
            <a:srgbClr val="A4A3A4"/>
          </p15:clr>
        </p15:guide>
        <p15:guide id="3" orient="horz">
          <p15:clr>
            <a:srgbClr val="A4A3A4"/>
          </p15:clr>
        </p15:guide>
      </p15:sldGuideLst>
    </p:ext>
    <p:ext uri="{2D200454-40CA-4A62-9FC3-DE9A4176ACB9}">
      <p15:notesGuideLst xmlns:p15="http://schemas.microsoft.com/office/powerpoint/2012/main">
        <p15:guide id="1" orient="horz" pos="3111">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3527"/>
    <a:srgbClr val="0076A8"/>
    <a:srgbClr val="9D968D"/>
    <a:srgbClr val="C5B783"/>
    <a:srgbClr val="3A913F"/>
    <a:srgbClr val="9E007E"/>
    <a:srgbClr val="DDDDDD"/>
    <a:srgbClr val="E0457B"/>
    <a:srgbClr val="7BA7BC"/>
    <a:srgbClr val="B7C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6F5747-354B-9E2E-4FD2-E547FB9F280B}" v="21" dt="2020-12-15T11:59:45.913"/>
    <p1510:client id="{A392F41B-60EE-ADF7-2A95-0142CB714C74}" v="43" dt="2020-12-15T11:25:03.3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12" autoAdjust="0"/>
    <p:restoredTop sz="59300" autoAdjust="0"/>
  </p:normalViewPr>
  <p:slideViewPr>
    <p:cSldViewPr snapToGrid="0" snapToObjects="1" showGuides="1">
      <p:cViewPr varScale="1">
        <p:scale>
          <a:sx n="57" d="100"/>
          <a:sy n="57" d="100"/>
        </p:scale>
        <p:origin x="1620" y="54"/>
      </p:cViewPr>
      <p:guideLst>
        <p:guide orient="horz" pos="2913"/>
        <p:guide/>
        <p:guide orient="horz"/>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132" d="100"/>
          <a:sy n="132" d="100"/>
        </p:scale>
        <p:origin x="84" y="68"/>
      </p:cViewPr>
      <p:guideLst>
        <p:guide orient="horz" pos="3111"/>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505" y="0"/>
            <a:ext cx="2890626" cy="493792"/>
          </a:xfrm>
          <a:prstGeom prst="rect">
            <a:avLst/>
          </a:prstGeom>
        </p:spPr>
        <p:txBody>
          <a:bodyPr vert="horz" lIns="91440" tIns="45720" rIns="91440" bIns="45720" rtlCol="0"/>
          <a:lstStyle>
            <a:lvl1pPr algn="r">
              <a:defRPr sz="1200"/>
            </a:lvl1pPr>
          </a:lstStyle>
          <a:p>
            <a:fld id="{3BBED7E8-0829-F34C-B479-A757805E6C1B}" type="datetimeFigureOut">
              <a:rPr lang="en-US" smtClean="0"/>
              <a:pPr/>
              <a:t>12/15/2020</a:t>
            </a:fld>
            <a:endParaRPr lang="en-US"/>
          </a:p>
        </p:txBody>
      </p:sp>
      <p:sp>
        <p:nvSpPr>
          <p:cNvPr id="4" name="Footer Placeholder 3"/>
          <p:cNvSpPr>
            <a:spLocks noGrp="1"/>
          </p:cNvSpPr>
          <p:nvPr>
            <p:ph type="ftr" sz="quarter" idx="2"/>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505" y="9380332"/>
            <a:ext cx="2890626" cy="493792"/>
          </a:xfrm>
          <a:prstGeom prst="rect">
            <a:avLst/>
          </a:prstGeom>
        </p:spPr>
        <p:txBody>
          <a:bodyPr vert="horz" lIns="91440" tIns="45720" rIns="91440" bIns="45720" rtlCol="0" anchor="b"/>
          <a:lstStyle>
            <a:lvl1pPr algn="r">
              <a:defRPr sz="1200"/>
            </a:lvl1pPr>
          </a:lstStyle>
          <a:p>
            <a:fld id="{053334D3-7666-C24C-995B-669B029DDF20}" type="slidenum">
              <a:rPr lang="en-US" smtClean="0"/>
              <a:pPr/>
              <a:t>‹#›</a:t>
            </a:fld>
            <a:endParaRPr lang="en-US"/>
          </a:p>
        </p:txBody>
      </p:sp>
    </p:spTree>
    <p:extLst>
      <p:ext uri="{BB962C8B-B14F-4D97-AF65-F5344CB8AC3E}">
        <p14:creationId xmlns:p14="http://schemas.microsoft.com/office/powerpoint/2010/main" val="2465314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505" y="0"/>
            <a:ext cx="2890626" cy="493792"/>
          </a:xfrm>
          <a:prstGeom prst="rect">
            <a:avLst/>
          </a:prstGeom>
        </p:spPr>
        <p:txBody>
          <a:bodyPr vert="horz" lIns="91440" tIns="45720" rIns="91440" bIns="45720" rtlCol="0"/>
          <a:lstStyle>
            <a:lvl1pPr algn="r">
              <a:defRPr sz="1200"/>
            </a:lvl1pPr>
          </a:lstStyle>
          <a:p>
            <a:fld id="{6C7E4F11-7667-5045-A00B-01970EA44BB5}" type="datetimeFigureOut">
              <a:rPr lang="en-US" smtClean="0"/>
              <a:pPr/>
              <a:t>12/15/2020</a:t>
            </a:fld>
            <a:endParaRPr lang="en-US"/>
          </a:p>
        </p:txBody>
      </p:sp>
      <p:sp>
        <p:nvSpPr>
          <p:cNvPr id="4" name="Slide Image Placeholder 3"/>
          <p:cNvSpPr>
            <a:spLocks noGrp="1" noRot="1" noChangeAspect="1"/>
          </p:cNvSpPr>
          <p:nvPr>
            <p:ph type="sldImg" idx="2"/>
          </p:nvPr>
        </p:nvSpPr>
        <p:spPr>
          <a:xfrm>
            <a:off x="46038" y="741363"/>
            <a:ext cx="657860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068" y="4691023"/>
            <a:ext cx="5336540" cy="444412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505" y="9380332"/>
            <a:ext cx="2890626" cy="493792"/>
          </a:xfrm>
          <a:prstGeom prst="rect">
            <a:avLst/>
          </a:prstGeom>
        </p:spPr>
        <p:txBody>
          <a:bodyPr vert="horz" lIns="91440" tIns="45720" rIns="91440" bIns="45720" rtlCol="0" anchor="b"/>
          <a:lstStyle>
            <a:lvl1pPr algn="r">
              <a:defRPr sz="1200"/>
            </a:lvl1pPr>
          </a:lstStyle>
          <a:p>
            <a:fld id="{FAD751AE-7ABC-314D-AFAD-47B860ED6FFE}" type="slidenum">
              <a:rPr lang="en-US" smtClean="0"/>
              <a:pPr/>
              <a:t>‹#›</a:t>
            </a:fld>
            <a:endParaRPr lang="en-US"/>
          </a:p>
        </p:txBody>
      </p:sp>
    </p:spTree>
    <p:extLst>
      <p:ext uri="{BB962C8B-B14F-4D97-AF65-F5344CB8AC3E}">
        <p14:creationId xmlns:p14="http://schemas.microsoft.com/office/powerpoint/2010/main" val="15624454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1</a:t>
            </a:fld>
            <a:endParaRPr lang="en-US"/>
          </a:p>
        </p:txBody>
      </p:sp>
    </p:spTree>
    <p:extLst>
      <p:ext uri="{BB962C8B-B14F-4D97-AF65-F5344CB8AC3E}">
        <p14:creationId xmlns:p14="http://schemas.microsoft.com/office/powerpoint/2010/main" val="3835804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Across the world, extreme weather makes the task of getting a clean glass of water even more difficult for the poorest people. Rain is becoming more unpredictable. Intense droughts are drying up the wells and springs families rely on. Floods are polluting water sources with salt and faeces. </a:t>
            </a:r>
          </a:p>
          <a:p>
            <a:endParaRPr lang="en-GB" dirty="0"/>
          </a:p>
          <a:p>
            <a:r>
              <a:rPr lang="en-GB" dirty="0"/>
              <a:t>It is people living in poverty – those who tread most lightly on the planet, who are being hit the hardest by our changing climate.</a:t>
            </a:r>
          </a:p>
          <a:p>
            <a:endParaRPr lang="en-GB" dirty="0"/>
          </a:p>
          <a:p>
            <a:r>
              <a:rPr lang="en-GB" dirty="0"/>
              <a:t>If you are poor, you are less likely to have reliable, clean water. You are more vulnerable to dangerous diseases and viruses like COVID-19. And your livelihood is more precarious. When extreme weather hits, those who are least able to protect themselves must watch as their crops fail, and their families get sick as water-related diseases break out. They must face yet more uncertainty.</a:t>
            </a:r>
          </a:p>
        </p:txBody>
      </p:sp>
      <p:sp>
        <p:nvSpPr>
          <p:cNvPr id="4" name="Slide Number Placeholder 3"/>
          <p:cNvSpPr>
            <a:spLocks noGrp="1"/>
          </p:cNvSpPr>
          <p:nvPr>
            <p:ph type="sldNum" sz="quarter" idx="10"/>
          </p:nvPr>
        </p:nvSpPr>
        <p:spPr/>
        <p:txBody>
          <a:bodyPr/>
          <a:lstStyle/>
          <a:p>
            <a:fld id="{FAD751AE-7ABC-314D-AFAD-47B860ED6FFE}" type="slidenum">
              <a:rPr lang="en-US" smtClean="0"/>
              <a:pPr/>
              <a:t>2</a:t>
            </a:fld>
            <a:endParaRPr lang="en-US"/>
          </a:p>
        </p:txBody>
      </p:sp>
    </p:spTree>
    <p:extLst>
      <p:ext uri="{BB962C8B-B14F-4D97-AF65-F5344CB8AC3E}">
        <p14:creationId xmlns:p14="http://schemas.microsoft.com/office/powerpoint/2010/main" val="2748300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3</a:t>
            </a:fld>
            <a:endParaRPr lang="en-US"/>
          </a:p>
        </p:txBody>
      </p:sp>
    </p:spTree>
    <p:extLst>
      <p:ext uri="{BB962C8B-B14F-4D97-AF65-F5344CB8AC3E}">
        <p14:creationId xmlns:p14="http://schemas.microsoft.com/office/powerpoint/2010/main" val="3960541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4</a:t>
            </a:fld>
            <a:endParaRPr lang="en-US"/>
          </a:p>
        </p:txBody>
      </p:sp>
    </p:spTree>
    <p:extLst>
      <p:ext uri="{BB962C8B-B14F-4D97-AF65-F5344CB8AC3E}">
        <p14:creationId xmlns:p14="http://schemas.microsoft.com/office/powerpoint/2010/main" val="816619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5</a:t>
            </a:fld>
            <a:endParaRPr lang="en-US"/>
          </a:p>
        </p:txBody>
      </p:sp>
    </p:spTree>
    <p:extLst>
      <p:ext uri="{BB962C8B-B14F-4D97-AF65-F5344CB8AC3E}">
        <p14:creationId xmlns:p14="http://schemas.microsoft.com/office/powerpoint/2010/main" val="1220405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6</a:t>
            </a:fld>
            <a:endParaRPr lang="en-US"/>
          </a:p>
        </p:txBody>
      </p:sp>
    </p:spTree>
    <p:extLst>
      <p:ext uri="{BB962C8B-B14F-4D97-AF65-F5344CB8AC3E}">
        <p14:creationId xmlns:p14="http://schemas.microsoft.com/office/powerpoint/2010/main" val="3326977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7</a:t>
            </a:fld>
            <a:endParaRPr lang="en-US"/>
          </a:p>
        </p:txBody>
      </p:sp>
    </p:spTree>
    <p:extLst>
      <p:ext uri="{BB962C8B-B14F-4D97-AF65-F5344CB8AC3E}">
        <p14:creationId xmlns:p14="http://schemas.microsoft.com/office/powerpoint/2010/main" val="1048984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WaterAid Blue">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accent1"/>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1142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401097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Bold Purple">
    <p:spTree>
      <p:nvGrpSpPr>
        <p:cNvPr id="1" name=""/>
        <p:cNvGrpSpPr/>
        <p:nvPr/>
      </p:nvGrpSpPr>
      <p:grpSpPr>
        <a:xfrm>
          <a:off x="0" y="0"/>
          <a:ext cx="0" cy="0"/>
          <a:chOff x="0" y="0"/>
          <a:chExt cx="0" cy="0"/>
        </a:xfrm>
      </p:grpSpPr>
      <p:sp>
        <p:nvSpPr>
          <p:cNvPr id="7" name="Picture Placeholder 14"/>
          <p:cNvSpPr>
            <a:spLocks noGrp="1"/>
          </p:cNvSpPr>
          <p:nvPr>
            <p:ph type="pic" sz="quarter" idx="13"/>
          </p:nvPr>
        </p:nvSpPr>
        <p:spPr>
          <a:xfrm>
            <a:off x="360000" y="360000"/>
            <a:ext cx="8424000" cy="4428000"/>
          </a:xfrm>
          <a:prstGeom prst="roundRect">
            <a:avLst>
              <a:gd name="adj" fmla="val 1457"/>
            </a:avLst>
          </a:prstGeom>
          <a:solidFill>
            <a:srgbClr val="9E007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30F23649-B98A-4EC9-ACA7-2CEC0D1CA0D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593757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Vitality Red">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rgbClr val="C63527"/>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C1B606A6-4279-4DC4-A9D3-B8BBC5ABDC20}"/>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36775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Strong Chestnut">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85431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marR="0" indent="0" algn="ctr" defTabSz="457200" rtl="0" eaLnBrk="1" fontAlgn="auto" latinLnBrk="0" hangingPunct="1">
              <a:lnSpc>
                <a:spcPct val="100000"/>
              </a:lnSpc>
              <a:spcBef>
                <a:spcPct val="20000"/>
              </a:spcBef>
              <a:spcAft>
                <a:spcPts val="0"/>
              </a:spcAft>
              <a:buClrTx/>
              <a:buSzTx/>
              <a:buFontTx/>
              <a:buNone/>
              <a:tabLst/>
              <a:defRPr lang="en-GB" sz="1200" noProof="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D684F073-3961-4677-918A-352B1B9731A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76185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lide Title Option 2">
    <p:spTree>
      <p:nvGrpSpPr>
        <p:cNvPr id="1" name=""/>
        <p:cNvGrpSpPr/>
        <p:nvPr/>
      </p:nvGrpSpPr>
      <p:grpSpPr>
        <a:xfrm>
          <a:off x="0" y="0"/>
          <a:ext cx="0" cy="0"/>
          <a:chOff x="0" y="0"/>
          <a:chExt cx="0" cy="0"/>
        </a:xfrm>
      </p:grpSpPr>
      <p:sp>
        <p:nvSpPr>
          <p:cNvPr id="2" name="Rounded Rectangle 1"/>
          <p:cNvSpPr/>
          <p:nvPr userDrawn="1"/>
        </p:nvSpPr>
        <p:spPr>
          <a:xfrm>
            <a:off x="4600483" y="360364"/>
            <a:ext cx="3348380" cy="4190636"/>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4791443" y="472325"/>
            <a:ext cx="305451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4802102" y="3348775"/>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52424" y="360363"/>
            <a:ext cx="4191095" cy="419040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4802102" y="4124214"/>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4802102" y="3609702"/>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pic>
        <p:nvPicPr>
          <p:cNvPr id="12" name="Picture 11">
            <a:extLst>
              <a:ext uri="{FF2B5EF4-FFF2-40B4-BE49-F238E27FC236}">
                <a16:creationId xmlns:a16="http://schemas.microsoft.com/office/drawing/2014/main" id="{6F9BC7C8-6991-46DF-A69C-7FF333FE113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4237783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lide Title Option 3">
    <p:spTree>
      <p:nvGrpSpPr>
        <p:cNvPr id="1" name=""/>
        <p:cNvGrpSpPr/>
        <p:nvPr/>
      </p:nvGrpSpPr>
      <p:grpSpPr>
        <a:xfrm>
          <a:off x="0" y="0"/>
          <a:ext cx="0" cy="0"/>
          <a:chOff x="0" y="0"/>
          <a:chExt cx="0" cy="0"/>
        </a:xfrm>
      </p:grpSpPr>
      <p:sp>
        <p:nvSpPr>
          <p:cNvPr id="2" name="Rounded Rectangle 1"/>
          <p:cNvSpPr/>
          <p:nvPr userDrawn="1"/>
        </p:nvSpPr>
        <p:spPr>
          <a:xfrm>
            <a:off x="2056467" y="2905572"/>
            <a:ext cx="5049728" cy="1641028"/>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2108418" y="2994406"/>
            <a:ext cx="379065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2108418" y="3587239"/>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60000" y="360363"/>
            <a:ext cx="3352308"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2108418" y="412421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2108418" y="3848166"/>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sp>
        <p:nvSpPr>
          <p:cNvPr id="23" name="Picture Placeholder 14"/>
          <p:cNvSpPr>
            <a:spLocks noGrp="1"/>
          </p:cNvSpPr>
          <p:nvPr>
            <p:ph type="pic" sz="quarter" idx="16" hasCustomPrompt="1"/>
          </p:nvPr>
        </p:nvSpPr>
        <p:spPr>
          <a:xfrm>
            <a:off x="3763108" y="360362"/>
            <a:ext cx="2477477"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24" name="Picture Placeholder 14"/>
          <p:cNvSpPr>
            <a:spLocks noGrp="1"/>
          </p:cNvSpPr>
          <p:nvPr>
            <p:ph type="pic" sz="quarter" idx="17" hasCustomPrompt="1"/>
          </p:nvPr>
        </p:nvSpPr>
        <p:spPr>
          <a:xfrm>
            <a:off x="6307016" y="360363"/>
            <a:ext cx="2487216" cy="250028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pic>
        <p:nvPicPr>
          <p:cNvPr id="17" name="Picture 16">
            <a:extLst>
              <a:ext uri="{FF2B5EF4-FFF2-40B4-BE49-F238E27FC236}">
                <a16:creationId xmlns:a16="http://schemas.microsoft.com/office/drawing/2014/main" id="{B738AFD0-4E7C-49BE-8802-CD62E9893C6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2110380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Slide Title Option 4">
    <p:spTree>
      <p:nvGrpSpPr>
        <p:cNvPr id="1" name=""/>
        <p:cNvGrpSpPr/>
        <p:nvPr/>
      </p:nvGrpSpPr>
      <p:grpSpPr>
        <a:xfrm>
          <a:off x="0" y="0"/>
          <a:ext cx="0" cy="0"/>
          <a:chOff x="0" y="0"/>
          <a:chExt cx="0" cy="0"/>
        </a:xfrm>
      </p:grpSpPr>
      <p:sp>
        <p:nvSpPr>
          <p:cNvPr id="2" name="Rounded Rectangle 1"/>
          <p:cNvSpPr/>
          <p:nvPr userDrawn="1"/>
        </p:nvSpPr>
        <p:spPr>
          <a:xfrm>
            <a:off x="1222212" y="360363"/>
            <a:ext cx="5029298" cy="1658781"/>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1347583" y="478110"/>
            <a:ext cx="379065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1347583" y="1204849"/>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49769" y="2064071"/>
            <a:ext cx="3348886" cy="2482529"/>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1347583" y="174182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1347583" y="1465776"/>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sp>
        <p:nvSpPr>
          <p:cNvPr id="23" name="Picture Placeholder 14"/>
          <p:cNvSpPr>
            <a:spLocks noGrp="1"/>
          </p:cNvSpPr>
          <p:nvPr>
            <p:ph type="pic" sz="quarter" idx="16" hasCustomPrompt="1"/>
          </p:nvPr>
        </p:nvSpPr>
        <p:spPr>
          <a:xfrm>
            <a:off x="3765835" y="2064071"/>
            <a:ext cx="2485675" cy="2482529"/>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24" name="Picture Placeholder 14"/>
          <p:cNvSpPr>
            <a:spLocks noGrp="1"/>
          </p:cNvSpPr>
          <p:nvPr>
            <p:ph type="pic" sz="quarter" idx="17" hasCustomPrompt="1"/>
          </p:nvPr>
        </p:nvSpPr>
        <p:spPr>
          <a:xfrm>
            <a:off x="6308556" y="360362"/>
            <a:ext cx="2485675" cy="2482529"/>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pic>
        <p:nvPicPr>
          <p:cNvPr id="14" name="Picture 13">
            <a:extLst>
              <a:ext uri="{FF2B5EF4-FFF2-40B4-BE49-F238E27FC236}">
                <a16:creationId xmlns:a16="http://schemas.microsoft.com/office/drawing/2014/main" id="{31FDCC7F-5889-4F88-9F96-83BFC709B6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3329107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Grid to Edit">
    <p:spTree>
      <p:nvGrpSpPr>
        <p:cNvPr id="1" name=""/>
        <p:cNvGrpSpPr/>
        <p:nvPr/>
      </p:nvGrpSpPr>
      <p:grpSpPr>
        <a:xfrm>
          <a:off x="0" y="0"/>
          <a:ext cx="0" cy="0"/>
          <a:chOff x="0" y="0"/>
          <a:chExt cx="0" cy="0"/>
        </a:xfrm>
      </p:grpSpPr>
      <p:sp>
        <p:nvSpPr>
          <p:cNvPr id="30" name="Picture Placeholder 14"/>
          <p:cNvSpPr>
            <a:spLocks noGrp="1"/>
          </p:cNvSpPr>
          <p:nvPr>
            <p:ph type="pic" sz="quarter" idx="38"/>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a:t>
            </a:r>
          </a:p>
        </p:txBody>
      </p:sp>
      <p:sp>
        <p:nvSpPr>
          <p:cNvPr id="19" name="Picture Placeholder 14"/>
          <p:cNvSpPr>
            <a:spLocks noGrp="1"/>
          </p:cNvSpPr>
          <p:nvPr>
            <p:ph type="pic" sz="quarter" idx="34"/>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a:t>
            </a:r>
          </a:p>
        </p:txBody>
      </p:sp>
      <p:sp>
        <p:nvSpPr>
          <p:cNvPr id="13" name="Picture Placeholder 14"/>
          <p:cNvSpPr>
            <a:spLocks noGrp="1"/>
          </p:cNvSpPr>
          <p:nvPr>
            <p:ph type="pic" sz="quarter" idx="12"/>
          </p:nvPr>
        </p:nvSpPr>
        <p:spPr>
          <a:xfrm>
            <a:off x="2489072" y="363176"/>
            <a:ext cx="4186800" cy="4182135"/>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3" name="Picture Placeholder 14"/>
          <p:cNvSpPr>
            <a:spLocks noGrp="1"/>
          </p:cNvSpPr>
          <p:nvPr>
            <p:ph type="pic" sz="quarter" idx="35"/>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9" name="Picture Placeholder 14"/>
          <p:cNvSpPr>
            <a:spLocks noGrp="1"/>
          </p:cNvSpPr>
          <p:nvPr>
            <p:ph type="pic" sz="quarter" idx="42"/>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a:t>
            </a:r>
          </a:p>
        </p:txBody>
      </p:sp>
      <p:sp>
        <p:nvSpPr>
          <p:cNvPr id="14" name="Text Placeholder 4"/>
          <p:cNvSpPr>
            <a:spLocks noGrp="1"/>
          </p:cNvSpPr>
          <p:nvPr>
            <p:ph type="body" sz="quarter" idx="45" hasCustomPrompt="1"/>
          </p:nvPr>
        </p:nvSpPr>
        <p:spPr>
          <a:xfrm>
            <a:off x="6738590" y="362736"/>
            <a:ext cx="1980000" cy="1465262"/>
          </a:xfrm>
          <a:prstGeom prst="rect">
            <a:avLst/>
          </a:prstGeom>
        </p:spPr>
        <p:txBody>
          <a:bodyPr vert="horz"/>
          <a:lstStyle>
            <a:lvl1pPr marL="180000" indent="-180000">
              <a:spcBef>
                <a:spcPts val="0"/>
              </a:spcBef>
              <a:spcAft>
                <a:spcPts val="1000"/>
              </a:spcAft>
              <a:buClr>
                <a:schemeClr val="accent1"/>
              </a:buClr>
              <a:buFont typeface="Arial"/>
              <a:buChar char="•"/>
              <a:defRPr sz="1400" baseline="0"/>
            </a:lvl1pPr>
            <a:lvl2pPr marL="180000" indent="-180000">
              <a:spcBef>
                <a:spcPts val="0"/>
              </a:spcBef>
              <a:spcAft>
                <a:spcPts val="1000"/>
              </a:spcAft>
              <a:buClr>
                <a:schemeClr val="accent1"/>
              </a:buClr>
              <a:defRPr sz="1400"/>
            </a:lvl2pPr>
            <a:lvl3pPr marL="180000" indent="-180000">
              <a:spcBef>
                <a:spcPts val="0"/>
              </a:spcBef>
              <a:spcAft>
                <a:spcPts val="1000"/>
              </a:spcAft>
              <a:buClr>
                <a:schemeClr val="accent1"/>
              </a:buClr>
              <a:defRPr sz="1400"/>
            </a:lvl3pPr>
            <a:lvl4pPr marL="180000" indent="-180000">
              <a:spcBef>
                <a:spcPts val="0"/>
              </a:spcBef>
              <a:spcAft>
                <a:spcPts val="1000"/>
              </a:spcAft>
              <a:buClr>
                <a:schemeClr val="accent1"/>
              </a:buClr>
              <a:defRPr sz="1400"/>
            </a:lvl4pPr>
            <a:lvl5pPr marL="180000" indent="-180000">
              <a:spcBef>
                <a:spcPts val="0"/>
              </a:spcBef>
              <a:spcAft>
                <a:spcPts val="1000"/>
              </a:spcAft>
              <a:buClr>
                <a:schemeClr val="accent1"/>
              </a:buClr>
              <a:defRPr sz="1400"/>
            </a:lvl5pPr>
          </a:lstStyle>
          <a:p>
            <a:pPr lvl="0"/>
            <a:r>
              <a:rPr lang="en-GB" dirty="0"/>
              <a:t>Bullet points</a:t>
            </a:r>
          </a:p>
          <a:p>
            <a:pPr lvl="0"/>
            <a:r>
              <a:rPr lang="en-GB" dirty="0"/>
              <a:t>Bullet points</a:t>
            </a:r>
          </a:p>
          <a:p>
            <a:pPr lvl="0"/>
            <a:r>
              <a:rPr lang="en-GB" dirty="0"/>
              <a:t>Bullet points</a:t>
            </a:r>
          </a:p>
          <a:p>
            <a:pPr lvl="0"/>
            <a:endParaRPr lang="en-GB" dirty="0"/>
          </a:p>
        </p:txBody>
      </p:sp>
      <p:pic>
        <p:nvPicPr>
          <p:cNvPr id="16" name="Picture 15">
            <a:extLst>
              <a:ext uri="{FF2B5EF4-FFF2-40B4-BE49-F238E27FC236}">
                <a16:creationId xmlns:a16="http://schemas.microsoft.com/office/drawing/2014/main" id="{9DC70506-8909-4D59-B91A-B5AC652F00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02877" y="4597878"/>
            <a:ext cx="802623" cy="248058"/>
          </a:xfrm>
          <a:prstGeom prst="rect">
            <a:avLst/>
          </a:prstGeom>
        </p:spPr>
      </p:pic>
    </p:spTree>
    <p:extLst>
      <p:ext uri="{BB962C8B-B14F-4D97-AF65-F5344CB8AC3E}">
        <p14:creationId xmlns:p14="http://schemas.microsoft.com/office/powerpoint/2010/main" val="7781222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rid to Edit">
    <p:spTree>
      <p:nvGrpSpPr>
        <p:cNvPr id="1" name=""/>
        <p:cNvGrpSpPr/>
        <p:nvPr/>
      </p:nvGrpSpPr>
      <p:grpSpPr>
        <a:xfrm>
          <a:off x="0" y="0"/>
          <a:ext cx="0" cy="0"/>
          <a:chOff x="0" y="0"/>
          <a:chExt cx="0" cy="0"/>
        </a:xfrm>
      </p:grpSpPr>
      <p:sp>
        <p:nvSpPr>
          <p:cNvPr id="30" name="Picture Placeholder 14"/>
          <p:cNvSpPr>
            <a:spLocks noGrp="1"/>
          </p:cNvSpPr>
          <p:nvPr>
            <p:ph type="pic" sz="quarter" idx="38" hasCustomPrompt="1"/>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9" name="Picture Placeholder 14"/>
          <p:cNvSpPr>
            <a:spLocks noGrp="1"/>
          </p:cNvSpPr>
          <p:nvPr>
            <p:ph type="pic" sz="quarter" idx="34" hasCustomPrompt="1"/>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3" name="Picture Placeholder 14"/>
          <p:cNvSpPr>
            <a:spLocks noGrp="1"/>
          </p:cNvSpPr>
          <p:nvPr>
            <p:ph type="pic" sz="quarter" idx="12" hasCustomPrompt="1"/>
          </p:nvPr>
        </p:nvSpPr>
        <p:spPr>
          <a:xfrm>
            <a:off x="2489072" y="363174"/>
            <a:ext cx="4186800" cy="4182137"/>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3" name="Picture Placeholder 14"/>
          <p:cNvSpPr>
            <a:spLocks noGrp="1"/>
          </p:cNvSpPr>
          <p:nvPr>
            <p:ph type="pic" sz="quarter" idx="35" hasCustomPrompt="1"/>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2" name="Text Placeholder 2"/>
          <p:cNvSpPr>
            <a:spLocks noGrp="1"/>
          </p:cNvSpPr>
          <p:nvPr>
            <p:ph type="body" sz="quarter" idx="18" hasCustomPrompt="1"/>
          </p:nvPr>
        </p:nvSpPr>
        <p:spPr>
          <a:xfrm rot="16200000">
            <a:off x="747235"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8" name="Content Placeholder 2"/>
          <p:cNvSpPr>
            <a:spLocks noGrp="1"/>
          </p:cNvSpPr>
          <p:nvPr>
            <p:ph idx="36"/>
          </p:nvPr>
        </p:nvSpPr>
        <p:spPr>
          <a:xfrm>
            <a:off x="6735414" y="363176"/>
            <a:ext cx="1846611" cy="1659300"/>
          </a:xfrm>
          <a:prstGeom prst="rect">
            <a:avLst/>
          </a:prstGeom>
        </p:spPr>
        <p:txBody>
          <a:bodyPr lIns="108000" tIns="72000" rIns="72000" bIns="0"/>
          <a:lstStyle>
            <a:lvl1pPr marL="0" indent="0" algn="l">
              <a:lnSpc>
                <a:spcPct val="100000"/>
              </a:lnSpc>
              <a:spcBef>
                <a:spcPts val="0"/>
              </a:spcBef>
              <a:buClr>
                <a:schemeClr val="accent1"/>
              </a:buClr>
              <a:buFontTx/>
              <a:buNone/>
              <a:defRPr sz="1100" b="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9" name="Picture Placeholder 14"/>
          <p:cNvSpPr>
            <a:spLocks noGrp="1"/>
          </p:cNvSpPr>
          <p:nvPr>
            <p:ph type="pic" sz="quarter" idx="42" hasCustomPrompt="1"/>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Tree>
    <p:extLst>
      <p:ext uri="{BB962C8B-B14F-4D97-AF65-F5344CB8AC3E}">
        <p14:creationId xmlns:p14="http://schemas.microsoft.com/office/powerpoint/2010/main" val="323843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Black">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tx1"/>
          </a:solidFill>
        </p:spPr>
        <p:txBody>
          <a:bodyPr vert="horz" anchor="b"/>
          <a:lstStyle>
            <a:lvl1pPr marL="0" indent="0" algn="ctr">
              <a:buFontTx/>
              <a:buNone/>
              <a:defRPr sz="1200" b="0">
                <a:solidFill>
                  <a:schemeClr val="bg1"/>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AE37CCDC-8FFA-4FD7-908D-8E629681718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7375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Engaging Yellow">
    <p:spTree>
      <p:nvGrpSpPr>
        <p:cNvPr id="1" name=""/>
        <p:cNvGrpSpPr/>
        <p:nvPr/>
      </p:nvGrpSpPr>
      <p:grpSpPr>
        <a:xfrm>
          <a:off x="0" y="0"/>
          <a:ext cx="0" cy="0"/>
          <a:chOff x="0" y="0"/>
          <a:chExt cx="0" cy="0"/>
        </a:xfrm>
      </p:grpSpPr>
      <p:sp>
        <p:nvSpPr>
          <p:cNvPr id="7" name="Picture Placeholder 14"/>
          <p:cNvSpPr>
            <a:spLocks noGrp="1"/>
          </p:cNvSpPr>
          <p:nvPr>
            <p:ph type="pic" sz="quarter" idx="12"/>
          </p:nvPr>
        </p:nvSpPr>
        <p:spPr>
          <a:xfrm>
            <a:off x="360000" y="360000"/>
            <a:ext cx="8424000" cy="4428000"/>
          </a:xfrm>
          <a:prstGeom prst="roundRect">
            <a:avLst>
              <a:gd name="adj" fmla="val 1457"/>
            </a:avLst>
          </a:prstGeom>
          <a:solidFill>
            <a:schemeClr val="accent2"/>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10F03412-F64F-41C3-8298-D5A9E91F5F3D}"/>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473238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Warm Orang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3"/>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52E23BD-18B0-46A0-A54C-7E80FE4F459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03074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Natural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4"/>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E4B9B7C0-F907-4130-9999-7A808368A9DB}"/>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35842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Active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3A913F"/>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1C3F6DA-2C43-4BD3-8D85-5C5CE77E67AF}"/>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17517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Crisp Blu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5"/>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8F4872FC-6550-49E6-856D-92356103372C}"/>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79626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Inspiring Teal">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007D8A"/>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F8EDC00-1E0A-490E-8C1C-DAEB26BD4516}"/>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0360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Dynamic Pink">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59E73E51-9FAB-4541-9B43-C6BA019A91B5}"/>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61624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9653"/>
      </p:ext>
    </p:extLst>
  </p:cSld>
  <p:clrMap bg1="lt1" tx1="dk1" bg2="lt2" tx2="dk2" accent1="accent1" accent2="accent2" accent3="accent3" accent4="accent4" accent5="accent5" accent6="accent6" hlink="hlink" folHlink="folHlink"/>
  <p:sldLayoutIdLst>
    <p:sldLayoutId id="2147483750" r:id="rId1"/>
    <p:sldLayoutId id="2147483868" r:id="rId2"/>
    <p:sldLayoutId id="2147483855" r:id="rId3"/>
    <p:sldLayoutId id="2147483867" r:id="rId4"/>
    <p:sldLayoutId id="2147483856" r:id="rId5"/>
    <p:sldLayoutId id="2147483871" r:id="rId6"/>
    <p:sldLayoutId id="2147483872" r:id="rId7"/>
    <p:sldLayoutId id="2147483873" r:id="rId8"/>
    <p:sldLayoutId id="2147483858" r:id="rId9"/>
    <p:sldLayoutId id="2147483857" r:id="rId10"/>
    <p:sldLayoutId id="2147483859" r:id="rId11"/>
    <p:sldLayoutId id="2147483874" r:id="rId12"/>
    <p:sldLayoutId id="2147483896" r:id="rId13"/>
    <p:sldLayoutId id="2147483897" r:id="rId14"/>
    <p:sldLayoutId id="2147483898" r:id="rId15"/>
    <p:sldLayoutId id="2147483901" r:id="rId16"/>
    <p:sldLayoutId id="2147483909" r:id="rId17"/>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5.jp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5.jp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2"/>
          <p:cNvSpPr>
            <a:spLocks noGrp="1"/>
          </p:cNvSpPr>
          <p:nvPr>
            <p:ph type="pic" sz="quarter" idx="42"/>
          </p:nvPr>
        </p:nvSpPr>
        <p:spPr>
          <a:xfrm>
            <a:off x="368071" y="255641"/>
            <a:ext cx="3122215" cy="1764545"/>
          </a:xfrm>
          <a:solidFill>
            <a:srgbClr val="9E007E"/>
          </a:solidFill>
        </p:spPr>
      </p:sp>
      <p:pic>
        <p:nvPicPr>
          <p:cNvPr id="3" name="Picture 2" descr="A picture containing object, clock, sky&#10;&#10;Description generated with high confidence">
            <a:extLst>
              <a:ext uri="{FF2B5EF4-FFF2-40B4-BE49-F238E27FC236}">
                <a16:creationId xmlns:a16="http://schemas.microsoft.com/office/drawing/2014/main" id="{6002816C-D434-444E-BF10-F0E53A320A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41326" y="2595610"/>
            <a:ext cx="990024" cy="2252828"/>
          </a:xfrm>
          <a:prstGeom prst="rect">
            <a:avLst/>
          </a:prstGeom>
        </p:spPr>
      </p:pic>
      <p:sp>
        <p:nvSpPr>
          <p:cNvPr id="8" name="Content Placeholder 7"/>
          <p:cNvSpPr>
            <a:spLocks noGrp="1"/>
          </p:cNvSpPr>
          <p:nvPr>
            <p:ph idx="20"/>
          </p:nvPr>
        </p:nvSpPr>
        <p:spPr>
          <a:xfrm>
            <a:off x="501640" y="403761"/>
            <a:ext cx="2887424" cy="1551609"/>
          </a:xfrm>
        </p:spPr>
        <p:txBody>
          <a:bodyPr lIns="144000" tIns="72000" rIns="72000" bIns="0" anchor="t"/>
          <a:lstStyle/>
          <a:p>
            <a:r>
              <a:rPr lang="en-GB" sz="1800" dirty="0">
                <a:solidFill>
                  <a:schemeClr val="bg1"/>
                </a:solidFill>
                <a:latin typeface="Noto Sans" panose="020B0502040504020204" pitchFamily="34" charset="0"/>
              </a:rPr>
              <a:t>Give the most vulnerable communities clean water that withstands our changing climate</a:t>
            </a:r>
            <a:endParaRPr lang="en-GB" sz="1800" dirty="0">
              <a:solidFill>
                <a:schemeClr val="bg1"/>
              </a:solidFill>
              <a:latin typeface="Noto Sans" panose="020B0502040504020204" pitchFamily="34" charset="0"/>
              <a:cs typeface="Arial"/>
            </a:endParaRPr>
          </a:p>
        </p:txBody>
      </p:sp>
      <p:sp>
        <p:nvSpPr>
          <p:cNvPr id="10" name="TextBox 9"/>
          <p:cNvSpPr txBox="1"/>
          <p:nvPr/>
        </p:nvSpPr>
        <p:spPr>
          <a:xfrm rot="16200000">
            <a:off x="5923419" y="3312622"/>
            <a:ext cx="1720492" cy="215444"/>
          </a:xfrm>
          <a:prstGeom prst="rect">
            <a:avLst/>
          </a:prstGeom>
          <a:noFill/>
        </p:spPr>
        <p:txBody>
          <a:bodyPr wrap="square" rtlCol="0">
            <a:spAutoFit/>
          </a:bodyPr>
          <a:lstStyle/>
          <a:p>
            <a:r>
              <a:rPr lang="en-GB" sz="800" dirty="0">
                <a:solidFill>
                  <a:schemeClr val="bg1"/>
                </a:solidFill>
              </a:rPr>
              <a:t>WaterAid/Chileshe Chanda</a:t>
            </a:r>
          </a:p>
        </p:txBody>
      </p:sp>
      <p:sp>
        <p:nvSpPr>
          <p:cNvPr id="11" name="TextBox 10"/>
          <p:cNvSpPr txBox="1"/>
          <p:nvPr/>
        </p:nvSpPr>
        <p:spPr>
          <a:xfrm>
            <a:off x="3710853" y="4280590"/>
            <a:ext cx="2394237" cy="215444"/>
          </a:xfrm>
          <a:prstGeom prst="rect">
            <a:avLst/>
          </a:prstGeom>
          <a:noFill/>
        </p:spPr>
        <p:txBody>
          <a:bodyPr wrap="square" rtlCol="0">
            <a:spAutoFit/>
          </a:bodyPr>
          <a:lstStyle/>
          <a:p>
            <a:r>
              <a:rPr lang="en-GB" sz="800" dirty="0">
                <a:solidFill>
                  <a:schemeClr val="bg1"/>
                </a:solidFill>
              </a:rPr>
              <a:t>© WaterAid/ </a:t>
            </a:r>
            <a:r>
              <a:rPr lang="en-GB" sz="800" dirty="0" err="1">
                <a:solidFill>
                  <a:schemeClr val="bg1"/>
                </a:solidFill>
              </a:rPr>
              <a:t>Genaye</a:t>
            </a:r>
            <a:r>
              <a:rPr lang="en-GB" sz="800" dirty="0">
                <a:solidFill>
                  <a:schemeClr val="bg1"/>
                </a:solidFill>
              </a:rPr>
              <a:t> </a:t>
            </a:r>
            <a:r>
              <a:rPr lang="en-GB" sz="800" dirty="0" err="1">
                <a:solidFill>
                  <a:schemeClr val="bg1"/>
                </a:solidFill>
              </a:rPr>
              <a:t>Eshetu</a:t>
            </a:r>
            <a:endParaRPr lang="en-GB" sz="800" dirty="0">
              <a:solidFill>
                <a:schemeClr val="bg1"/>
              </a:solidFill>
            </a:endParaRPr>
          </a:p>
        </p:txBody>
      </p:sp>
      <p:pic>
        <p:nvPicPr>
          <p:cNvPr id="5" name="Picture Placeholder 4">
            <a:extLst>
              <a:ext uri="{FF2B5EF4-FFF2-40B4-BE49-F238E27FC236}">
                <a16:creationId xmlns:a16="http://schemas.microsoft.com/office/drawing/2014/main" id="{C1CF3BAB-1354-435E-BCC8-066EBF87FFB9}"/>
              </a:ext>
            </a:extLst>
          </p:cNvPr>
          <p:cNvPicPr>
            <a:picLocks noGrp="1" noChangeAspect="1"/>
          </p:cNvPicPr>
          <p:nvPr>
            <p:ph type="pic" sz="quarter" idx="34"/>
          </p:nvPr>
        </p:nvPicPr>
        <p:blipFill rotWithShape="1">
          <a:blip r:embed="rId4" cstate="screen">
            <a:extLst>
              <a:ext uri="{28A0092B-C50C-407E-A947-70E740481C1C}">
                <a14:useLocalDpi xmlns:a14="http://schemas.microsoft.com/office/drawing/2010/main"/>
              </a:ext>
            </a:extLst>
          </a:blip>
          <a:srcRect b="-274"/>
          <a:stretch/>
        </p:blipFill>
        <p:spPr>
          <a:xfrm>
            <a:off x="3579050" y="272226"/>
            <a:ext cx="4064000" cy="4356100"/>
          </a:xfrm>
        </p:spPr>
      </p:pic>
      <p:sp>
        <p:nvSpPr>
          <p:cNvPr id="4" name="Rectangle 3">
            <a:extLst>
              <a:ext uri="{FF2B5EF4-FFF2-40B4-BE49-F238E27FC236}">
                <a16:creationId xmlns:a16="http://schemas.microsoft.com/office/drawing/2014/main" id="{9CCA9B12-E2A0-4D14-9A03-27CC8D37F8BE}"/>
              </a:ext>
            </a:extLst>
          </p:cNvPr>
          <p:cNvSpPr/>
          <p:nvPr/>
        </p:nvSpPr>
        <p:spPr>
          <a:xfrm rot="16200000">
            <a:off x="5913631" y="3335800"/>
            <a:ext cx="3123314" cy="230832"/>
          </a:xfrm>
          <a:prstGeom prst="rect">
            <a:avLst/>
          </a:prstGeom>
        </p:spPr>
        <p:txBody>
          <a:bodyPr wrap="square">
            <a:spAutoFit/>
          </a:bodyPr>
          <a:lstStyle/>
          <a:p>
            <a:r>
              <a:rPr lang="en-GB" sz="900" dirty="0">
                <a:solidFill>
                  <a:schemeClr val="bg1"/>
                </a:solidFill>
                <a:latin typeface="Noto Sans" panose="020B0502040504020204" pitchFamily="34" charset="0"/>
              </a:rPr>
              <a:t>	©WaterAid/ DRIK/ </a:t>
            </a:r>
            <a:r>
              <a:rPr lang="en-GB" sz="900" dirty="0" err="1">
                <a:solidFill>
                  <a:schemeClr val="bg1"/>
                </a:solidFill>
                <a:latin typeface="Noto Sans" panose="020B0502040504020204" pitchFamily="34" charset="0"/>
              </a:rPr>
              <a:t>Habibul</a:t>
            </a:r>
            <a:r>
              <a:rPr lang="en-GB" sz="900" dirty="0">
                <a:solidFill>
                  <a:schemeClr val="bg1"/>
                </a:solidFill>
                <a:latin typeface="Noto Sans" panose="020B0502040504020204" pitchFamily="34" charset="0"/>
              </a:rPr>
              <a:t> Haque</a:t>
            </a:r>
          </a:p>
        </p:txBody>
      </p:sp>
      <p:pic>
        <p:nvPicPr>
          <p:cNvPr id="7" name="Picture Placeholder 6"/>
          <p:cNvPicPr>
            <a:picLocks noGrp="1" noChangeAspect="1"/>
          </p:cNvPicPr>
          <p:nvPr>
            <p:ph type="pic" sz="quarter" idx="42"/>
          </p:nvPr>
        </p:nvPicPr>
        <p:blipFill>
          <a:blip r:embed="rId5">
            <a:extLst>
              <a:ext uri="{28A0092B-C50C-407E-A947-70E740481C1C}">
                <a14:useLocalDpi xmlns:a14="http://schemas.microsoft.com/office/drawing/2010/main" val="0"/>
              </a:ext>
            </a:extLst>
          </a:blip>
          <a:srcRect t="268" b="268"/>
          <a:stretch>
            <a:fillRect/>
          </a:stretch>
        </p:blipFill>
        <p:spPr>
          <a:xfrm>
            <a:off x="368071" y="3623588"/>
            <a:ext cx="2062800" cy="1000800"/>
          </a:xfrm>
        </p:spPr>
      </p:pic>
    </p:spTree>
    <p:extLst>
      <p:ext uri="{BB962C8B-B14F-4D97-AF65-F5344CB8AC3E}">
        <p14:creationId xmlns:p14="http://schemas.microsoft.com/office/powerpoint/2010/main" val="2832528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Placeholder 39">
            <a:extLst>
              <a:ext uri="{FF2B5EF4-FFF2-40B4-BE49-F238E27FC236}">
                <a16:creationId xmlns:a16="http://schemas.microsoft.com/office/drawing/2014/main" id="{6F017D78-A2D4-4589-9553-7E3EF20FD979}"/>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t="-650" b="-853"/>
          <a:stretch/>
        </p:blipFill>
        <p:spPr>
          <a:xfrm>
            <a:off x="380010" y="332510"/>
            <a:ext cx="5237019" cy="4244254"/>
          </a:xfrm>
        </p:spPr>
      </p:pic>
      <p:sp>
        <p:nvSpPr>
          <p:cNvPr id="29" name="Picture Placeholder 28">
            <a:extLst>
              <a:ext uri="{FF2B5EF4-FFF2-40B4-BE49-F238E27FC236}">
                <a16:creationId xmlns:a16="http://schemas.microsoft.com/office/drawing/2014/main" id="{EB4C8230-7FAB-4AC6-AECF-543A9400E422}"/>
              </a:ext>
            </a:extLst>
          </p:cNvPr>
          <p:cNvSpPr>
            <a:spLocks noGrp="1"/>
          </p:cNvSpPr>
          <p:nvPr>
            <p:ph type="pic" sz="quarter" idx="29"/>
          </p:nvPr>
        </p:nvSpPr>
        <p:spPr>
          <a:xfrm>
            <a:off x="2874738" y="3400175"/>
            <a:ext cx="1000800" cy="1000800"/>
          </a:xfrm>
        </p:spPr>
      </p:sp>
      <p:sp>
        <p:nvSpPr>
          <p:cNvPr id="33" name="Picture Placeholder 32">
            <a:extLst>
              <a:ext uri="{FF2B5EF4-FFF2-40B4-BE49-F238E27FC236}">
                <a16:creationId xmlns:a16="http://schemas.microsoft.com/office/drawing/2014/main" id="{599E32E2-32E5-42EA-AEA2-CC4E2C1CBE84}"/>
              </a:ext>
            </a:extLst>
          </p:cNvPr>
          <p:cNvSpPr>
            <a:spLocks noGrp="1"/>
          </p:cNvSpPr>
          <p:nvPr>
            <p:ph type="pic" sz="quarter" idx="40"/>
          </p:nvPr>
        </p:nvSpPr>
        <p:spPr>
          <a:xfrm>
            <a:off x="3205956" y="2723987"/>
            <a:ext cx="1000800" cy="1000800"/>
          </a:xfrm>
        </p:spPr>
      </p:sp>
      <p:pic>
        <p:nvPicPr>
          <p:cNvPr id="5" name="Picture Placeholder 4">
            <a:extLst>
              <a:ext uri="{FF2B5EF4-FFF2-40B4-BE49-F238E27FC236}">
                <a16:creationId xmlns:a16="http://schemas.microsoft.com/office/drawing/2014/main" id="{F3CD6AC5-7E67-42E4-8B53-604F908E7133}"/>
              </a:ext>
            </a:extLst>
          </p:cNvPr>
          <p:cNvPicPr>
            <a:picLocks noGrp="1" noChangeAspect="1"/>
          </p:cNvPicPr>
          <p:nvPr>
            <p:ph type="pic" sz="quarter" idx="42"/>
          </p:nvPr>
        </p:nvPicPr>
        <p:blipFill>
          <a:blip r:embed="rId4" cstate="screen">
            <a:extLst>
              <a:ext uri="{28A0092B-C50C-407E-A947-70E740481C1C}">
                <a14:useLocalDpi xmlns:a14="http://schemas.microsoft.com/office/drawing/2010/main"/>
              </a:ext>
            </a:extLst>
          </a:blip>
          <a:srcRect/>
          <a:stretch>
            <a:fillRect/>
          </a:stretch>
        </p:blipFill>
        <p:spPr>
          <a:xfrm>
            <a:off x="6684963" y="3544888"/>
            <a:ext cx="1062037" cy="1000125"/>
          </a:xfrm>
        </p:spPr>
      </p:pic>
      <p:sp>
        <p:nvSpPr>
          <p:cNvPr id="3" name="Rectangle 2">
            <a:extLst>
              <a:ext uri="{FF2B5EF4-FFF2-40B4-BE49-F238E27FC236}">
                <a16:creationId xmlns:a16="http://schemas.microsoft.com/office/drawing/2014/main" id="{C23AE7FE-ED6B-4FC5-BE4F-BA4BDE6E7637}"/>
              </a:ext>
            </a:extLst>
          </p:cNvPr>
          <p:cNvSpPr/>
          <p:nvPr/>
        </p:nvSpPr>
        <p:spPr>
          <a:xfrm>
            <a:off x="-102218" y="4329569"/>
            <a:ext cx="2366161" cy="230832"/>
          </a:xfrm>
          <a:prstGeom prst="rect">
            <a:avLst/>
          </a:prstGeom>
        </p:spPr>
        <p:txBody>
          <a:bodyPr wrap="square">
            <a:spAutoFit/>
          </a:bodyPr>
          <a:lstStyle/>
          <a:p>
            <a:r>
              <a:rPr lang="en-GB" sz="900" dirty="0">
                <a:latin typeface="Noto Sans" panose="020B0502040504020204" pitchFamily="34" charset="0"/>
              </a:rPr>
              <a:t>	©WaterAid/ </a:t>
            </a:r>
            <a:r>
              <a:rPr lang="en-GB" sz="900" dirty="0" err="1">
                <a:latin typeface="Noto Sans" panose="020B0502040504020204" pitchFamily="34" charset="0"/>
              </a:rPr>
              <a:t>Abir</a:t>
            </a:r>
            <a:r>
              <a:rPr lang="en-GB" sz="900" dirty="0">
                <a:latin typeface="Noto Sans" panose="020B0502040504020204" pitchFamily="34" charset="0"/>
              </a:rPr>
              <a:t> Abdullah</a:t>
            </a:r>
          </a:p>
        </p:txBody>
      </p:sp>
      <p:sp>
        <p:nvSpPr>
          <p:cNvPr id="9" name="Picture Placeholder 12"/>
          <p:cNvSpPr>
            <a:spLocks noGrp="1"/>
          </p:cNvSpPr>
          <p:nvPr>
            <p:ph type="pic" sz="quarter" idx="42"/>
          </p:nvPr>
        </p:nvSpPr>
        <p:spPr>
          <a:xfrm>
            <a:off x="5678885" y="363176"/>
            <a:ext cx="3122215" cy="1764545"/>
          </a:xfrm>
          <a:solidFill>
            <a:srgbClr val="C63527"/>
          </a:solidFill>
        </p:spPr>
      </p:sp>
      <p:sp>
        <p:nvSpPr>
          <p:cNvPr id="4" name="TextBox 3"/>
          <p:cNvSpPr txBox="1"/>
          <p:nvPr/>
        </p:nvSpPr>
        <p:spPr>
          <a:xfrm>
            <a:off x="5848067" y="644460"/>
            <a:ext cx="2746617" cy="923330"/>
          </a:xfrm>
          <a:prstGeom prst="rect">
            <a:avLst/>
          </a:prstGeom>
          <a:noFill/>
        </p:spPr>
        <p:txBody>
          <a:bodyPr wrap="square" rtlCol="0">
            <a:spAutoFit/>
          </a:bodyPr>
          <a:lstStyle/>
          <a:p>
            <a:r>
              <a:rPr lang="en-GB" b="1" dirty="0">
                <a:solidFill>
                  <a:schemeClr val="bg1"/>
                </a:solidFill>
                <a:latin typeface="Noto Sans" panose="020B0502040504020204" pitchFamily="34" charset="0"/>
              </a:rPr>
              <a:t>Climate change is impacting the most vulnerable people</a:t>
            </a:r>
          </a:p>
        </p:txBody>
      </p:sp>
      <p:sp>
        <p:nvSpPr>
          <p:cNvPr id="8" name="Content Placeholder 7"/>
          <p:cNvSpPr>
            <a:spLocks noGrp="1"/>
          </p:cNvSpPr>
          <p:nvPr>
            <p:ph idx="20"/>
          </p:nvPr>
        </p:nvSpPr>
        <p:spPr/>
        <p:txBody>
          <a:bodyPr/>
          <a:lstStyle/>
          <a:p>
            <a:endParaRPr lang="en-GB"/>
          </a:p>
        </p:txBody>
      </p:sp>
      <p:sp>
        <p:nvSpPr>
          <p:cNvPr id="2" name="Picture Placeholder 1"/>
          <p:cNvSpPr>
            <a:spLocks noGrp="1"/>
          </p:cNvSpPr>
          <p:nvPr>
            <p:ph type="pic" sz="quarter" idx="42"/>
          </p:nvPr>
        </p:nvSpPr>
        <p:spPr/>
      </p:sp>
      <p:pic>
        <p:nvPicPr>
          <p:cNvPr id="10" name="Picture Placeholder 9"/>
          <p:cNvPicPr>
            <a:picLocks noGrp="1" noChangeAspect="1"/>
          </p:cNvPicPr>
          <p:nvPr>
            <p:ph type="pic" sz="quarter" idx="38"/>
          </p:nvPr>
        </p:nvPicPr>
        <p:blipFill>
          <a:blip r:embed="rId5" cstate="screen">
            <a:extLst>
              <a:ext uri="{28A0092B-C50C-407E-A947-70E740481C1C}">
                <a14:useLocalDpi xmlns:a14="http://schemas.microsoft.com/office/drawing/2010/main"/>
              </a:ext>
            </a:extLst>
          </a:blip>
          <a:srcRect/>
          <a:stretch>
            <a:fillRect/>
          </a:stretch>
        </p:blipFill>
        <p:spPr>
          <a:xfrm>
            <a:off x="7793328" y="2538427"/>
            <a:ext cx="1008062" cy="1006510"/>
          </a:xfrm>
        </p:spPr>
      </p:pic>
    </p:spTree>
    <p:extLst>
      <p:ext uri="{BB962C8B-B14F-4D97-AF65-F5344CB8AC3E}">
        <p14:creationId xmlns:p14="http://schemas.microsoft.com/office/powerpoint/2010/main" val="70812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2"/>
          <p:cNvSpPr>
            <a:spLocks noGrp="1"/>
          </p:cNvSpPr>
          <p:nvPr>
            <p:ph type="pic" sz="quarter" idx="42"/>
          </p:nvPr>
        </p:nvSpPr>
        <p:spPr>
          <a:xfrm>
            <a:off x="5714289" y="344487"/>
            <a:ext cx="3122215" cy="4195373"/>
          </a:xfrm>
          <a:solidFill>
            <a:srgbClr val="0076A8"/>
          </a:solidFill>
        </p:spPr>
      </p:sp>
      <p:sp>
        <p:nvSpPr>
          <p:cNvPr id="7" name="TextBox 6"/>
          <p:cNvSpPr txBox="1"/>
          <p:nvPr/>
        </p:nvSpPr>
        <p:spPr>
          <a:xfrm>
            <a:off x="365760" y="4162074"/>
            <a:ext cx="1720492" cy="215444"/>
          </a:xfrm>
          <a:prstGeom prst="rect">
            <a:avLst/>
          </a:prstGeom>
          <a:noFill/>
        </p:spPr>
        <p:txBody>
          <a:bodyPr wrap="square" rtlCol="0">
            <a:spAutoFit/>
          </a:bodyPr>
          <a:lstStyle/>
          <a:p>
            <a:r>
              <a:rPr lang="en-GB" sz="800" dirty="0">
                <a:solidFill>
                  <a:schemeClr val="bg1"/>
                </a:solidFill>
              </a:rPr>
              <a:t>WaterAid/Chileshe Chanda</a:t>
            </a:r>
          </a:p>
        </p:txBody>
      </p:sp>
      <p:sp>
        <p:nvSpPr>
          <p:cNvPr id="6" name="Content Placeholder 9"/>
          <p:cNvSpPr>
            <a:spLocks noGrp="1"/>
          </p:cNvSpPr>
          <p:nvPr>
            <p:ph idx="4294967295"/>
          </p:nvPr>
        </p:nvSpPr>
        <p:spPr>
          <a:xfrm>
            <a:off x="5817591" y="511450"/>
            <a:ext cx="2971413" cy="3757043"/>
          </a:xfrm>
          <a:prstGeom prst="rect">
            <a:avLst/>
          </a:prstGeom>
        </p:spPr>
        <p:txBody>
          <a:bodyPr/>
          <a:lstStyle/>
          <a:p>
            <a:pPr marL="0" indent="0">
              <a:spcBef>
                <a:spcPts val="0"/>
              </a:spcBef>
              <a:buNone/>
            </a:pPr>
            <a:r>
              <a:rPr lang="en-GB" sz="1800" b="1" dirty="0" err="1">
                <a:solidFill>
                  <a:schemeClr val="bg1"/>
                </a:solidFill>
                <a:latin typeface="Noto Sans" panose="020B0502040504020204" pitchFamily="34" charset="0"/>
              </a:rPr>
              <a:t>Mouri</a:t>
            </a:r>
            <a:r>
              <a:rPr lang="en-GB" sz="1800" b="1" dirty="0">
                <a:solidFill>
                  <a:schemeClr val="bg1"/>
                </a:solidFill>
                <a:latin typeface="Noto Sans" panose="020B0502040504020204" pitchFamily="34" charset="0"/>
              </a:rPr>
              <a:t> lives in coastal Bangladesh. Her only water source is a muddy pond. The water in the pond is contaminated and makes </a:t>
            </a:r>
            <a:r>
              <a:rPr lang="en-GB" sz="1800" b="1" dirty="0" err="1">
                <a:solidFill>
                  <a:schemeClr val="bg1"/>
                </a:solidFill>
                <a:latin typeface="Noto Sans" panose="020B0502040504020204" pitchFamily="34" charset="0"/>
              </a:rPr>
              <a:t>Mouri</a:t>
            </a:r>
            <a:r>
              <a:rPr lang="en-GB" sz="1800" b="1" dirty="0">
                <a:solidFill>
                  <a:schemeClr val="bg1"/>
                </a:solidFill>
                <a:latin typeface="Noto Sans" panose="020B0502040504020204" pitchFamily="34" charset="0"/>
              </a:rPr>
              <a:t> and her family sick, but that’s the only water they have, for drinking, cooking and washing.</a:t>
            </a:r>
          </a:p>
        </p:txBody>
      </p:sp>
      <p:sp>
        <p:nvSpPr>
          <p:cNvPr id="12" name="TextBox 11"/>
          <p:cNvSpPr txBox="1"/>
          <p:nvPr/>
        </p:nvSpPr>
        <p:spPr>
          <a:xfrm rot="16200000">
            <a:off x="-1123292" y="2731135"/>
            <a:ext cx="3402006" cy="215444"/>
          </a:xfrm>
          <a:prstGeom prst="rect">
            <a:avLst/>
          </a:prstGeom>
          <a:noFill/>
        </p:spPr>
        <p:txBody>
          <a:bodyPr wrap="square" rtlCol="0">
            <a:spAutoFit/>
          </a:bodyPr>
          <a:lstStyle/>
          <a:p>
            <a:r>
              <a:rPr lang="en-GB" sz="800" dirty="0">
                <a:solidFill>
                  <a:schemeClr val="bg1"/>
                </a:solidFill>
              </a:rPr>
              <a:t> © WaterAid/ Frehiwot Gebrewold</a:t>
            </a:r>
          </a:p>
        </p:txBody>
      </p:sp>
      <p:pic>
        <p:nvPicPr>
          <p:cNvPr id="8" name="Picture Placeholder 7">
            <a:extLst>
              <a:ext uri="{FF2B5EF4-FFF2-40B4-BE49-F238E27FC236}">
                <a16:creationId xmlns:a16="http://schemas.microsoft.com/office/drawing/2014/main" id="{5EFD9AAE-0C77-46DE-B13F-48492E6FECB0}"/>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a:xfrm>
            <a:off x="382898" y="344487"/>
            <a:ext cx="5214938" cy="4183062"/>
          </a:xfrm>
        </p:spPr>
      </p:pic>
      <p:sp>
        <p:nvSpPr>
          <p:cNvPr id="3" name="Rectangle 2">
            <a:extLst>
              <a:ext uri="{FF2B5EF4-FFF2-40B4-BE49-F238E27FC236}">
                <a16:creationId xmlns:a16="http://schemas.microsoft.com/office/drawing/2014/main" id="{FFCAAE9C-E801-45A8-855C-6BA70E09FF67}"/>
              </a:ext>
            </a:extLst>
          </p:cNvPr>
          <p:cNvSpPr/>
          <p:nvPr/>
        </p:nvSpPr>
        <p:spPr>
          <a:xfrm>
            <a:off x="382898" y="4269796"/>
            <a:ext cx="2249334" cy="230832"/>
          </a:xfrm>
          <a:prstGeom prst="rect">
            <a:avLst/>
          </a:prstGeom>
        </p:spPr>
        <p:txBody>
          <a:bodyPr wrap="square">
            <a:spAutoFit/>
          </a:bodyPr>
          <a:lstStyle/>
          <a:p>
            <a:r>
              <a:rPr lang="en-GB" sz="900" dirty="0"/>
              <a:t>©WaterAid/ </a:t>
            </a:r>
            <a:r>
              <a:rPr lang="en-GB" sz="900" dirty="0" err="1"/>
              <a:t>Abir</a:t>
            </a:r>
            <a:r>
              <a:rPr lang="en-GB" sz="900" dirty="0"/>
              <a:t> Abdullah</a:t>
            </a:r>
          </a:p>
        </p:txBody>
      </p:sp>
    </p:spTree>
    <p:extLst>
      <p:ext uri="{BB962C8B-B14F-4D97-AF65-F5344CB8AC3E}">
        <p14:creationId xmlns:p14="http://schemas.microsoft.com/office/powerpoint/2010/main" val="1986494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20"/>
          </p:nvPr>
        </p:nvSpPr>
        <p:spPr>
          <a:xfrm>
            <a:off x="6303243" y="360001"/>
            <a:ext cx="2355387" cy="1659300"/>
          </a:xfrm>
        </p:spPr>
        <p:txBody>
          <a:bodyPr/>
          <a:lstStyle/>
          <a:p>
            <a:r>
              <a:rPr lang="en-US" sz="2400" dirty="0">
                <a:solidFill>
                  <a:schemeClr val="bg1"/>
                </a:solidFill>
              </a:rPr>
              <a:t>Growing your own food</a:t>
            </a:r>
          </a:p>
          <a:p>
            <a:endParaRPr lang="en-US" dirty="0"/>
          </a:p>
        </p:txBody>
      </p:sp>
      <p:sp>
        <p:nvSpPr>
          <p:cNvPr id="7" name="TextBox 6"/>
          <p:cNvSpPr txBox="1"/>
          <p:nvPr/>
        </p:nvSpPr>
        <p:spPr>
          <a:xfrm>
            <a:off x="365760" y="4162074"/>
            <a:ext cx="1720492" cy="215444"/>
          </a:xfrm>
          <a:prstGeom prst="rect">
            <a:avLst/>
          </a:prstGeom>
          <a:noFill/>
        </p:spPr>
        <p:txBody>
          <a:bodyPr wrap="square" rtlCol="0">
            <a:spAutoFit/>
          </a:bodyPr>
          <a:lstStyle/>
          <a:p>
            <a:r>
              <a:rPr lang="en-GB" sz="800" dirty="0">
                <a:solidFill>
                  <a:schemeClr val="bg1"/>
                </a:solidFill>
              </a:rPr>
              <a:t>WaterAid/Chileshe Chanda</a:t>
            </a:r>
          </a:p>
        </p:txBody>
      </p:sp>
      <p:sp>
        <p:nvSpPr>
          <p:cNvPr id="8" name="Content Placeholder 9"/>
          <p:cNvSpPr>
            <a:spLocks noGrp="1"/>
          </p:cNvSpPr>
          <p:nvPr>
            <p:ph idx="4294967295"/>
          </p:nvPr>
        </p:nvSpPr>
        <p:spPr>
          <a:xfrm>
            <a:off x="6860053" y="608205"/>
            <a:ext cx="2062452" cy="1659300"/>
          </a:xfrm>
          <a:prstGeom prst="rect">
            <a:avLst/>
          </a:prstGeom>
        </p:spPr>
        <p:txBody>
          <a:bodyPr/>
          <a:lstStyle/>
          <a:p>
            <a:pPr marL="0" indent="0">
              <a:buNone/>
            </a:pPr>
            <a:r>
              <a:rPr lang="en-GB" sz="2400" b="1" dirty="0">
                <a:solidFill>
                  <a:schemeClr val="bg1"/>
                </a:solidFill>
              </a:rPr>
              <a:t>Ivy</a:t>
            </a:r>
          </a:p>
        </p:txBody>
      </p:sp>
      <p:sp>
        <p:nvSpPr>
          <p:cNvPr id="10" name="TextBox 9"/>
          <p:cNvSpPr txBox="1"/>
          <p:nvPr/>
        </p:nvSpPr>
        <p:spPr>
          <a:xfrm rot="16200000">
            <a:off x="1974292" y="3561987"/>
            <a:ext cx="1720492" cy="215444"/>
          </a:xfrm>
          <a:prstGeom prst="rect">
            <a:avLst/>
          </a:prstGeom>
          <a:noFill/>
        </p:spPr>
        <p:txBody>
          <a:bodyPr wrap="square" rtlCol="0">
            <a:spAutoFit/>
          </a:bodyPr>
          <a:lstStyle/>
          <a:p>
            <a:r>
              <a:rPr lang="en-GB" sz="800" dirty="0">
                <a:solidFill>
                  <a:schemeClr val="bg1"/>
                </a:solidFill>
              </a:rPr>
              <a:t>WaterAid/Chileshe Chanda</a:t>
            </a:r>
          </a:p>
        </p:txBody>
      </p:sp>
      <p:sp>
        <p:nvSpPr>
          <p:cNvPr id="15" name="Picture Placeholder 12"/>
          <p:cNvSpPr>
            <a:spLocks noGrp="1"/>
          </p:cNvSpPr>
          <p:nvPr>
            <p:ph type="pic" sz="quarter" idx="42"/>
          </p:nvPr>
        </p:nvSpPr>
        <p:spPr>
          <a:xfrm>
            <a:off x="5847060" y="358394"/>
            <a:ext cx="3122215" cy="4186915"/>
          </a:xfrm>
          <a:solidFill>
            <a:srgbClr val="0076A8"/>
          </a:solidFill>
        </p:spPr>
      </p:sp>
      <p:sp>
        <p:nvSpPr>
          <p:cNvPr id="16" name="Content Placeholder 9"/>
          <p:cNvSpPr>
            <a:spLocks noGrp="1"/>
          </p:cNvSpPr>
          <p:nvPr>
            <p:ph idx="4294967295"/>
          </p:nvPr>
        </p:nvSpPr>
        <p:spPr>
          <a:xfrm>
            <a:off x="5989380" y="620964"/>
            <a:ext cx="2923706" cy="702144"/>
          </a:xfrm>
          <a:prstGeom prst="rect">
            <a:avLst/>
          </a:prstGeom>
        </p:spPr>
        <p:txBody>
          <a:bodyPr/>
          <a:lstStyle/>
          <a:p>
            <a:pPr marL="0" indent="0">
              <a:spcBef>
                <a:spcPts val="0"/>
              </a:spcBef>
              <a:buNone/>
            </a:pPr>
            <a:r>
              <a:rPr lang="en-GB" sz="1800" b="1" dirty="0" err="1">
                <a:solidFill>
                  <a:schemeClr val="bg1"/>
                </a:solidFill>
                <a:latin typeface="Noto Sans" panose="020B0502040504020204" pitchFamily="34" charset="0"/>
              </a:rPr>
              <a:t>Mouri’s</a:t>
            </a:r>
            <a:r>
              <a:rPr lang="en-GB" sz="1800" b="1" dirty="0">
                <a:solidFill>
                  <a:schemeClr val="bg1"/>
                </a:solidFill>
                <a:latin typeface="Noto Sans" panose="020B0502040504020204" pitchFamily="34" charset="0"/>
              </a:rPr>
              <a:t> community used to bustle with activity. But when </a:t>
            </a:r>
            <a:r>
              <a:rPr lang="en-GB" sz="1800" b="1" dirty="0" err="1">
                <a:solidFill>
                  <a:schemeClr val="bg1"/>
                </a:solidFill>
                <a:latin typeface="Noto Sans" panose="020B0502040504020204" pitchFamily="34" charset="0"/>
              </a:rPr>
              <a:t>Cylone</a:t>
            </a:r>
            <a:r>
              <a:rPr lang="en-GB" sz="1800" b="1" dirty="0">
                <a:solidFill>
                  <a:schemeClr val="bg1"/>
                </a:solidFill>
                <a:latin typeface="Noto Sans" panose="020B0502040504020204" pitchFamily="34" charset="0"/>
              </a:rPr>
              <a:t> </a:t>
            </a:r>
            <a:r>
              <a:rPr lang="en-GB" sz="1800" b="1" dirty="0" err="1">
                <a:solidFill>
                  <a:schemeClr val="bg1"/>
                </a:solidFill>
                <a:latin typeface="Noto Sans" panose="020B0502040504020204" pitchFamily="34" charset="0"/>
              </a:rPr>
              <a:t>Aila</a:t>
            </a:r>
            <a:r>
              <a:rPr lang="en-GB" sz="1800" b="1" dirty="0">
                <a:solidFill>
                  <a:schemeClr val="bg1"/>
                </a:solidFill>
                <a:latin typeface="Noto Sans" panose="020B0502040504020204" pitchFamily="34" charset="0"/>
              </a:rPr>
              <a:t> tore through the country,  </a:t>
            </a:r>
          </a:p>
          <a:p>
            <a:pPr marL="0" indent="0">
              <a:spcBef>
                <a:spcPts val="0"/>
              </a:spcBef>
              <a:buNone/>
            </a:pPr>
            <a:r>
              <a:rPr lang="en-GB" sz="1800" b="1" dirty="0">
                <a:solidFill>
                  <a:schemeClr val="bg1"/>
                </a:solidFill>
                <a:latin typeface="Noto Sans" panose="020B0502040504020204" pitchFamily="34" charset="0"/>
              </a:rPr>
              <a:t>it flooded whole communities. It stole </a:t>
            </a:r>
            <a:r>
              <a:rPr lang="en-GB" sz="1800" b="1" dirty="0" err="1">
                <a:solidFill>
                  <a:schemeClr val="bg1"/>
                </a:solidFill>
                <a:latin typeface="Noto Sans" panose="020B0502040504020204" pitchFamily="34" charset="0"/>
              </a:rPr>
              <a:t>Mouri’s</a:t>
            </a:r>
            <a:r>
              <a:rPr lang="en-GB" sz="1800" b="1" dirty="0">
                <a:solidFill>
                  <a:schemeClr val="bg1"/>
                </a:solidFill>
                <a:latin typeface="Noto Sans" panose="020B0502040504020204" pitchFamily="34" charset="0"/>
              </a:rPr>
              <a:t> home, stole clean water, and the fertile soil too that sustained her family. </a:t>
            </a:r>
          </a:p>
          <a:p>
            <a:pPr marL="0" indent="0">
              <a:spcBef>
                <a:spcPts val="0"/>
              </a:spcBef>
              <a:buNone/>
            </a:pPr>
            <a:endParaRPr lang="en-GB" sz="1800" b="1" dirty="0">
              <a:solidFill>
                <a:schemeClr val="bg1"/>
              </a:solidFill>
              <a:latin typeface="Noto Sans" panose="020B0502040504020204" pitchFamily="34" charset="0"/>
            </a:endParaRPr>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768777" y="1437855"/>
            <a:ext cx="1009130" cy="100955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90570" y="4245970"/>
            <a:ext cx="2078427" cy="215444"/>
          </a:xfrm>
          <a:prstGeom prst="rect">
            <a:avLst/>
          </a:prstGeom>
          <a:noFill/>
        </p:spPr>
        <p:txBody>
          <a:bodyPr wrap="square" rtlCol="0">
            <a:spAutoFit/>
          </a:bodyPr>
          <a:lstStyle/>
          <a:p>
            <a:r>
              <a:rPr lang="en-GB" sz="800" dirty="0">
                <a:solidFill>
                  <a:schemeClr val="bg1"/>
                </a:solidFill>
              </a:rPr>
              <a:t> © WaterAid/ Frehiwot Gebrewold</a:t>
            </a:r>
          </a:p>
        </p:txBody>
      </p:sp>
      <p:pic>
        <p:nvPicPr>
          <p:cNvPr id="2052" name="Picture 4" descr="https://wateraid.sharepoint.com/sites/baoesnus/Brand%20Asset%20Library/Female_Black%205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68777" y="1437855"/>
            <a:ext cx="1009558" cy="1009558"/>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366548" y="4138248"/>
            <a:ext cx="2086252" cy="215444"/>
          </a:xfrm>
          <a:prstGeom prst="rect">
            <a:avLst/>
          </a:prstGeom>
          <a:noFill/>
        </p:spPr>
        <p:txBody>
          <a:bodyPr wrap="square" rtlCol="0">
            <a:spAutoFit/>
          </a:bodyPr>
          <a:lstStyle/>
          <a:p>
            <a:r>
              <a:rPr lang="en-GB" sz="800" dirty="0">
                <a:solidFill>
                  <a:schemeClr val="bg1"/>
                </a:solidFill>
              </a:rPr>
              <a:t> © WaterAid/ Frehiwot Gebrewold</a:t>
            </a:r>
          </a:p>
        </p:txBody>
      </p:sp>
      <p:pic>
        <p:nvPicPr>
          <p:cNvPr id="12" name="Picture Placeholder 11">
            <a:extLst>
              <a:ext uri="{FF2B5EF4-FFF2-40B4-BE49-F238E27FC236}">
                <a16:creationId xmlns:a16="http://schemas.microsoft.com/office/drawing/2014/main" id="{AE3F90EA-DCFA-4485-B0BF-59666460602E}"/>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xfrm>
            <a:off x="230914" y="348480"/>
            <a:ext cx="3332163" cy="4181475"/>
          </a:xfrm>
        </p:spPr>
      </p:pic>
      <p:pic>
        <p:nvPicPr>
          <p:cNvPr id="25" name="Picture Placeholder 24">
            <a:extLst>
              <a:ext uri="{FF2B5EF4-FFF2-40B4-BE49-F238E27FC236}">
                <a16:creationId xmlns:a16="http://schemas.microsoft.com/office/drawing/2014/main" id="{8EB58CF8-20DA-4D27-8A70-6CBB69CC63AF}"/>
              </a:ext>
            </a:extLst>
          </p:cNvPr>
          <p:cNvPicPr>
            <a:picLocks noGrp="1" noChangeAspect="1"/>
          </p:cNvPicPr>
          <p:nvPr>
            <p:ph type="pic" sz="quarter" idx="34"/>
          </p:nvPr>
        </p:nvPicPr>
        <p:blipFill>
          <a:blip r:embed="rId6" cstate="screen">
            <a:extLst>
              <a:ext uri="{28A0092B-C50C-407E-A947-70E740481C1C}">
                <a14:useLocalDpi xmlns:a14="http://schemas.microsoft.com/office/drawing/2010/main"/>
              </a:ext>
            </a:extLst>
          </a:blip>
          <a:srcRect/>
          <a:stretch>
            <a:fillRect/>
          </a:stretch>
        </p:blipFill>
        <p:spPr>
          <a:xfrm>
            <a:off x="3673475" y="2492375"/>
            <a:ext cx="2063750" cy="2062163"/>
          </a:xfrm>
        </p:spPr>
      </p:pic>
      <p:sp>
        <p:nvSpPr>
          <p:cNvPr id="4" name="Rectangle 3">
            <a:extLst>
              <a:ext uri="{FF2B5EF4-FFF2-40B4-BE49-F238E27FC236}">
                <a16:creationId xmlns:a16="http://schemas.microsoft.com/office/drawing/2014/main" id="{0B961D19-73A8-41E4-9AA0-26BD3105D00D}"/>
              </a:ext>
            </a:extLst>
          </p:cNvPr>
          <p:cNvSpPr/>
          <p:nvPr/>
        </p:nvSpPr>
        <p:spPr>
          <a:xfrm rot="16200000">
            <a:off x="-542502" y="1102110"/>
            <a:ext cx="1816523" cy="261610"/>
          </a:xfrm>
          <a:prstGeom prst="rect">
            <a:avLst/>
          </a:prstGeom>
        </p:spPr>
        <p:txBody>
          <a:bodyPr wrap="none">
            <a:spAutoFit/>
          </a:bodyPr>
          <a:lstStyle/>
          <a:p>
            <a:r>
              <a:rPr lang="en-GB" sz="1100" dirty="0"/>
              <a:t>	</a:t>
            </a:r>
            <a:r>
              <a:rPr lang="en-GB" sz="800" dirty="0"/>
              <a:t>©WaterAid/ </a:t>
            </a:r>
            <a:r>
              <a:rPr lang="en-GB" sz="800" dirty="0" err="1"/>
              <a:t>Abir</a:t>
            </a:r>
            <a:r>
              <a:rPr lang="en-GB" sz="800" dirty="0"/>
              <a:t> Abdullah</a:t>
            </a:r>
            <a:endParaRPr lang="en-GB" sz="1100" dirty="0"/>
          </a:p>
        </p:txBody>
      </p:sp>
      <p:sp>
        <p:nvSpPr>
          <p:cNvPr id="6" name="Rectangle 5">
            <a:extLst>
              <a:ext uri="{FF2B5EF4-FFF2-40B4-BE49-F238E27FC236}">
                <a16:creationId xmlns:a16="http://schemas.microsoft.com/office/drawing/2014/main" id="{A5093C84-3648-4126-A9C4-412D97451F00}"/>
              </a:ext>
            </a:extLst>
          </p:cNvPr>
          <p:cNvSpPr/>
          <p:nvPr/>
        </p:nvSpPr>
        <p:spPr>
          <a:xfrm>
            <a:off x="3649685" y="4377518"/>
            <a:ext cx="1867050" cy="215444"/>
          </a:xfrm>
          <a:prstGeom prst="rect">
            <a:avLst/>
          </a:prstGeom>
        </p:spPr>
        <p:txBody>
          <a:bodyPr wrap="square">
            <a:spAutoFit/>
          </a:bodyPr>
          <a:lstStyle/>
          <a:p>
            <a:r>
              <a:rPr lang="en-GB" sz="800" dirty="0"/>
              <a:t>©WaterAid/ </a:t>
            </a:r>
            <a:r>
              <a:rPr lang="en-GB" sz="800" dirty="0" err="1"/>
              <a:t>Abir</a:t>
            </a:r>
            <a:r>
              <a:rPr lang="en-GB" sz="800" dirty="0"/>
              <a:t> Abdullah</a:t>
            </a:r>
          </a:p>
        </p:txBody>
      </p:sp>
    </p:spTree>
    <p:extLst>
      <p:ext uri="{BB962C8B-B14F-4D97-AF65-F5344CB8AC3E}">
        <p14:creationId xmlns:p14="http://schemas.microsoft.com/office/powerpoint/2010/main" val="1340994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20"/>
          </p:nvPr>
        </p:nvSpPr>
        <p:spPr>
          <a:xfrm>
            <a:off x="6303243" y="360001"/>
            <a:ext cx="2355387" cy="1659300"/>
          </a:xfrm>
        </p:spPr>
        <p:txBody>
          <a:bodyPr/>
          <a:lstStyle/>
          <a:p>
            <a:r>
              <a:rPr lang="en-US" sz="2400" dirty="0">
                <a:solidFill>
                  <a:schemeClr val="bg1"/>
                </a:solidFill>
              </a:rPr>
              <a:t>Growing your own food</a:t>
            </a:r>
          </a:p>
          <a:p>
            <a:endParaRPr lang="en-US" dirty="0"/>
          </a:p>
        </p:txBody>
      </p:sp>
      <p:sp>
        <p:nvSpPr>
          <p:cNvPr id="7" name="TextBox 6"/>
          <p:cNvSpPr txBox="1"/>
          <p:nvPr/>
        </p:nvSpPr>
        <p:spPr>
          <a:xfrm>
            <a:off x="365760" y="4162074"/>
            <a:ext cx="1720492" cy="215444"/>
          </a:xfrm>
          <a:prstGeom prst="rect">
            <a:avLst/>
          </a:prstGeom>
          <a:noFill/>
        </p:spPr>
        <p:txBody>
          <a:bodyPr wrap="square" rtlCol="0">
            <a:spAutoFit/>
          </a:bodyPr>
          <a:lstStyle/>
          <a:p>
            <a:r>
              <a:rPr lang="en-GB" sz="800" dirty="0">
                <a:solidFill>
                  <a:schemeClr val="bg1"/>
                </a:solidFill>
              </a:rPr>
              <a:t>WaterAid/Chileshe Chanda</a:t>
            </a:r>
          </a:p>
        </p:txBody>
      </p:sp>
      <p:sp>
        <p:nvSpPr>
          <p:cNvPr id="8" name="Content Placeholder 9"/>
          <p:cNvSpPr>
            <a:spLocks noGrp="1"/>
          </p:cNvSpPr>
          <p:nvPr>
            <p:ph idx="4294967295"/>
          </p:nvPr>
        </p:nvSpPr>
        <p:spPr>
          <a:xfrm>
            <a:off x="6860053" y="608205"/>
            <a:ext cx="2062452" cy="1659300"/>
          </a:xfrm>
          <a:prstGeom prst="rect">
            <a:avLst/>
          </a:prstGeom>
        </p:spPr>
        <p:txBody>
          <a:bodyPr/>
          <a:lstStyle/>
          <a:p>
            <a:pPr marL="0" indent="0">
              <a:buNone/>
            </a:pPr>
            <a:r>
              <a:rPr lang="en-GB" sz="2400" b="1" dirty="0">
                <a:solidFill>
                  <a:schemeClr val="bg1"/>
                </a:solidFill>
              </a:rPr>
              <a:t>Ivy</a:t>
            </a:r>
          </a:p>
        </p:txBody>
      </p:sp>
      <p:sp>
        <p:nvSpPr>
          <p:cNvPr id="10" name="TextBox 9"/>
          <p:cNvSpPr txBox="1"/>
          <p:nvPr/>
        </p:nvSpPr>
        <p:spPr>
          <a:xfrm rot="16200000">
            <a:off x="1974292" y="3561987"/>
            <a:ext cx="1720492" cy="215444"/>
          </a:xfrm>
          <a:prstGeom prst="rect">
            <a:avLst/>
          </a:prstGeom>
          <a:noFill/>
        </p:spPr>
        <p:txBody>
          <a:bodyPr wrap="square" rtlCol="0">
            <a:spAutoFit/>
          </a:bodyPr>
          <a:lstStyle/>
          <a:p>
            <a:r>
              <a:rPr lang="en-GB" sz="800" dirty="0">
                <a:solidFill>
                  <a:schemeClr val="bg1"/>
                </a:solidFill>
              </a:rPr>
              <a:t>WaterAid/Chileshe Chanda</a:t>
            </a:r>
          </a:p>
        </p:txBody>
      </p:sp>
      <p:sp>
        <p:nvSpPr>
          <p:cNvPr id="15" name="Picture Placeholder 12"/>
          <p:cNvSpPr>
            <a:spLocks noGrp="1"/>
          </p:cNvSpPr>
          <p:nvPr>
            <p:ph type="pic" sz="quarter" idx="42"/>
          </p:nvPr>
        </p:nvSpPr>
        <p:spPr>
          <a:xfrm>
            <a:off x="5666582" y="374159"/>
            <a:ext cx="3122215" cy="4155796"/>
          </a:xfrm>
          <a:solidFill>
            <a:srgbClr val="9E007E"/>
          </a:solidFill>
        </p:spPr>
      </p:sp>
      <p:sp>
        <p:nvSpPr>
          <p:cNvPr id="16" name="Content Placeholder 9"/>
          <p:cNvSpPr>
            <a:spLocks noGrp="1"/>
          </p:cNvSpPr>
          <p:nvPr>
            <p:ph idx="4294967295"/>
          </p:nvPr>
        </p:nvSpPr>
        <p:spPr>
          <a:xfrm>
            <a:off x="5765836" y="650530"/>
            <a:ext cx="2923706" cy="3769313"/>
          </a:xfrm>
          <a:prstGeom prst="rect">
            <a:avLst/>
          </a:prstGeom>
        </p:spPr>
        <p:txBody>
          <a:bodyPr/>
          <a:lstStyle/>
          <a:p>
            <a:pPr marL="0" indent="0">
              <a:spcBef>
                <a:spcPts val="0"/>
              </a:spcBef>
              <a:buNone/>
            </a:pPr>
            <a:r>
              <a:rPr lang="en-GB" sz="1800" b="1" dirty="0">
                <a:solidFill>
                  <a:schemeClr val="bg1"/>
                </a:solidFill>
                <a:latin typeface="Noto Sans" panose="020B0502040504020204" pitchFamily="34" charset="0"/>
              </a:rPr>
              <a:t>Julia lives in the same region as </a:t>
            </a:r>
            <a:r>
              <a:rPr lang="en-GB" sz="1800" b="1" dirty="0" err="1">
                <a:solidFill>
                  <a:schemeClr val="bg1"/>
                </a:solidFill>
                <a:latin typeface="Noto Sans" panose="020B0502040504020204" pitchFamily="34" charset="0"/>
              </a:rPr>
              <a:t>Mouri</a:t>
            </a:r>
            <a:r>
              <a:rPr lang="en-GB" sz="1800" b="1" dirty="0">
                <a:solidFill>
                  <a:schemeClr val="bg1"/>
                </a:solidFill>
                <a:latin typeface="Noto Sans" panose="020B0502040504020204" pitchFamily="34" charset="0"/>
              </a:rPr>
              <a:t>, and also relies on a pond for her water. But when she pours a glass to drink, its clean. </a:t>
            </a:r>
          </a:p>
          <a:p>
            <a:pPr marL="0" indent="0">
              <a:spcBef>
                <a:spcPts val="0"/>
              </a:spcBef>
              <a:buNone/>
            </a:pPr>
            <a:endParaRPr lang="en-GB" sz="1800" b="1" dirty="0">
              <a:solidFill>
                <a:schemeClr val="bg1"/>
              </a:solidFill>
              <a:latin typeface="Noto Sans" panose="020B0502040504020204" pitchFamily="34" charset="0"/>
            </a:endParaRPr>
          </a:p>
          <a:p>
            <a:pPr marL="0" indent="0">
              <a:spcBef>
                <a:spcPts val="0"/>
              </a:spcBef>
              <a:buNone/>
            </a:pPr>
            <a:r>
              <a:rPr lang="en-GB" sz="1800" b="1" dirty="0">
                <a:solidFill>
                  <a:schemeClr val="bg1"/>
                </a:solidFill>
                <a:latin typeface="Noto Sans" panose="020B0502040504020204" pitchFamily="34" charset="0"/>
              </a:rPr>
              <a:t>A pond sand filter has been installed in her community which makes the water safe to drink. </a:t>
            </a:r>
          </a:p>
        </p:txBody>
      </p:sp>
      <p:sp>
        <p:nvSpPr>
          <p:cNvPr id="13" name="TextBox 12"/>
          <p:cNvSpPr txBox="1"/>
          <p:nvPr/>
        </p:nvSpPr>
        <p:spPr>
          <a:xfrm>
            <a:off x="513340" y="4204399"/>
            <a:ext cx="2394237" cy="215444"/>
          </a:xfrm>
          <a:prstGeom prst="rect">
            <a:avLst/>
          </a:prstGeom>
          <a:noFill/>
        </p:spPr>
        <p:txBody>
          <a:bodyPr wrap="square" rtlCol="0">
            <a:spAutoFit/>
          </a:bodyPr>
          <a:lstStyle/>
          <a:p>
            <a:r>
              <a:rPr lang="en-GB" sz="800" dirty="0">
                <a:solidFill>
                  <a:schemeClr val="bg1"/>
                </a:solidFill>
              </a:rPr>
              <a:t>© WaterAid/ </a:t>
            </a:r>
            <a:r>
              <a:rPr lang="en-GB" sz="800" dirty="0" err="1">
                <a:solidFill>
                  <a:schemeClr val="bg1"/>
                </a:solidFill>
              </a:rPr>
              <a:t>Genaye</a:t>
            </a:r>
            <a:r>
              <a:rPr lang="en-GB" sz="800" dirty="0">
                <a:solidFill>
                  <a:schemeClr val="bg1"/>
                </a:solidFill>
              </a:rPr>
              <a:t> </a:t>
            </a:r>
            <a:r>
              <a:rPr lang="en-GB" sz="800" dirty="0" err="1">
                <a:solidFill>
                  <a:schemeClr val="bg1"/>
                </a:solidFill>
              </a:rPr>
              <a:t>Eshetu</a:t>
            </a:r>
            <a:endParaRPr lang="en-GB" sz="800" dirty="0">
              <a:solidFill>
                <a:schemeClr val="bg1"/>
              </a:solidFill>
            </a:endParaRPr>
          </a:p>
        </p:txBody>
      </p:sp>
      <p:pic>
        <p:nvPicPr>
          <p:cNvPr id="4" name="Picture 3"/>
          <p:cNvPicPr>
            <a:picLocks noChangeAspect="1"/>
          </p:cNvPicPr>
          <p:nvPr/>
        </p:nvPicPr>
        <p:blipFill>
          <a:blip r:embed="rId3"/>
          <a:stretch>
            <a:fillRect/>
          </a:stretch>
        </p:blipFill>
        <p:spPr>
          <a:xfrm>
            <a:off x="4611517" y="1369870"/>
            <a:ext cx="1005927" cy="999831"/>
          </a:xfrm>
          <a:prstGeom prst="rect">
            <a:avLst/>
          </a:prstGeom>
        </p:spPr>
      </p:pic>
      <p:pic>
        <p:nvPicPr>
          <p:cNvPr id="17" name="Picture 2" descr="https://wateraid.sharepoint.com/sites/baoesnus/Brand%20Asset%20Library/Tap_Black%205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15602" y="349413"/>
            <a:ext cx="1004766" cy="100476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idx="20"/>
          </p:nvPr>
        </p:nvSpPr>
        <p:spPr/>
        <p:txBody>
          <a:bodyPr/>
          <a:lstStyle/>
          <a:p>
            <a:endParaRPr lang="en-GB"/>
          </a:p>
        </p:txBody>
      </p:sp>
      <p:pic>
        <p:nvPicPr>
          <p:cNvPr id="19" name="Picture Placeholder 18">
            <a:extLst>
              <a:ext uri="{FF2B5EF4-FFF2-40B4-BE49-F238E27FC236}">
                <a16:creationId xmlns:a16="http://schemas.microsoft.com/office/drawing/2014/main" id="{5069CB16-2AF1-41F3-BE00-9332E8FAA03E}"/>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xfrm>
            <a:off x="355600" y="349250"/>
            <a:ext cx="3111500" cy="4183063"/>
          </a:xfrm>
        </p:spPr>
      </p:pic>
      <p:pic>
        <p:nvPicPr>
          <p:cNvPr id="21" name="Picture Placeholder 20">
            <a:extLst>
              <a:ext uri="{FF2B5EF4-FFF2-40B4-BE49-F238E27FC236}">
                <a16:creationId xmlns:a16="http://schemas.microsoft.com/office/drawing/2014/main" id="{19894340-570D-4163-A166-6C3794C4E124}"/>
              </a:ext>
            </a:extLst>
          </p:cNvPr>
          <p:cNvPicPr>
            <a:picLocks noGrp="1" noChangeAspect="1"/>
          </p:cNvPicPr>
          <p:nvPr>
            <p:ph type="pic" sz="quarter" idx="34"/>
          </p:nvPr>
        </p:nvPicPr>
        <p:blipFill>
          <a:blip r:embed="rId6" cstate="screen">
            <a:extLst>
              <a:ext uri="{28A0092B-C50C-407E-A947-70E740481C1C}">
                <a14:useLocalDpi xmlns:a14="http://schemas.microsoft.com/office/drawing/2010/main"/>
              </a:ext>
            </a:extLst>
          </a:blip>
          <a:srcRect/>
          <a:stretch>
            <a:fillRect/>
          </a:stretch>
        </p:blipFill>
        <p:spPr>
          <a:xfrm>
            <a:off x="3535363" y="2492375"/>
            <a:ext cx="2062162" cy="2063750"/>
          </a:xfrm>
        </p:spPr>
      </p:pic>
      <p:sp>
        <p:nvSpPr>
          <p:cNvPr id="5" name="Rectangle 4">
            <a:extLst>
              <a:ext uri="{FF2B5EF4-FFF2-40B4-BE49-F238E27FC236}">
                <a16:creationId xmlns:a16="http://schemas.microsoft.com/office/drawing/2014/main" id="{FFAE66E8-7CD6-494B-9CFC-1B220AE18A05}"/>
              </a:ext>
            </a:extLst>
          </p:cNvPr>
          <p:cNvSpPr/>
          <p:nvPr/>
        </p:nvSpPr>
        <p:spPr>
          <a:xfrm rot="16200000">
            <a:off x="4485770" y="3479798"/>
            <a:ext cx="2046927" cy="230832"/>
          </a:xfrm>
          <a:prstGeom prst="rect">
            <a:avLst/>
          </a:prstGeom>
        </p:spPr>
        <p:txBody>
          <a:bodyPr wrap="square">
            <a:spAutoFit/>
          </a:bodyPr>
          <a:lstStyle/>
          <a:p>
            <a:r>
              <a:rPr lang="en-GB" sz="900" dirty="0"/>
              <a:t>©WaterAid/ DRIK/ </a:t>
            </a:r>
            <a:r>
              <a:rPr lang="en-GB" sz="900" dirty="0" err="1"/>
              <a:t>Habibul</a:t>
            </a:r>
            <a:r>
              <a:rPr lang="en-GB" sz="900" dirty="0"/>
              <a:t> Haque</a:t>
            </a:r>
          </a:p>
        </p:txBody>
      </p:sp>
      <p:sp>
        <p:nvSpPr>
          <p:cNvPr id="18" name="Rectangle 17">
            <a:extLst>
              <a:ext uri="{FF2B5EF4-FFF2-40B4-BE49-F238E27FC236}">
                <a16:creationId xmlns:a16="http://schemas.microsoft.com/office/drawing/2014/main" id="{18A36A5F-1895-4F9E-A1E5-77B4088181BB}"/>
              </a:ext>
            </a:extLst>
          </p:cNvPr>
          <p:cNvSpPr/>
          <p:nvPr/>
        </p:nvSpPr>
        <p:spPr>
          <a:xfrm rot="16200000">
            <a:off x="2393547" y="3448521"/>
            <a:ext cx="1984375" cy="230832"/>
          </a:xfrm>
          <a:prstGeom prst="rect">
            <a:avLst/>
          </a:prstGeom>
        </p:spPr>
        <p:txBody>
          <a:bodyPr wrap="square">
            <a:spAutoFit/>
          </a:bodyPr>
          <a:lstStyle/>
          <a:p>
            <a:r>
              <a:rPr lang="en-GB" sz="900" dirty="0"/>
              <a:t>©WaterAid/ DRIK/ </a:t>
            </a:r>
            <a:r>
              <a:rPr lang="en-GB" sz="900" dirty="0" err="1"/>
              <a:t>Habibul</a:t>
            </a:r>
            <a:r>
              <a:rPr lang="en-GB" sz="900" dirty="0"/>
              <a:t> Haque</a:t>
            </a:r>
          </a:p>
        </p:txBody>
      </p:sp>
    </p:spTree>
    <p:extLst>
      <p:ext uri="{BB962C8B-B14F-4D97-AF65-F5344CB8AC3E}">
        <p14:creationId xmlns:p14="http://schemas.microsoft.com/office/powerpoint/2010/main" val="1421631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4" descr="https://wateraid.sharepoint.com/sites/baoesnus/Brand%20Asset%20Library/Water%20drop_Crisp%20Blu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688397" y="5334151"/>
            <a:ext cx="350653" cy="35065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rot="16200000">
            <a:off x="-593020" y="3225115"/>
            <a:ext cx="2394237" cy="215444"/>
          </a:xfrm>
          <a:prstGeom prst="rect">
            <a:avLst/>
          </a:prstGeom>
          <a:noFill/>
        </p:spPr>
        <p:txBody>
          <a:bodyPr wrap="square" rtlCol="0">
            <a:spAutoFit/>
          </a:bodyPr>
          <a:lstStyle/>
          <a:p>
            <a:r>
              <a:rPr lang="en-GB" sz="800" dirty="0">
                <a:solidFill>
                  <a:schemeClr val="bg1"/>
                </a:solidFill>
              </a:rPr>
              <a:t>© WaterAid/ </a:t>
            </a:r>
            <a:r>
              <a:rPr lang="en-GB" sz="800" dirty="0" err="1">
                <a:solidFill>
                  <a:schemeClr val="bg1"/>
                </a:solidFill>
              </a:rPr>
              <a:t>Genaye</a:t>
            </a:r>
            <a:r>
              <a:rPr lang="en-GB" sz="800" dirty="0">
                <a:solidFill>
                  <a:schemeClr val="bg1"/>
                </a:solidFill>
              </a:rPr>
              <a:t> </a:t>
            </a:r>
            <a:r>
              <a:rPr lang="en-GB" sz="800" dirty="0" err="1">
                <a:solidFill>
                  <a:schemeClr val="bg1"/>
                </a:solidFill>
              </a:rPr>
              <a:t>Eshetu</a:t>
            </a:r>
            <a:endParaRPr lang="en-GB" sz="800" dirty="0">
              <a:solidFill>
                <a:schemeClr val="bg1"/>
              </a:solidFill>
            </a:endParaRPr>
          </a:p>
        </p:txBody>
      </p:sp>
      <p:sp>
        <p:nvSpPr>
          <p:cNvPr id="10" name="Picture Placeholder 12"/>
          <p:cNvSpPr>
            <a:spLocks noGrp="1"/>
          </p:cNvSpPr>
          <p:nvPr>
            <p:ph type="pic" sz="quarter" idx="42"/>
          </p:nvPr>
        </p:nvSpPr>
        <p:spPr>
          <a:xfrm>
            <a:off x="4378961" y="333531"/>
            <a:ext cx="3122215" cy="4188049"/>
          </a:xfrm>
          <a:solidFill>
            <a:srgbClr val="3A913F"/>
          </a:solidFill>
        </p:spPr>
      </p:sp>
      <p:sp>
        <p:nvSpPr>
          <p:cNvPr id="14" name="Content Placeholder 9"/>
          <p:cNvSpPr>
            <a:spLocks noGrp="1"/>
          </p:cNvSpPr>
          <p:nvPr>
            <p:ph idx="4294967295"/>
          </p:nvPr>
        </p:nvSpPr>
        <p:spPr>
          <a:xfrm>
            <a:off x="4490674" y="693860"/>
            <a:ext cx="2923706" cy="3607568"/>
          </a:xfrm>
          <a:prstGeom prst="rect">
            <a:avLst/>
          </a:prstGeom>
        </p:spPr>
        <p:txBody>
          <a:bodyPr lIns="91440" tIns="45720" rIns="91440" bIns="45720" anchor="t"/>
          <a:lstStyle/>
          <a:p>
            <a:pPr marL="0" indent="0">
              <a:spcBef>
                <a:spcPts val="0"/>
              </a:spcBef>
              <a:buNone/>
            </a:pPr>
            <a:r>
              <a:rPr lang="en-GB" sz="1800" b="1" dirty="0">
                <a:solidFill>
                  <a:schemeClr val="bg1"/>
                </a:solidFill>
                <a:latin typeface="Noto Sans"/>
                <a:ea typeface="+mn-lt"/>
                <a:cs typeface="+mn-lt"/>
              </a:rPr>
              <a:t>Instead of scooping water directly from the pond, Julia pumps it through the filter. </a:t>
            </a:r>
            <a:endParaRPr lang="en-US" sz="1800" b="1" dirty="0">
              <a:solidFill>
                <a:schemeClr val="bg1"/>
              </a:solidFill>
              <a:latin typeface="Noto Sans"/>
              <a:ea typeface="+mn-lt"/>
              <a:cs typeface="+mn-lt"/>
            </a:endParaRPr>
          </a:p>
          <a:p>
            <a:pPr marL="0" indent="0">
              <a:spcBef>
                <a:spcPts val="0"/>
              </a:spcBef>
              <a:buNone/>
            </a:pPr>
            <a:endParaRPr lang="en-GB" sz="1800" b="1" dirty="0">
              <a:solidFill>
                <a:schemeClr val="bg1"/>
              </a:solidFill>
              <a:latin typeface="Noto Sans"/>
              <a:ea typeface="+mn-lt"/>
              <a:cs typeface="+mn-lt"/>
            </a:endParaRPr>
          </a:p>
          <a:p>
            <a:pPr marL="0" indent="0">
              <a:spcBef>
                <a:spcPts val="0"/>
              </a:spcBef>
              <a:buNone/>
            </a:pPr>
            <a:r>
              <a:rPr lang="en-GB" sz="1800" b="1" dirty="0">
                <a:solidFill>
                  <a:schemeClr val="bg1"/>
                </a:solidFill>
                <a:latin typeface="Noto Sans"/>
                <a:ea typeface="+mn-lt"/>
                <a:cs typeface="+mn-lt"/>
              </a:rPr>
              <a:t>The water system is designed to last for generations, and built to cope with whatever our changing climate brings.</a:t>
            </a:r>
            <a:endParaRPr lang="en-US" sz="1800" b="1" dirty="0">
              <a:solidFill>
                <a:schemeClr val="bg1"/>
              </a:solidFill>
              <a:latin typeface="Noto Sans"/>
              <a:ea typeface="+mn-lt"/>
              <a:cs typeface="+mn-lt"/>
            </a:endParaRPr>
          </a:p>
        </p:txBody>
      </p:sp>
      <p:pic>
        <p:nvPicPr>
          <p:cNvPr id="2052" name="Picture 4" descr="https://wateraid.sharepoint.com/sites/baoesnus/Brand%20Asset%20Library/Water%20drop_Black%205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85230" y="363176"/>
            <a:ext cx="1050921" cy="105092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Placeholder 4">
            <a:extLst>
              <a:ext uri="{FF2B5EF4-FFF2-40B4-BE49-F238E27FC236}">
                <a16:creationId xmlns:a16="http://schemas.microsoft.com/office/drawing/2014/main" id="{FA8FB3D5-CCEC-4295-AAE1-8AB3BAC8FA87}"/>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xfrm>
            <a:off x="444065" y="340105"/>
            <a:ext cx="3848100" cy="4181475"/>
          </a:xfrm>
        </p:spPr>
      </p:pic>
      <p:sp>
        <p:nvSpPr>
          <p:cNvPr id="3" name="Content Placeholder 2">
            <a:extLst>
              <a:ext uri="{FF2B5EF4-FFF2-40B4-BE49-F238E27FC236}">
                <a16:creationId xmlns:a16="http://schemas.microsoft.com/office/drawing/2014/main" id="{238AECF7-308A-4E63-B818-A6E882B1E26E}"/>
              </a:ext>
            </a:extLst>
          </p:cNvPr>
          <p:cNvSpPr>
            <a:spLocks noGrp="1"/>
          </p:cNvSpPr>
          <p:nvPr>
            <p:ph idx="20"/>
          </p:nvPr>
        </p:nvSpPr>
        <p:spPr/>
        <p:txBody>
          <a:bodyPr/>
          <a:lstStyle/>
          <a:p>
            <a:endParaRPr lang="en-GB"/>
          </a:p>
        </p:txBody>
      </p:sp>
      <p:sp>
        <p:nvSpPr>
          <p:cNvPr id="4" name="Rectangle 3">
            <a:extLst>
              <a:ext uri="{FF2B5EF4-FFF2-40B4-BE49-F238E27FC236}">
                <a16:creationId xmlns:a16="http://schemas.microsoft.com/office/drawing/2014/main" id="{AC4B3F69-1D92-42C1-AC49-AF4588AD5548}"/>
              </a:ext>
            </a:extLst>
          </p:cNvPr>
          <p:cNvSpPr/>
          <p:nvPr/>
        </p:nvSpPr>
        <p:spPr>
          <a:xfrm>
            <a:off x="1949367" y="4306136"/>
            <a:ext cx="2372765" cy="230832"/>
          </a:xfrm>
          <a:prstGeom prst="rect">
            <a:avLst/>
          </a:prstGeom>
        </p:spPr>
        <p:txBody>
          <a:bodyPr wrap="none">
            <a:spAutoFit/>
          </a:bodyPr>
          <a:lstStyle/>
          <a:p>
            <a:r>
              <a:rPr lang="en-GB" sz="900" dirty="0"/>
              <a:t>	©WaterAid/ DRIK/ </a:t>
            </a:r>
            <a:r>
              <a:rPr lang="en-GB" sz="900" dirty="0" err="1"/>
              <a:t>Habibul</a:t>
            </a:r>
            <a:r>
              <a:rPr lang="en-GB" sz="900" dirty="0"/>
              <a:t> Haque</a:t>
            </a:r>
          </a:p>
        </p:txBody>
      </p:sp>
    </p:spTree>
    <p:extLst>
      <p:ext uri="{BB962C8B-B14F-4D97-AF65-F5344CB8AC3E}">
        <p14:creationId xmlns:p14="http://schemas.microsoft.com/office/powerpoint/2010/main" val="2101324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A251C4FB-0139-41A5-9837-E11DB0023593}"/>
              </a:ext>
            </a:extLst>
          </p:cNvPr>
          <p:cNvPicPr>
            <a:picLocks noGrp="1" noChangeAspect="1"/>
          </p:cNvPicPr>
          <p:nvPr>
            <p:ph type="pic" sz="quarter" idx="34"/>
          </p:nvPr>
        </p:nvPicPr>
        <p:blipFill rotWithShape="1">
          <a:blip r:embed="rId3" cstate="screen">
            <a:extLst>
              <a:ext uri="{28A0092B-C50C-407E-A947-70E740481C1C}">
                <a14:useLocalDpi xmlns:a14="http://schemas.microsoft.com/office/drawing/2010/main"/>
              </a:ext>
            </a:extLst>
          </a:blip>
          <a:srcRect/>
          <a:stretch/>
        </p:blipFill>
        <p:spPr>
          <a:xfrm>
            <a:off x="374901" y="393772"/>
            <a:ext cx="3201488" cy="4223118"/>
          </a:xfrm>
        </p:spPr>
      </p:pic>
      <p:sp>
        <p:nvSpPr>
          <p:cNvPr id="16" name="Picture Placeholder 12"/>
          <p:cNvSpPr>
            <a:spLocks noGrp="1"/>
          </p:cNvSpPr>
          <p:nvPr>
            <p:ph type="pic" sz="quarter" idx="42"/>
          </p:nvPr>
        </p:nvSpPr>
        <p:spPr>
          <a:xfrm>
            <a:off x="3576389" y="393773"/>
            <a:ext cx="3122215" cy="4230615"/>
          </a:xfrm>
          <a:solidFill>
            <a:srgbClr val="C5B783"/>
          </a:solidFill>
        </p:spPr>
      </p:sp>
      <p:sp>
        <p:nvSpPr>
          <p:cNvPr id="18" name="Content Placeholder 9"/>
          <p:cNvSpPr>
            <a:spLocks noGrp="1"/>
          </p:cNvSpPr>
          <p:nvPr>
            <p:ph idx="4294967295"/>
          </p:nvPr>
        </p:nvSpPr>
        <p:spPr>
          <a:xfrm>
            <a:off x="3642953" y="472511"/>
            <a:ext cx="3122214" cy="4289493"/>
          </a:xfrm>
          <a:prstGeom prst="rect">
            <a:avLst/>
          </a:prstGeom>
        </p:spPr>
        <p:txBody>
          <a:bodyPr/>
          <a:lstStyle/>
          <a:p>
            <a:pPr marL="0" indent="0">
              <a:buNone/>
            </a:pPr>
            <a:r>
              <a:rPr lang="en-GB" sz="1750" b="1" dirty="0">
                <a:solidFill>
                  <a:schemeClr val="bg1"/>
                </a:solidFill>
                <a:latin typeface="Noto Sans" panose="020B0502040504020204" pitchFamily="34" charset="0"/>
              </a:rPr>
              <a:t>By joining Jars of Change, your group can change everything for families like </a:t>
            </a:r>
            <a:r>
              <a:rPr lang="en-GB" sz="1750" b="1" dirty="0" err="1">
                <a:solidFill>
                  <a:schemeClr val="bg1"/>
                </a:solidFill>
                <a:latin typeface="Noto Sans" panose="020B0502040504020204" pitchFamily="34" charset="0"/>
              </a:rPr>
              <a:t>Mouri’s</a:t>
            </a:r>
            <a:r>
              <a:rPr lang="en-GB" sz="1750" b="1" dirty="0">
                <a:solidFill>
                  <a:schemeClr val="bg1"/>
                </a:solidFill>
                <a:latin typeface="Noto Sans" panose="020B0502040504020204" pitchFamily="34" charset="0"/>
              </a:rPr>
              <a:t>. </a:t>
            </a:r>
          </a:p>
          <a:p>
            <a:pPr marL="0" indent="0">
              <a:buNone/>
            </a:pPr>
            <a:endParaRPr lang="en-GB" sz="1050" b="1" dirty="0">
              <a:solidFill>
                <a:schemeClr val="bg1"/>
              </a:solidFill>
              <a:latin typeface="Noto Sans" panose="020B0502040504020204" pitchFamily="34" charset="0"/>
            </a:endParaRPr>
          </a:p>
          <a:p>
            <a:pPr marL="0" indent="0">
              <a:buNone/>
            </a:pPr>
            <a:r>
              <a:rPr lang="en-GB" sz="1750" b="1" dirty="0">
                <a:solidFill>
                  <a:schemeClr val="bg1"/>
                </a:solidFill>
                <a:latin typeface="Noto Sans" panose="020B0502040504020204" pitchFamily="34" charset="0"/>
              </a:rPr>
              <a:t>By giving up something for Lent and donating the money you save, you can help bring a reliable source of clean water to the most vulnerable communities.</a:t>
            </a:r>
          </a:p>
          <a:p>
            <a:pPr marL="0" indent="0">
              <a:buNone/>
            </a:pPr>
            <a:endParaRPr lang="en-GB" sz="1200" b="1" dirty="0">
              <a:solidFill>
                <a:schemeClr val="bg1"/>
              </a:solidFill>
              <a:latin typeface="Noto Sans" panose="020B0502040504020204" pitchFamily="34" charset="0"/>
            </a:endParaRPr>
          </a:p>
          <a:p>
            <a:pPr marL="0" indent="0">
              <a:buNone/>
            </a:pPr>
            <a:r>
              <a:rPr lang="en-GB" sz="1750" b="1" dirty="0">
                <a:solidFill>
                  <a:schemeClr val="bg1"/>
                </a:solidFill>
                <a:latin typeface="Noto Sans" panose="020B0502040504020204" pitchFamily="34" charset="0"/>
              </a:rPr>
              <a:t>Thank you so much for your support!</a:t>
            </a:r>
          </a:p>
        </p:txBody>
      </p:sp>
      <p:sp>
        <p:nvSpPr>
          <p:cNvPr id="22" name="TextBox 21"/>
          <p:cNvSpPr txBox="1"/>
          <p:nvPr/>
        </p:nvSpPr>
        <p:spPr>
          <a:xfrm>
            <a:off x="383727" y="393773"/>
            <a:ext cx="2600623" cy="230832"/>
          </a:xfrm>
          <a:prstGeom prst="rect">
            <a:avLst/>
          </a:prstGeom>
          <a:noFill/>
        </p:spPr>
        <p:txBody>
          <a:bodyPr wrap="square" rtlCol="0">
            <a:spAutoFit/>
          </a:bodyPr>
          <a:lstStyle/>
          <a:p>
            <a:r>
              <a:rPr lang="en-GB" sz="900" dirty="0"/>
              <a:t>©WaterAid/ DRIK/ </a:t>
            </a:r>
            <a:r>
              <a:rPr lang="en-GB" sz="900" dirty="0" err="1"/>
              <a:t>Habibul</a:t>
            </a:r>
            <a:r>
              <a:rPr lang="en-GB" sz="900" dirty="0"/>
              <a:t> </a:t>
            </a:r>
            <a:r>
              <a:rPr lang="en-GB" sz="900" dirty="0" err="1"/>
              <a:t>Haque</a:t>
            </a:r>
            <a:endParaRPr lang="en-GB" sz="900" dirty="0"/>
          </a:p>
        </p:txBody>
      </p:sp>
      <p:pic>
        <p:nvPicPr>
          <p:cNvPr id="8" name="Picture 2" descr="https://ukwest1-mediap.svc.ms/transform/thumbnail?provider=spo&amp;inputFormat=jpg&amp;cs=fFNQTw&amp;docid=https%3A%2F%2Fwateraid.sharepoint.com%3A443%2F_api%2Fv2.0%2Fdrives%2Fb!qyLRyopTF0Oa4mw9sgIWH7RztUTjYHFEsI_8uJOJxW06WLVc9sflSb2XIs1toFpl%2Fitems%2F01Z23KYOUGBBPN24DXKBG36JF4THMQ77N6%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3NjA2NTczNyIsImV4cCI6IjE1NzYwODczMzciLCJlbmRwb2ludHVybCI6InJ1UkptVndwd0VkaDZBR2p4STZOOHdZSVZPbmwvOVFXTExQUEVOdkZ6WDA9IiwiZW5kcG9pbnR1cmxMZW5ndGgiOiIxMTUiLCJpc2xvb3BiYWNrIjoiVHJ1ZSIsImNpZCI6Ik16YzNNREl3T1dZdE1UQTVPUzA1TURBd0xUZGxaVGt0WVdVek5qWmhZVFZoTldNeiIsInZlciI6Imhhc2hlZHByb29mdG9rZW4iLCJzaXRlaWQiOiJZMkZrTVRJeVlXSXROVE00WVMwME16RTNMVGxoWlRJdE5tTXpaR0l5TURJeE5qRm0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NWxOd3VObjBJZjgwMWxEL0ZOTUw5aFBQMUVST3FLNGVGU1prdmZIU3I2QT0&amp;encodeFailures=1&amp;srcWidth=&amp;srcHeight=&amp;width=806&amp;height=806&amp;action=Acces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86437" y="1450892"/>
            <a:ext cx="1006305" cy="1006305"/>
          </a:xfrm>
          <a:prstGeom prst="rect">
            <a:avLst/>
          </a:prstGeom>
          <a:noFill/>
          <a:extLst>
            <a:ext uri="{909E8E84-426E-40DD-AFC4-6F175D3DCCD1}">
              <a14:hiddenFill xmlns:a14="http://schemas.microsoft.com/office/drawing/2010/main">
                <a:solidFill>
                  <a:srgbClr val="FFFFFF"/>
                </a:solidFill>
              </a14:hiddenFill>
            </a:ext>
          </a:extLst>
        </p:spPr>
      </p:pic>
      <p:sp>
        <p:nvSpPr>
          <p:cNvPr id="2" name="Picture Placeholder 1"/>
          <p:cNvSpPr>
            <a:spLocks noGrp="1"/>
          </p:cNvSpPr>
          <p:nvPr>
            <p:ph type="pic" sz="quarter" idx="42"/>
          </p:nvPr>
        </p:nvSpPr>
        <p:spPr/>
      </p:sp>
      <p:pic>
        <p:nvPicPr>
          <p:cNvPr id="20" name="Picture Placeholder 6"/>
          <p:cNvPicPr>
            <a:picLocks noGrp="1" noChangeAspect="1"/>
          </p:cNvPicPr>
          <p:nvPr>
            <p:ph type="pic" sz="quarter" idx="42"/>
          </p:nvPr>
        </p:nvPicPr>
        <p:blipFill>
          <a:blip r:embed="rId5">
            <a:extLst>
              <a:ext uri="{28A0092B-C50C-407E-A947-70E740481C1C}">
                <a14:useLocalDpi xmlns:a14="http://schemas.microsoft.com/office/drawing/2010/main" val="0"/>
              </a:ext>
            </a:extLst>
          </a:blip>
          <a:srcRect t="268" b="268"/>
          <a:stretch>
            <a:fillRect/>
          </a:stretch>
        </p:blipFill>
        <p:spPr>
          <a:xfrm>
            <a:off x="6729942" y="410723"/>
            <a:ext cx="2062800" cy="1000800"/>
          </a:xfrm>
        </p:spPr>
      </p:pic>
    </p:spTree>
    <p:extLst>
      <p:ext uri="{BB962C8B-B14F-4D97-AF65-F5344CB8AC3E}">
        <p14:creationId xmlns:p14="http://schemas.microsoft.com/office/powerpoint/2010/main" val="19813226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TRAZENECA" val="TEMPLATE14"/>
</p:tagLst>
</file>

<file path=ppt/theme/theme1.xml><?xml version="1.0" encoding="utf-8"?>
<a:theme xmlns:a="http://schemas.openxmlformats.org/drawingml/2006/main" name="WaterAid Divider Slide Options">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BDA686FE-EF11-41D9-B998-80C799DEA5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2a1c42da-e929-4e40-a145-83e4d0ceb755">
      <UserInfo>
        <DisplayName>Louise Baillache</DisplayName>
        <AccountId>674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280BC9ECF4D4D409C9DF588FEE8724A" ma:contentTypeVersion="13" ma:contentTypeDescription="Create a new document." ma:contentTypeScope="" ma:versionID="6d191a20e3163619c9087c7b9d933f8f">
  <xsd:schema xmlns:xsd="http://www.w3.org/2001/XMLSchema" xmlns:xs="http://www.w3.org/2001/XMLSchema" xmlns:p="http://schemas.microsoft.com/office/2006/metadata/properties" xmlns:ns3="65b2fec9-e9af-4b3b-8be2-8288d47116ca" xmlns:ns4="2a1c42da-e929-4e40-a145-83e4d0ceb755" targetNamespace="http://schemas.microsoft.com/office/2006/metadata/properties" ma:root="true" ma:fieldsID="fbf57c940a3b13f2c14075ef4e059cfb" ns3:_="" ns4:_="">
    <xsd:import namespace="65b2fec9-e9af-4b3b-8be2-8288d47116ca"/>
    <xsd:import namespace="2a1c42da-e929-4e40-a145-83e4d0ceb75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b2fec9-e9af-4b3b-8be2-8288d47116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a1c42da-e929-4e40-a145-83e4d0ceb75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D6822-2834-432B-AD47-18C735BD621A}">
  <ds:schemaRefs>
    <ds:schemaRef ds:uri="http://schemas.microsoft.com/sharepoint/v3/contenttype/forms"/>
  </ds:schemaRefs>
</ds:datastoreItem>
</file>

<file path=customXml/itemProps2.xml><?xml version="1.0" encoding="utf-8"?>
<ds:datastoreItem xmlns:ds="http://schemas.openxmlformats.org/officeDocument/2006/customXml" ds:itemID="{3BD1E996-C5A5-4BB0-880C-B321C19E7F3A}">
  <ds:schemaRefs>
    <ds:schemaRef ds:uri="http://schemas.microsoft.com/office/infopath/2007/PartnerControls"/>
    <ds:schemaRef ds:uri="http://purl.org/dc/terms/"/>
    <ds:schemaRef ds:uri="2a1c42da-e929-4e40-a145-83e4d0ceb755"/>
    <ds:schemaRef ds:uri="http://schemas.openxmlformats.org/package/2006/metadata/core-properties"/>
    <ds:schemaRef ds:uri="http://purl.org/dc/dcmitype/"/>
    <ds:schemaRef ds:uri="http://purl.org/dc/elements/1.1/"/>
    <ds:schemaRef ds:uri="65b2fec9-e9af-4b3b-8be2-8288d47116ca"/>
    <ds:schemaRef ds:uri="http://schemas.microsoft.com/office/2006/documentManagement/typ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188D25D-75D4-4E0E-8712-6EA10662DE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b2fec9-e9af-4b3b-8be2-8288d47116ca"/>
    <ds:schemaRef ds:uri="2a1c42da-e929-4e40-a145-83e4d0ceb7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WaterAid PPT Presentation Template</Template>
  <TotalTime>2263</TotalTime>
  <Words>482</Words>
  <Application>Microsoft Office PowerPoint</Application>
  <PresentationFormat>On-screen Show (16:9)</PresentationFormat>
  <Paragraphs>53</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Noto Sans</vt:lpstr>
      <vt:lpstr>WaterAid Divider Slide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WaterAid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 flexible 2019 (English)</dc:title>
  <dc:subject/>
  <dc:creator>David Stedman</dc:creator>
  <cp:keywords>16:9</cp:keywords>
  <dc:description/>
  <cp:lastModifiedBy>Alex Johnston</cp:lastModifiedBy>
  <cp:revision>358</cp:revision>
  <cp:lastPrinted>2017-07-03T12:02:11Z</cp:lastPrinted>
  <dcterms:created xsi:type="dcterms:W3CDTF">2017-07-05T10:54:13Z</dcterms:created>
  <dcterms:modified xsi:type="dcterms:W3CDTF">2020-12-15T14:35:01Z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ient">
    <vt:lpwstr>AstraZeneca</vt:lpwstr>
  </property>
  <property fmtid="{D5CDD505-2E9C-101B-9397-08002B2CF9AE}" pid="3" name="Language">
    <vt:lpwstr>English (UK)</vt:lpwstr>
  </property>
  <property fmtid="{D5CDD505-2E9C-101B-9397-08002B2CF9AE}" pid="4" name="Owner">
    <vt:lpwstr>P L Kessler</vt:lpwstr>
  </property>
  <property fmtid="{D5CDD505-2E9C-101B-9397-08002B2CF9AE}" pid="5" name="Project">
    <vt:lpwstr>The Chase</vt:lpwstr>
  </property>
  <property fmtid="{D5CDD505-2E9C-101B-9397-08002B2CF9AE}" pid="6" name="Publisher">
    <vt:lpwstr>Kessler Associates</vt:lpwstr>
  </property>
  <property fmtid="{D5CDD505-2E9C-101B-9397-08002B2CF9AE}" pid="7" name="ContentTypeId">
    <vt:lpwstr>0x0101000280BC9ECF4D4D409C9DF588FEE8724A</vt:lpwstr>
  </property>
  <property fmtid="{D5CDD505-2E9C-101B-9397-08002B2CF9AE}" pid="8" name="bedc2c9ef8364983b3347fbd11b5583b">
    <vt:lpwstr>English|830de149-38b3-4787-abed-ef74a4d93cc7</vt:lpwstr>
  </property>
  <property fmtid="{D5CDD505-2E9C-101B-9397-08002B2CF9AE}" pid="9" name="TaxCatchAll">
    <vt:lpwstr>47;#Global|eb121460-b1b0-4cc1-89cc-a79617399c5f;#14;#Communications|c78cb21b-4ba8-4f60-b009-6b78ff6e9ca8;#1;#English|830de149-38b3-4787-abed-ef74a4d93cc7;#49;#Template|2eaf9c0f-7e85-4e77-ac55-57a1a567f7a2</vt:lpwstr>
  </property>
  <property fmtid="{D5CDD505-2E9C-101B-9397-08002B2CF9AE}" pid="10" name="FlexFunction">
    <vt:lpwstr>14;#Communications|c78cb21b-4ba8-4f60-b009-6b78ff6e9ca8</vt:lpwstr>
  </property>
  <property fmtid="{D5CDD505-2E9C-101B-9397-08002B2CF9AE}" pid="11" name="FlexAudience">
    <vt:lpwstr/>
  </property>
  <property fmtid="{D5CDD505-2E9C-101B-9397-08002B2CF9AE}" pid="12" name="FlexDocumentCategory">
    <vt:lpwstr>49;#Template|2eaf9c0f-7e85-4e77-ac55-57a1a567f7a2</vt:lpwstr>
  </property>
  <property fmtid="{D5CDD505-2E9C-101B-9397-08002B2CF9AE}" pid="13" name="FlexLanguage">
    <vt:lpwstr>1;#English|830de149-38b3-4787-abed-ef74a4d93cc7</vt:lpwstr>
  </property>
  <property fmtid="{D5CDD505-2E9C-101B-9397-08002B2CF9AE}" pid="14" name="FlexDocumentLocation">
    <vt:lpwstr>2;#Global|eb121460-b1b0-4cc1-89cc-a79617399c5f</vt:lpwstr>
  </property>
  <property fmtid="{D5CDD505-2E9C-101B-9397-08002B2CF9AE}" pid="15" name="Order">
    <vt:r8>64200</vt:r8>
  </property>
  <property fmtid="{D5CDD505-2E9C-101B-9397-08002B2CF9AE}" pid="16" name="ComplianceAssetId">
    <vt:lpwstr/>
  </property>
  <property fmtid="{D5CDD505-2E9C-101B-9397-08002B2CF9AE}" pid="17" name="AuthorIds_UIVersion_10752">
    <vt:lpwstr>3</vt:lpwstr>
  </property>
  <property fmtid="{D5CDD505-2E9C-101B-9397-08002B2CF9AE}" pid="18" name="FlexAudienceTaxHTField0">
    <vt:lpwstr/>
  </property>
  <property fmtid="{D5CDD505-2E9C-101B-9397-08002B2CF9AE}" pid="19" name="FlexDocumentCategoryTaxHTField0">
    <vt:lpwstr>Template|2eaf9c0f-7e85-4e77-ac55-57a1a567f7a2</vt:lpwstr>
  </property>
  <property fmtid="{D5CDD505-2E9C-101B-9397-08002B2CF9AE}" pid="20" name="FlexDocumentLocationTaxHTField0">
    <vt:lpwstr>Global|eb121460-b1b0-4cc1-89cc-a79617399c5f</vt:lpwstr>
  </property>
  <property fmtid="{D5CDD505-2E9C-101B-9397-08002B2CF9AE}" pid="21" name="FlexFunctionTaxHTField0">
    <vt:lpwstr>Communications|c78cb21b-4ba8-4f60-b009-6b78ff6e9ca8</vt:lpwstr>
  </property>
  <property fmtid="{D5CDD505-2E9C-101B-9397-08002B2CF9AE}" pid="22" name="SharedWithUsers">
    <vt:lpwstr/>
  </property>
  <property fmtid="{D5CDD505-2E9C-101B-9397-08002B2CF9AE}" pid="23" name="xd_ProgID">
    <vt:lpwstr/>
  </property>
  <property fmtid="{D5CDD505-2E9C-101B-9397-08002B2CF9AE}" pid="24" name="Size">
    <vt:lpwstr/>
  </property>
  <property fmtid="{D5CDD505-2E9C-101B-9397-08002B2CF9AE}" pid="25" name="WaterAidBrandAssetUse">
    <vt:lpwstr/>
  </property>
  <property fmtid="{D5CDD505-2E9C-101B-9397-08002B2CF9AE}" pid="26" name="TemplateUrl">
    <vt:lpwstr/>
  </property>
  <property fmtid="{D5CDD505-2E9C-101B-9397-08002B2CF9AE}" pid="27" name="FlexDocumentAuthor">
    <vt:lpwstr>551;#David Stedman</vt:lpwstr>
  </property>
  <property fmtid="{D5CDD505-2E9C-101B-9397-08002B2CF9AE}" pid="28" name="WaterAidBrandAssetColour">
    <vt:lpwstr/>
  </property>
  <property fmtid="{D5CDD505-2E9C-101B-9397-08002B2CF9AE}" pid="29" name="WaterAidBrandAssetTint">
    <vt:lpwstr/>
  </property>
  <property fmtid="{D5CDD505-2E9C-101B-9397-08002B2CF9AE}" pid="30" name="Orientation">
    <vt:lpwstr/>
  </property>
  <property fmtid="{D5CDD505-2E9C-101B-9397-08002B2CF9AE}" pid="31" name="xd_Signature">
    <vt:bool>false</vt:bool>
  </property>
  <property fmtid="{D5CDD505-2E9C-101B-9397-08002B2CF9AE}" pid="32" name="WaterAidBrandAssetCategory">
    <vt:lpwstr>63;#Templates|18ec425e-d1a7-43b9-92f8-3f13cfdfd929</vt:lpwstr>
  </property>
</Properties>
</file>