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4"/>
  </p:sldMasterIdLst>
  <p:notesMasterIdLst>
    <p:notesMasterId r:id="rId10"/>
  </p:notesMasterIdLst>
  <p:handoutMasterIdLst>
    <p:handoutMasterId r:id="rId11"/>
  </p:handoutMasterIdLst>
  <p:sldIdLst>
    <p:sldId id="518" r:id="rId5"/>
    <p:sldId id="519" r:id="rId6"/>
    <p:sldId id="521" r:id="rId7"/>
    <p:sldId id="522" r:id="rId8"/>
    <p:sldId id="525" r:id="rId9"/>
  </p:sldIdLst>
  <p:sldSz cx="9144000" cy="5143500" type="screen16x9"/>
  <p:notesSz cx="6858000" cy="1171575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0" userDrawn="1">
          <p15:clr>
            <a:srgbClr val="A4A3A4"/>
          </p15:clr>
        </p15:guide>
        <p15:guide id="2">
          <p15:clr>
            <a:srgbClr val="A4A3A4"/>
          </p15:clr>
        </p15:guide>
        <p15:guide id="3" orient="horz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968D"/>
    <a:srgbClr val="85431E"/>
    <a:srgbClr val="E0457B"/>
    <a:srgbClr val="7BA7BC"/>
    <a:srgbClr val="B7CE95"/>
    <a:srgbClr val="FEDB00"/>
    <a:srgbClr val="9E652E"/>
    <a:srgbClr val="3A913F"/>
    <a:srgbClr val="C63527"/>
    <a:srgbClr val="84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00" autoAdjust="0"/>
    <p:restoredTop sz="79450" autoAdjust="0"/>
  </p:normalViewPr>
  <p:slideViewPr>
    <p:cSldViewPr snapToGrid="0" snapToObjects="1" showGuides="1">
      <p:cViewPr varScale="1">
        <p:scale>
          <a:sx n="70" d="100"/>
          <a:sy n="70" d="100"/>
        </p:scale>
        <p:origin x="1036" y="52"/>
      </p:cViewPr>
      <p:guideLst>
        <p:guide orient="horz" pos="2890"/>
        <p:guide/>
        <p:guide orient="horz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32" d="100"/>
          <a:sy n="132" d="100"/>
        </p:scale>
        <p:origin x="84" y="68"/>
      </p:cViewPr>
      <p:guideLst>
        <p:guide orient="horz" pos="3111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505" y="0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ED7E8-0829-F34C-B479-A757805E6C1B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80332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505" y="9380332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334D3-7666-C24C-995B-669B029DD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147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505" y="0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E4F11-7667-5045-A00B-01970EA44BB5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0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068" y="4691023"/>
            <a:ext cx="5336540" cy="44441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332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505" y="9380332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751AE-7ABC-314D-AFAD-47B860ED6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454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 can use this presentation to share WaterAid’s Christmas appeal with your group.</a:t>
            </a:r>
          </a:p>
          <a:p>
            <a:endParaRPr lang="en-GB" sz="1800" b="1" i="0" u="none" strike="noStrike" baseline="0" dirty="0">
              <a:solidFill>
                <a:srgbClr val="00A0DC"/>
              </a:solidFill>
              <a:latin typeface="Noto Sans" panose="020B0502040504020204" pitchFamily="34" charset="0"/>
            </a:endParaRPr>
          </a:p>
          <a:p>
            <a:r>
              <a:rPr lang="en-GB" sz="1800" b="1" i="0" u="none" strike="noStrike" baseline="0" dirty="0">
                <a:solidFill>
                  <a:srgbClr val="00A0DC"/>
                </a:solidFill>
                <a:latin typeface="Noto Sans" panose="020B0502040504020204" pitchFamily="34" charset="0"/>
              </a:rPr>
              <a:t>Set the scene…</a:t>
            </a:r>
          </a:p>
          <a:p>
            <a:endParaRPr lang="en-GB" sz="1800" b="0" i="0" u="none" strike="noStrike" baseline="0" dirty="0">
              <a:solidFill>
                <a:srgbClr val="00A0DC"/>
              </a:solidFill>
              <a:latin typeface="Noto Sans" panose="020B0502040504020204" pitchFamily="34" charset="0"/>
            </a:endParaRPr>
          </a:p>
          <a:p>
            <a:r>
              <a:rPr lang="en-GB" sz="1800" b="0" i="0" u="none" strike="noStrike" baseline="0" dirty="0">
                <a:solidFill>
                  <a:srgbClr val="00A0DC"/>
                </a:solidFill>
                <a:latin typeface="Noto Sans" panose="020B0502040504020204" pitchFamily="34" charset="0"/>
              </a:rPr>
              <a:t>Explain that </a:t>
            </a:r>
            <a:r>
              <a:rPr lang="en-GB" sz="1800" dirty="0" err="1">
                <a:effectLst/>
                <a:latin typeface="Ebrima" panose="02000000000000000000" pitchFamily="2" charset="0"/>
                <a:ea typeface="MS Mincho" panose="02020609040205080304" pitchFamily="49" charset="-128"/>
                <a:cs typeface="Cambria" panose="02040503050406030204" pitchFamily="18" charset="0"/>
              </a:rPr>
              <a:t>Debendranath</a:t>
            </a:r>
            <a:r>
              <a:rPr lang="en-GB" sz="1800" dirty="0">
                <a:effectLst/>
                <a:latin typeface="Ebrima" panose="02000000000000000000" pitchFamily="2" charset="0"/>
                <a:ea typeface="MS Mincho" panose="02020609040205080304" pitchFamily="49" charset="-128"/>
                <a:cs typeface="Cambria" panose="02040503050406030204" pitchFamily="18" charset="0"/>
              </a:rPr>
              <a:t> has worked hard labour in the mangrove forest all his life and witnessed plenty of change over the years. He’s seen everything he owns destroyed by a cyclone, </a:t>
            </a:r>
            <a:r>
              <a:rPr lang="en-GB" sz="1800" b="1" dirty="0">
                <a:effectLst/>
                <a:latin typeface="Ebrima" panose="02000000000000000000" pitchFamily="2" charset="0"/>
                <a:ea typeface="MS Mincho" panose="02020609040205080304" pitchFamily="49" charset="-128"/>
                <a:cs typeface="Cambria" panose="02040503050406030204" pitchFamily="18" charset="0"/>
              </a:rPr>
              <a:t>twice</a:t>
            </a:r>
            <a:r>
              <a:rPr lang="en-GB" sz="1800" dirty="0">
                <a:effectLst/>
                <a:latin typeface="Ebrima" panose="02000000000000000000" pitchFamily="2" charset="0"/>
                <a:ea typeface="MS Mincho" panose="02020609040205080304" pitchFamily="49" charset="-128"/>
                <a:cs typeface="Cambria" panose="02040503050406030204" pitchFamily="18" charset="0"/>
              </a:rPr>
              <a:t>.</a:t>
            </a:r>
          </a:p>
          <a:p>
            <a:r>
              <a:rPr lang="en-GB" sz="1800" dirty="0">
                <a:effectLst/>
                <a:latin typeface="Ebrima" panose="02000000000000000000" pitchFamily="2" charset="0"/>
                <a:ea typeface="MS Mincho" panose="02020609040205080304" pitchFamily="49" charset="-128"/>
                <a:cs typeface="Cambria" panose="02040503050406030204" pitchFamily="18" charset="0"/>
              </a:rPr>
              <a:t> </a:t>
            </a:r>
          </a:p>
          <a:p>
            <a:r>
              <a:rPr lang="en-GB" sz="1800" dirty="0">
                <a:effectLst/>
                <a:latin typeface="Ebrima" panose="02000000000000000000" pitchFamily="2" charset="0"/>
                <a:ea typeface="MS Mincho" panose="02020609040205080304" pitchFamily="49" charset="-128"/>
                <a:cs typeface="Cambria" panose="02040503050406030204" pitchFamily="18" charset="0"/>
              </a:rPr>
              <a:t>The most important thing for </a:t>
            </a:r>
            <a:r>
              <a:rPr lang="en-GB" sz="1800" dirty="0" err="1">
                <a:effectLst/>
                <a:latin typeface="Ebrima" panose="02000000000000000000" pitchFamily="2" charset="0"/>
                <a:ea typeface="MS Mincho" panose="02020609040205080304" pitchFamily="49" charset="-128"/>
                <a:cs typeface="Cambria" panose="02040503050406030204" pitchFamily="18" charset="0"/>
              </a:rPr>
              <a:t>Debendranath</a:t>
            </a:r>
            <a:r>
              <a:rPr lang="en-GB" sz="1800" dirty="0">
                <a:effectLst/>
                <a:latin typeface="Ebrima" panose="02000000000000000000" pitchFamily="2" charset="0"/>
                <a:ea typeface="MS Mincho" panose="02020609040205080304" pitchFamily="49" charset="-128"/>
                <a:cs typeface="Cambria" panose="02040503050406030204" pitchFamily="18" charset="0"/>
              </a:rPr>
              <a:t> is providing for his family. He tried to build a toilet, but then his daughter became ill and needed an urgent operation to remove a tumour. He spent all his money on medical expenses and the toilet never got built. Despite the difficult life </a:t>
            </a:r>
            <a:r>
              <a:rPr lang="en-GB" sz="1800" dirty="0" err="1">
                <a:effectLst/>
                <a:latin typeface="Ebrima" panose="02000000000000000000" pitchFamily="2" charset="0"/>
                <a:ea typeface="MS Mincho" panose="02020609040205080304" pitchFamily="49" charset="-128"/>
                <a:cs typeface="Cambria" panose="02040503050406030204" pitchFamily="18" charset="0"/>
              </a:rPr>
              <a:t>Dependranath</a:t>
            </a:r>
            <a:r>
              <a:rPr lang="en-GB" sz="1800" dirty="0">
                <a:effectLst/>
                <a:latin typeface="Ebrima" panose="02000000000000000000" pitchFamily="2" charset="0"/>
                <a:ea typeface="MS Mincho" panose="02020609040205080304" pitchFamily="49" charset="-128"/>
                <a:cs typeface="Cambria" panose="02040503050406030204" pitchFamily="18" charset="0"/>
              </a:rPr>
              <a:t> has had, he still has hope for the future.</a:t>
            </a:r>
          </a:p>
          <a:p>
            <a:r>
              <a:rPr lang="en-GB" sz="1800" i="1" dirty="0">
                <a:effectLst/>
                <a:latin typeface="Ebrima" panose="02000000000000000000" pitchFamily="2" charset="0"/>
                <a:ea typeface="MS Mincho" panose="02020609040205080304" pitchFamily="49" charset="-128"/>
                <a:cs typeface="Cambria" panose="02040503050406030204" pitchFamily="18" charset="0"/>
              </a:rPr>
              <a:t> </a:t>
            </a:r>
            <a:endParaRPr lang="en-GB" sz="1800" dirty="0">
              <a:effectLst/>
              <a:latin typeface="Ebrima" panose="02000000000000000000" pitchFamily="2" charset="0"/>
              <a:ea typeface="MS Mincho" panose="02020609040205080304" pitchFamily="49" charset="-128"/>
              <a:cs typeface="Cambria" panose="02040503050406030204" pitchFamily="18" charset="0"/>
            </a:endParaRPr>
          </a:p>
          <a:p>
            <a:r>
              <a:rPr lang="en-GB" sz="1800" i="1" dirty="0">
                <a:effectLst/>
                <a:latin typeface="Ebrima" panose="02000000000000000000" pitchFamily="2" charset="0"/>
                <a:ea typeface="MS Mincho" panose="02020609040205080304" pitchFamily="49" charset="-128"/>
                <a:cs typeface="Cambria" panose="02040503050406030204" pitchFamily="18" charset="0"/>
              </a:rPr>
              <a:t>“I’m proud of the community, we have unity. If we get clean drinking water in our community, I believe it would be very good for us</a:t>
            </a:r>
            <a:r>
              <a:rPr lang="en-GB" sz="1800" dirty="0">
                <a:effectLst/>
                <a:latin typeface="Ebrima" panose="02000000000000000000" pitchFamily="2" charset="0"/>
                <a:ea typeface="MS Mincho" panose="02020609040205080304" pitchFamily="49" charset="-128"/>
                <a:cs typeface="Cambria" panose="02040503050406030204" pitchFamily="18" charset="0"/>
              </a:rPr>
              <a:t> </a:t>
            </a:r>
            <a:r>
              <a:rPr lang="en-GB" sz="1800" i="1" dirty="0">
                <a:effectLst/>
                <a:latin typeface="Ebrima" panose="02000000000000000000" pitchFamily="2" charset="0"/>
                <a:ea typeface="MS Mincho" panose="02020609040205080304" pitchFamily="49" charset="-128"/>
                <a:cs typeface="Cambria" panose="02040503050406030204" pitchFamily="18" charset="0"/>
              </a:rPr>
              <a:t>.”</a:t>
            </a:r>
            <a:endParaRPr lang="en-GB" sz="1800" dirty="0">
              <a:effectLst/>
              <a:latin typeface="Ebrima" panose="02000000000000000000" pitchFamily="2" charset="0"/>
              <a:ea typeface="MS Mincho" panose="02020609040205080304" pitchFamily="49" charset="-128"/>
              <a:cs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751AE-7ABC-314D-AFAD-47B860ED6FF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83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Ebrima" panose="02000000000000000000" pitchFamily="2" charset="0"/>
                <a:ea typeface="MS Mincho" panose="02020609040205080304" pitchFamily="49" charset="-128"/>
                <a:cs typeface="Cambria" panose="02040503050406030204" pitchFamily="18" charset="0"/>
              </a:rPr>
              <a:t>Clean water will empower more women like </a:t>
            </a:r>
            <a:r>
              <a:rPr lang="en-US" sz="1800" b="1" dirty="0" err="1">
                <a:effectLst/>
                <a:latin typeface="Ebrima" panose="02000000000000000000" pitchFamily="2" charset="0"/>
                <a:ea typeface="MS Mincho" panose="02020609040205080304" pitchFamily="49" charset="-128"/>
                <a:cs typeface="Cambria" panose="02040503050406030204" pitchFamily="18" charset="0"/>
              </a:rPr>
              <a:t>Komola</a:t>
            </a:r>
            <a:r>
              <a:rPr lang="en-US" sz="1800" b="1" dirty="0">
                <a:effectLst/>
                <a:latin typeface="Ebrima" panose="02000000000000000000" pitchFamily="2" charset="0"/>
                <a:ea typeface="MS Mincho" panose="02020609040205080304" pitchFamily="49" charset="-128"/>
                <a:cs typeface="Cambria" panose="02040503050406030204" pitchFamily="18" charset="0"/>
              </a:rPr>
              <a:t>.</a:t>
            </a:r>
            <a:br>
              <a:rPr lang="en-US" sz="1800" b="1" dirty="0">
                <a:effectLst/>
                <a:latin typeface="Ebrima" panose="02000000000000000000" pitchFamily="2" charset="0"/>
                <a:ea typeface="MS Mincho" panose="02020609040205080304" pitchFamily="49" charset="-128"/>
                <a:cs typeface="Cambria" panose="02040503050406030204" pitchFamily="18" charset="0"/>
              </a:rPr>
            </a:br>
            <a:r>
              <a:rPr lang="en-GB" sz="1800" dirty="0">
                <a:effectLst/>
                <a:latin typeface="Ebrima" panose="02000000000000000000" pitchFamily="2" charset="0"/>
                <a:ea typeface="MS Mincho" panose="02020609040205080304" pitchFamily="49" charset="-128"/>
                <a:cs typeface="Cambria" panose="02040503050406030204" pitchFamily="18" charset="0"/>
              </a:rPr>
              <a:t> </a:t>
            </a:r>
          </a:p>
          <a:p>
            <a:r>
              <a:rPr lang="en-GB" sz="1800" dirty="0">
                <a:effectLst/>
                <a:latin typeface="Ebrima" panose="02000000000000000000" pitchFamily="2" charset="0"/>
                <a:ea typeface="MS Mincho" panose="02020609040205080304" pitchFamily="49" charset="-128"/>
                <a:cs typeface="Cambria" panose="02040503050406030204" pitchFamily="18" charset="0"/>
              </a:rPr>
              <a:t>A respected member of the community, </a:t>
            </a:r>
            <a:r>
              <a:rPr lang="en-GB" sz="1800" dirty="0" err="1">
                <a:effectLst/>
                <a:latin typeface="Ebrima" panose="02000000000000000000" pitchFamily="2" charset="0"/>
                <a:ea typeface="MS Mincho" panose="02020609040205080304" pitchFamily="49" charset="-128"/>
                <a:cs typeface="Cambria" panose="02040503050406030204" pitchFamily="18" charset="0"/>
              </a:rPr>
              <a:t>Komola</a:t>
            </a:r>
            <a:r>
              <a:rPr lang="en-GB" sz="1800" dirty="0">
                <a:effectLst/>
                <a:latin typeface="Ebrima" panose="02000000000000000000" pitchFamily="2" charset="0"/>
                <a:ea typeface="MS Mincho" panose="02020609040205080304" pitchFamily="49" charset="-128"/>
                <a:cs typeface="Cambria" panose="02040503050406030204" pitchFamily="18" charset="0"/>
              </a:rPr>
              <a:t> was given the job of taking care of the water  harvesting plant in her community, which she enjoys. She also makes mats and looks after her daughter.</a:t>
            </a:r>
            <a:br>
              <a:rPr lang="en-GB" sz="1800" dirty="0">
                <a:effectLst/>
                <a:latin typeface="Ebrima" panose="02000000000000000000" pitchFamily="2" charset="0"/>
                <a:ea typeface="MS Mincho" panose="02020609040205080304" pitchFamily="49" charset="-128"/>
                <a:cs typeface="Cambria" panose="02040503050406030204" pitchFamily="18" charset="0"/>
              </a:rPr>
            </a:br>
            <a:endParaRPr lang="en-GB" sz="1800" dirty="0">
              <a:effectLst/>
              <a:latin typeface="Ebrima" panose="02000000000000000000" pitchFamily="2" charset="0"/>
              <a:ea typeface="MS Mincho" panose="02020609040205080304" pitchFamily="49" charset="-128"/>
              <a:cs typeface="Cambria" panose="02040503050406030204" pitchFamily="18" charset="0"/>
            </a:endParaRPr>
          </a:p>
          <a:p>
            <a:r>
              <a:rPr lang="en-GB" sz="1800" dirty="0">
                <a:effectLst/>
                <a:latin typeface="Ebrima" panose="02000000000000000000" pitchFamily="2" charset="0"/>
                <a:ea typeface="MS Mincho" panose="02020609040205080304" pitchFamily="49" charset="-128"/>
                <a:cs typeface="Cambria" panose="02040503050406030204" pitchFamily="18" charset="0"/>
              </a:rPr>
              <a:t>Before the water plant, </a:t>
            </a:r>
            <a:r>
              <a:rPr lang="en-GB" sz="1800" dirty="0" err="1">
                <a:effectLst/>
                <a:latin typeface="Ebrima" panose="02000000000000000000" pitchFamily="2" charset="0"/>
                <a:ea typeface="MS Mincho" panose="02020609040205080304" pitchFamily="49" charset="-128"/>
                <a:cs typeface="Cambria" panose="02040503050406030204" pitchFamily="18" charset="0"/>
              </a:rPr>
              <a:t>Komola</a:t>
            </a:r>
            <a:r>
              <a:rPr lang="en-GB" sz="1800" dirty="0">
                <a:effectLst/>
                <a:latin typeface="Ebrima" panose="02000000000000000000" pitchFamily="2" charset="0"/>
                <a:ea typeface="MS Mincho" panose="02020609040205080304" pitchFamily="49" charset="-128"/>
                <a:cs typeface="Cambria" panose="02040503050406030204" pitchFamily="18" charset="0"/>
              </a:rPr>
              <a:t> would have to make long journeys to a pond to collect water which wasn’t always clean. She often suffered from diarrhoea. With more time and better health, </a:t>
            </a:r>
            <a:r>
              <a:rPr lang="en-GB" sz="1800" dirty="0" err="1">
                <a:effectLst/>
                <a:latin typeface="Ebrima" panose="02000000000000000000" pitchFamily="2" charset="0"/>
                <a:ea typeface="MS Mincho" panose="02020609040205080304" pitchFamily="49" charset="-128"/>
                <a:cs typeface="Cambria" panose="02040503050406030204" pitchFamily="18" charset="0"/>
              </a:rPr>
              <a:t>Komola</a:t>
            </a:r>
            <a:r>
              <a:rPr lang="en-GB" sz="1800" dirty="0">
                <a:effectLst/>
                <a:latin typeface="Ebrima" panose="02000000000000000000" pitchFamily="2" charset="0"/>
                <a:ea typeface="MS Mincho" panose="02020609040205080304" pitchFamily="49" charset="-128"/>
                <a:cs typeface="Cambria" panose="02040503050406030204" pitchFamily="18" charset="0"/>
              </a:rPr>
              <a:t> now attends training sessions on women’s rights. She is determined to share her newfound knowledge with her community.</a:t>
            </a:r>
          </a:p>
          <a:p>
            <a:r>
              <a:rPr lang="en-GB" sz="1800" i="1" dirty="0">
                <a:effectLst/>
                <a:latin typeface="Ebrima" panose="02000000000000000000" pitchFamily="2" charset="0"/>
                <a:ea typeface="MS Mincho" panose="02020609040205080304" pitchFamily="49" charset="-128"/>
                <a:cs typeface="Cambria" panose="02040503050406030204" pitchFamily="18" charset="0"/>
              </a:rPr>
              <a:t> </a:t>
            </a:r>
            <a:endParaRPr lang="en-GB" sz="1800" dirty="0">
              <a:effectLst/>
              <a:latin typeface="Ebrima" panose="02000000000000000000" pitchFamily="2" charset="0"/>
              <a:ea typeface="MS Mincho" panose="02020609040205080304" pitchFamily="49" charset="-128"/>
              <a:cs typeface="Cambria" panose="02040503050406030204" pitchFamily="18" charset="0"/>
            </a:endParaRPr>
          </a:p>
          <a:p>
            <a:r>
              <a:rPr lang="en-GB" sz="1800" i="1" dirty="0">
                <a:effectLst/>
                <a:latin typeface="Ebrima" panose="02000000000000000000" pitchFamily="2" charset="0"/>
                <a:ea typeface="MS Mincho" panose="02020609040205080304" pitchFamily="49" charset="-128"/>
                <a:cs typeface="Cambria" panose="02040503050406030204" pitchFamily="18" charset="0"/>
              </a:rPr>
              <a:t>“I want to teach my community about equality and that there should be no discrimination.”</a:t>
            </a:r>
            <a:endParaRPr lang="en-GB" sz="1800" dirty="0">
              <a:effectLst/>
              <a:latin typeface="Ebrima" panose="02000000000000000000" pitchFamily="2" charset="0"/>
              <a:ea typeface="MS Mincho" panose="02020609040205080304" pitchFamily="49" charset="-128"/>
              <a:cs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751AE-7ABC-314D-AFAD-47B860ED6FF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84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1" dirty="0">
                <a:effectLst/>
                <a:latin typeface="Ebrima" panose="02000000000000000000" pitchFamily="2" charset="0"/>
                <a:ea typeface="MS Mincho" panose="02020609040205080304" pitchFamily="49" charset="-128"/>
                <a:cs typeface="Cambria" panose="02040503050406030204" pitchFamily="18" charset="0"/>
              </a:rPr>
              <a:t>Clean water will help the Munda community to survive – and thrive.</a:t>
            </a:r>
            <a:endParaRPr lang="en-GB" sz="1800" dirty="0">
              <a:effectLst/>
              <a:latin typeface="Ebrima" panose="02000000000000000000" pitchFamily="2" charset="0"/>
              <a:ea typeface="MS Mincho" panose="02020609040205080304" pitchFamily="49" charset="-128"/>
              <a:cs typeface="Cambria" panose="02040503050406030204" pitchFamily="18" charset="0"/>
            </a:endParaRPr>
          </a:p>
          <a:p>
            <a:r>
              <a:rPr lang="en-GB" sz="1800" dirty="0">
                <a:effectLst/>
                <a:latin typeface="Ebrima" panose="02000000000000000000" pitchFamily="2" charset="0"/>
                <a:ea typeface="MS Mincho" panose="02020609040205080304" pitchFamily="49" charset="-128"/>
                <a:cs typeface="Cambria" panose="02040503050406030204" pitchFamily="18" charset="0"/>
              </a:rPr>
              <a:t> </a:t>
            </a:r>
          </a:p>
          <a:p>
            <a:r>
              <a:rPr lang="en-GB" sz="1800" dirty="0">
                <a:effectLst/>
                <a:latin typeface="Ebrima" panose="02000000000000000000" pitchFamily="2" charset="0"/>
                <a:ea typeface="MS Mincho" panose="02020609040205080304" pitchFamily="49" charset="-128"/>
                <a:cs typeface="Cambria" panose="02040503050406030204" pitchFamily="18" charset="0"/>
              </a:rPr>
              <a:t>Today, Bangladesh is the seventh most climate-change-affected country in the world. Situated on low-lying flood plains and tidal plains, it has one of the most disaster-prone deltas on earth. But for a country that sees so much water (there are 24,000kms of river) much of it is undrinkable.</a:t>
            </a:r>
          </a:p>
          <a:p>
            <a:r>
              <a:rPr lang="en-GB" sz="1800" dirty="0">
                <a:effectLst/>
                <a:latin typeface="Ebrima" panose="02000000000000000000" pitchFamily="2" charset="0"/>
                <a:ea typeface="MS Mincho" panose="02020609040205080304" pitchFamily="49" charset="-128"/>
                <a:cs typeface="Cambria" panose="02040503050406030204" pitchFamily="18" charset="0"/>
              </a:rPr>
              <a:t> </a:t>
            </a:r>
          </a:p>
          <a:p>
            <a:r>
              <a:rPr lang="en-GB" sz="1800" dirty="0">
                <a:effectLst/>
                <a:latin typeface="Ebrima" panose="02000000000000000000" pitchFamily="2" charset="0"/>
                <a:ea typeface="MS Mincho" panose="02020609040205080304" pitchFamily="49" charset="-128"/>
                <a:cs typeface="Cambria" panose="02040503050406030204" pitchFamily="18" charset="0"/>
              </a:rPr>
              <a:t>In the north the rivers are contaminated with arsenic and in the south, where </a:t>
            </a:r>
            <a:r>
              <a:rPr lang="en-GB" sz="1800" dirty="0" err="1">
                <a:effectLst/>
                <a:latin typeface="Ebrima" panose="02000000000000000000" pitchFamily="2" charset="0"/>
                <a:ea typeface="MS Mincho" panose="02020609040205080304" pitchFamily="49" charset="-128"/>
                <a:cs typeface="Cambria" panose="02040503050406030204" pitchFamily="18" charset="0"/>
              </a:rPr>
              <a:t>Bhetkali</a:t>
            </a:r>
            <a:r>
              <a:rPr lang="en-GB" sz="1800" dirty="0">
                <a:effectLst/>
                <a:latin typeface="Ebrima" panose="02000000000000000000" pitchFamily="2" charset="0"/>
                <a:ea typeface="MS Mincho" panose="02020609040205080304" pitchFamily="49" charset="-128"/>
                <a:cs typeface="Cambria" panose="02040503050406030204" pitchFamily="18" charset="0"/>
              </a:rPr>
              <a:t> is, the rivers are too salty due to saltwater intrusion. Bangladesh is prone to cyclones, floods and periods of drought.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751AE-7ABC-314D-AFAD-47B860ED6FF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27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1" dirty="0">
                <a:effectLst/>
                <a:latin typeface="Ebrima" panose="02000000000000000000" pitchFamily="2" charset="0"/>
                <a:ea typeface="MS Mincho" panose="02020609040205080304" pitchFamily="49" charset="-128"/>
                <a:cs typeface="Cambria" panose="02040503050406030204" pitchFamily="18" charset="0"/>
              </a:rPr>
              <a:t>The solution: A water harvesting system.</a:t>
            </a:r>
            <a:br>
              <a:rPr lang="en-GB" sz="1800" b="1" dirty="0">
                <a:effectLst/>
                <a:latin typeface="Ebrima" panose="02000000000000000000" pitchFamily="2" charset="0"/>
                <a:ea typeface="MS Mincho" panose="02020609040205080304" pitchFamily="49" charset="-128"/>
                <a:cs typeface="Cambria" panose="02040503050406030204" pitchFamily="18" charset="0"/>
              </a:rPr>
            </a:br>
            <a:endParaRPr lang="en-GB" sz="1800" dirty="0">
              <a:effectLst/>
              <a:latin typeface="Ebrima" panose="02000000000000000000" pitchFamily="2" charset="0"/>
              <a:ea typeface="MS Mincho" panose="02020609040205080304" pitchFamily="49" charset="-128"/>
              <a:cs typeface="Cambria" panose="02040503050406030204" pitchFamily="18" charset="0"/>
            </a:endParaRPr>
          </a:p>
          <a:p>
            <a:r>
              <a:rPr lang="en-GB" sz="1800" dirty="0">
                <a:effectLst/>
                <a:latin typeface="Ebrima" panose="02000000000000000000" pitchFamily="2" charset="0"/>
                <a:ea typeface="MS Mincho" panose="02020609040205080304" pitchFamily="49" charset="-128"/>
                <a:cs typeface="Cambria" panose="02040503050406030204" pitchFamily="18" charset="0"/>
              </a:rPr>
              <a:t>In </a:t>
            </a:r>
            <a:r>
              <a:rPr lang="en-GB" sz="1800" dirty="0" err="1">
                <a:effectLst/>
                <a:latin typeface="Ebrima" panose="02000000000000000000" pitchFamily="2" charset="0"/>
                <a:ea typeface="MS Mincho" panose="02020609040205080304" pitchFamily="49" charset="-128"/>
                <a:cs typeface="Cambria" panose="02040503050406030204" pitchFamily="18" charset="0"/>
              </a:rPr>
              <a:t>Bhetkhali</a:t>
            </a:r>
            <a:r>
              <a:rPr lang="en-GB" sz="1800" dirty="0">
                <a:effectLst/>
                <a:latin typeface="Ebrima" panose="02000000000000000000" pitchFamily="2" charset="0"/>
                <a:ea typeface="MS Mincho" panose="02020609040205080304" pitchFamily="49" charset="-128"/>
                <a:cs typeface="Cambria" panose="02040503050406030204" pitchFamily="18" charset="0"/>
              </a:rPr>
              <a:t>, we plan to work with partners and communities to install a rainwater harvesting plant that provides clean drinking water, toilets, private bathing facilities for women, and income-generating wormeries for food waste. We’ll also run hygiene awareness programmes.</a:t>
            </a:r>
          </a:p>
          <a:p>
            <a:r>
              <a:rPr lang="en-GB" sz="1800" dirty="0">
                <a:effectLst/>
                <a:latin typeface="Ebrima" panose="02000000000000000000" pitchFamily="2" charset="0"/>
                <a:ea typeface="MS Mincho" panose="02020609040205080304" pitchFamily="49" charset="-128"/>
                <a:cs typeface="Cambria" panose="02040503050406030204" pitchFamily="18" charset="0"/>
              </a:rPr>
              <a:t> </a:t>
            </a:r>
          </a:p>
          <a:p>
            <a:r>
              <a:rPr lang="en-GB" sz="1800" b="1" dirty="0">
                <a:effectLst/>
                <a:latin typeface="Ebrima" panose="02000000000000000000" pitchFamily="2" charset="0"/>
                <a:ea typeface="MS Mincho" panose="02020609040205080304" pitchFamily="49" charset="-128"/>
                <a:cs typeface="Cambria" panose="02040503050406030204" pitchFamily="18" charset="0"/>
              </a:rPr>
              <a:t>Advantages of rainwater harvesting</a:t>
            </a:r>
            <a:endParaRPr lang="en-GB" sz="1800" dirty="0">
              <a:effectLst/>
              <a:latin typeface="Ebrima" panose="02000000000000000000" pitchFamily="2" charset="0"/>
              <a:ea typeface="MS Mincho" panose="02020609040205080304" pitchFamily="49" charset="-128"/>
              <a:cs typeface="Cambria" panose="020405030504060302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Ebrima" panose="02000000000000000000" pitchFamily="2" charset="0"/>
                <a:ea typeface="MS Mincho" panose="02020609040205080304" pitchFamily="49" charset="-128"/>
                <a:cs typeface="Cambria" panose="02040503050406030204" pitchFamily="18" charset="0"/>
              </a:rPr>
              <a:t>Low maintenance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Ebrima" panose="02000000000000000000" pitchFamily="2" charset="0"/>
                <a:ea typeface="MS Mincho" panose="02020609040205080304" pitchFamily="49" charset="-128"/>
                <a:cs typeface="Cambria" panose="02040503050406030204" pitchFamily="18" charset="0"/>
              </a:rPr>
              <a:t>Easy to install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Ebrima" panose="02000000000000000000" pitchFamily="2" charset="0"/>
                <a:ea typeface="MS Mincho" panose="02020609040205080304" pitchFamily="49" charset="-128"/>
                <a:cs typeface="Cambria" panose="02040503050406030204" pitchFamily="18" charset="0"/>
              </a:rPr>
              <a:t>Rainwater can be used without treatment (providing a clean surface has been used)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Ebrima" panose="02000000000000000000" pitchFamily="2" charset="0"/>
                <a:ea typeface="MS Mincho" panose="02020609040205080304" pitchFamily="49" charset="-128"/>
                <a:cs typeface="Cambria" panose="02040503050406030204" pitchFamily="18" charset="0"/>
              </a:rPr>
              <a:t>Provides a source of clean water close to homes, schools and clinics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751AE-7ABC-314D-AFAD-47B860ED6FF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84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that this Christmas, your group is fundraising for WaterAid. You’ll help bring clean water to communities in Bangladesh</a:t>
            </a:r>
            <a:r>
              <a:rPr lang="en-GB" b="0" i="0" dirty="0">
                <a:effectLst/>
                <a:latin typeface="Arial" panose="020B0604020202020204" pitchFamily="34" charset="0"/>
              </a:rPr>
              <a:t>.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dirty="0"/>
          </a:p>
          <a:p>
            <a:endParaRPr lang="en-GB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751AE-7ABC-314D-AFAD-47B860ED6FF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1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aterAi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360000" y="360000"/>
            <a:ext cx="8424000" cy="4428000"/>
          </a:xfrm>
          <a:prstGeom prst="roundRect">
            <a:avLst>
              <a:gd name="adj" fmla="val 1457"/>
            </a:avLst>
          </a:prstGeom>
          <a:solidFill>
            <a:schemeClr val="accent1"/>
          </a:solidFill>
        </p:spPr>
        <p:txBody>
          <a:bodyPr vert="horz" anchor="b"/>
          <a:lstStyle>
            <a:lvl1pPr marL="0" indent="0" algn="ctr">
              <a:buFontTx/>
              <a:buNone/>
              <a:defRPr sz="1200" b="0">
                <a:solidFill>
                  <a:srgbClr val="FFFFFF"/>
                </a:solidFill>
                <a:latin typeface="+mj-lt"/>
              </a:defRPr>
            </a:lvl1pPr>
          </a:lstStyle>
          <a:p>
            <a:pPr marL="0" lvl="0" algn="ctr"/>
            <a:endParaRPr lang="en-GB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54230" y="472325"/>
            <a:ext cx="4011420" cy="5040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ct val="90000"/>
              </a:lnSpc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Divider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998868" y="3760131"/>
            <a:ext cx="785132" cy="800324"/>
          </a:xfrm>
          <a:prstGeom prst="rect">
            <a:avLst/>
          </a:prstGeom>
        </p:spPr>
        <p:txBody>
          <a:bodyPr vert="horz" lIns="36000" tIns="36000" bIns="36000"/>
          <a:lstStyle>
            <a:lvl1pPr marL="0" indent="0" algn="ctr">
              <a:buFontTx/>
              <a:buNone/>
              <a:defRPr sz="9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Numeral if required</a:t>
            </a:r>
          </a:p>
        </p:txBody>
      </p:sp>
    </p:spTree>
    <p:extLst>
      <p:ext uri="{BB962C8B-B14F-4D97-AF65-F5344CB8AC3E}">
        <p14:creationId xmlns:p14="http://schemas.microsoft.com/office/powerpoint/2010/main" val="140109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old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60000" y="360000"/>
            <a:ext cx="8424000" cy="4428000"/>
          </a:xfrm>
          <a:prstGeom prst="roundRect">
            <a:avLst>
              <a:gd name="adj" fmla="val 1457"/>
            </a:avLst>
          </a:prstGeom>
          <a:solidFill>
            <a:srgbClr val="9E00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>
            <a:lvl1pPr marL="0" indent="0" algn="ctr">
              <a:buNone/>
              <a:defRPr lang="en-GB" sz="1200" noProof="0" dirty="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en-GB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54230" y="472325"/>
            <a:ext cx="4032000" cy="5040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ct val="90000"/>
              </a:lnSpc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Divider title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30F23649-B98A-4EC9-ACA7-2CEC0D1CA0D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8868" y="3760131"/>
            <a:ext cx="785132" cy="800324"/>
          </a:xfrm>
          <a:prstGeom prst="rect">
            <a:avLst/>
          </a:prstGeom>
        </p:spPr>
        <p:txBody>
          <a:bodyPr vert="horz" lIns="36000" tIns="36000" bIns="36000"/>
          <a:lstStyle>
            <a:lvl1pPr marL="0" indent="0" algn="ctr">
              <a:buFontTx/>
              <a:buNone/>
              <a:defRPr sz="9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Numeral if required</a:t>
            </a:r>
          </a:p>
        </p:txBody>
      </p:sp>
    </p:spTree>
    <p:extLst>
      <p:ext uri="{BB962C8B-B14F-4D97-AF65-F5344CB8AC3E}">
        <p14:creationId xmlns:p14="http://schemas.microsoft.com/office/powerpoint/2010/main" val="1593757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itality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60000" y="360000"/>
            <a:ext cx="8424000" cy="4428000"/>
          </a:xfrm>
          <a:prstGeom prst="roundRect">
            <a:avLst>
              <a:gd name="adj" fmla="val 1457"/>
            </a:avLst>
          </a:prstGeom>
          <a:solidFill>
            <a:srgbClr val="C635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>
            <a:lvl1pPr marL="0" indent="0" algn="ctr">
              <a:buNone/>
              <a:defRPr lang="en-GB" sz="1200" noProof="0" dirty="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en-GB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54230" y="472325"/>
            <a:ext cx="4032000" cy="5040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ct val="90000"/>
              </a:lnSpc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Divider title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C1B606A6-4279-4DC4-A9D3-B8BBC5ABDC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8868" y="3760131"/>
            <a:ext cx="785132" cy="800324"/>
          </a:xfrm>
          <a:prstGeom prst="rect">
            <a:avLst/>
          </a:prstGeom>
        </p:spPr>
        <p:txBody>
          <a:bodyPr vert="horz" lIns="36000" tIns="36000" bIns="36000"/>
          <a:lstStyle>
            <a:lvl1pPr marL="0" indent="0" algn="ctr">
              <a:buFontTx/>
              <a:buNone/>
              <a:defRPr sz="9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Numeral if required</a:t>
            </a:r>
          </a:p>
        </p:txBody>
      </p:sp>
    </p:spTree>
    <p:extLst>
      <p:ext uri="{BB962C8B-B14F-4D97-AF65-F5344CB8AC3E}">
        <p14:creationId xmlns:p14="http://schemas.microsoft.com/office/powerpoint/2010/main" val="2636775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trong Chest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360000" y="360000"/>
            <a:ext cx="8424000" cy="4428000"/>
          </a:xfrm>
          <a:prstGeom prst="roundRect">
            <a:avLst>
              <a:gd name="adj" fmla="val 1457"/>
            </a:avLst>
          </a:prstGeom>
          <a:solidFill>
            <a:srgbClr val="8543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noProof="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en-GB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54230" y="472325"/>
            <a:ext cx="4032000" cy="5040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ct val="90000"/>
              </a:lnSpc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Divider title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684F073-3961-4677-918A-352B1B9731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8868" y="3760131"/>
            <a:ext cx="785132" cy="800324"/>
          </a:xfrm>
          <a:prstGeom prst="rect">
            <a:avLst/>
          </a:prstGeom>
        </p:spPr>
        <p:txBody>
          <a:bodyPr vert="horz" lIns="36000" tIns="36000" bIns="36000"/>
          <a:lstStyle>
            <a:lvl1pPr marL="0" indent="0" algn="ctr">
              <a:buFontTx/>
              <a:buNone/>
              <a:defRPr sz="9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Numeral if required</a:t>
            </a:r>
          </a:p>
        </p:txBody>
      </p:sp>
    </p:spTree>
    <p:extLst>
      <p:ext uri="{BB962C8B-B14F-4D97-AF65-F5344CB8AC3E}">
        <p14:creationId xmlns:p14="http://schemas.microsoft.com/office/powerpoint/2010/main" val="1976185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4600483" y="360364"/>
            <a:ext cx="3348380" cy="4190636"/>
          </a:xfrm>
          <a:prstGeom prst="roundRect">
            <a:avLst>
              <a:gd name="adj" fmla="val 142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4791443" y="472325"/>
            <a:ext cx="3054519" cy="5040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ct val="90000"/>
              </a:lnSpc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4802102" y="3348775"/>
            <a:ext cx="3054519" cy="216000"/>
          </a:xfrm>
          <a:prstGeom prst="rect">
            <a:avLst/>
          </a:prstGeom>
        </p:spPr>
        <p:txBody>
          <a:bodyPr vert="horz" lIns="0" t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Name Surname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52424" y="360363"/>
            <a:ext cx="4191095" cy="4190400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icon to add picture</a:t>
            </a:r>
          </a:p>
        </p:txBody>
      </p:sp>
      <p:sp>
        <p:nvSpPr>
          <p:cNvPr id="39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4802102" y="4124214"/>
            <a:ext cx="3054519" cy="216000"/>
          </a:xfrm>
          <a:prstGeom prst="rect">
            <a:avLst/>
          </a:prstGeom>
        </p:spPr>
        <p:txBody>
          <a:bodyPr vert="horz" lIns="0" t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err="1"/>
              <a:t>dd</a:t>
            </a:r>
            <a:r>
              <a:rPr lang="en-GB" noProof="0" dirty="0"/>
              <a:t>/mm/</a:t>
            </a:r>
            <a:r>
              <a:rPr lang="en-GB" noProof="0" dirty="0" err="1"/>
              <a:t>yyyy</a:t>
            </a:r>
            <a:endParaRPr lang="en-GB" noProof="0" dirty="0"/>
          </a:p>
        </p:txBody>
      </p:sp>
      <p:sp>
        <p:nvSpPr>
          <p:cNvPr id="42" name="Text Placeholder 29"/>
          <p:cNvSpPr>
            <a:spLocks noGrp="1"/>
          </p:cNvSpPr>
          <p:nvPr>
            <p:ph type="body" sz="quarter" idx="14" hasCustomPrompt="1"/>
          </p:nvPr>
        </p:nvSpPr>
        <p:spPr>
          <a:xfrm>
            <a:off x="4802102" y="3609702"/>
            <a:ext cx="3054519" cy="216000"/>
          </a:xfrm>
          <a:prstGeom prst="rect">
            <a:avLst/>
          </a:prstGeom>
        </p:spPr>
        <p:txBody>
          <a:bodyPr vert="horz" lIns="0" t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Job title/team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9BC7C8-6991-46DF-A69C-7FF333FE11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3856" y="2905572"/>
            <a:ext cx="808518" cy="183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83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Titl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2056467" y="2905572"/>
            <a:ext cx="5049728" cy="1641028"/>
          </a:xfrm>
          <a:prstGeom prst="roundRect">
            <a:avLst>
              <a:gd name="adj" fmla="val 142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2108418" y="2994406"/>
            <a:ext cx="3790659" cy="5040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ct val="90000"/>
              </a:lnSpc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2108418" y="3587239"/>
            <a:ext cx="3780000" cy="216000"/>
          </a:xfrm>
          <a:prstGeom prst="rect">
            <a:avLst/>
          </a:prstGeom>
        </p:spPr>
        <p:txBody>
          <a:bodyPr vert="horz" lIns="0" t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Name Surname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360363"/>
            <a:ext cx="3352308" cy="2500281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icon to add picture</a:t>
            </a:r>
          </a:p>
        </p:txBody>
      </p:sp>
      <p:sp>
        <p:nvSpPr>
          <p:cNvPr id="39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2108418" y="4124214"/>
            <a:ext cx="3780000" cy="216000"/>
          </a:xfrm>
          <a:prstGeom prst="rect">
            <a:avLst/>
          </a:prstGeom>
        </p:spPr>
        <p:txBody>
          <a:bodyPr vert="horz" lIns="0" t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err="1"/>
              <a:t>dd</a:t>
            </a:r>
            <a:r>
              <a:rPr lang="en-GB" noProof="0" dirty="0"/>
              <a:t>/mm/</a:t>
            </a:r>
            <a:r>
              <a:rPr lang="en-GB" noProof="0" dirty="0" err="1"/>
              <a:t>yyyy</a:t>
            </a:r>
            <a:endParaRPr lang="en-GB" noProof="0" dirty="0"/>
          </a:p>
        </p:txBody>
      </p:sp>
      <p:sp>
        <p:nvSpPr>
          <p:cNvPr id="42" name="Text Placeholder 29"/>
          <p:cNvSpPr>
            <a:spLocks noGrp="1"/>
          </p:cNvSpPr>
          <p:nvPr>
            <p:ph type="body" sz="quarter" idx="14" hasCustomPrompt="1"/>
          </p:nvPr>
        </p:nvSpPr>
        <p:spPr>
          <a:xfrm>
            <a:off x="2108418" y="3848166"/>
            <a:ext cx="3780000" cy="216000"/>
          </a:xfrm>
          <a:prstGeom prst="rect">
            <a:avLst/>
          </a:prstGeom>
        </p:spPr>
        <p:txBody>
          <a:bodyPr vert="horz" lIns="0" t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Job title/team</a:t>
            </a:r>
          </a:p>
        </p:txBody>
      </p:sp>
      <p:sp>
        <p:nvSpPr>
          <p:cNvPr id="23" name="Picture Placeholder 14"/>
          <p:cNvSpPr>
            <a:spLocks noGrp="1"/>
          </p:cNvSpPr>
          <p:nvPr>
            <p:ph type="pic" sz="quarter" idx="16" hasCustomPrompt="1"/>
          </p:nvPr>
        </p:nvSpPr>
        <p:spPr>
          <a:xfrm>
            <a:off x="3763108" y="360362"/>
            <a:ext cx="2477477" cy="2500281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icon to add picture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7" hasCustomPrompt="1"/>
          </p:nvPr>
        </p:nvSpPr>
        <p:spPr>
          <a:xfrm>
            <a:off x="6307016" y="360363"/>
            <a:ext cx="2487216" cy="2500280"/>
          </a:xfrm>
          <a:prstGeom prst="roundRect">
            <a:avLst>
              <a:gd name="adj" fmla="val 2031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icon to add picture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738AFD0-4E7C-49BE-8802-CD62E9893C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3856" y="2905572"/>
            <a:ext cx="808518" cy="183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80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id to 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14"/>
          <p:cNvSpPr>
            <a:spLocks noGrp="1"/>
          </p:cNvSpPr>
          <p:nvPr>
            <p:ph type="pic" sz="quarter" idx="38" hasCustomPrompt="1"/>
          </p:nvPr>
        </p:nvSpPr>
        <p:spPr>
          <a:xfrm>
            <a:off x="6738590" y="2485776"/>
            <a:ext cx="2062800" cy="1000800"/>
          </a:xfrm>
          <a:prstGeom prst="roundRect">
            <a:avLst>
              <a:gd name="adj" fmla="val 4927"/>
            </a:avLst>
          </a:prstGeom>
          <a:noFill/>
        </p:spPr>
        <p:txBody>
          <a:bodyPr vert="horz" anchor="b"/>
          <a:lstStyle>
            <a:lvl1pPr marL="0" indent="0" algn="ctr">
              <a:buFontTx/>
              <a:buNone/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icon to add picture or colour</a:t>
            </a:r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34" hasCustomPrompt="1"/>
          </p:nvPr>
        </p:nvSpPr>
        <p:spPr>
          <a:xfrm>
            <a:off x="366710" y="363173"/>
            <a:ext cx="2062800" cy="2062800"/>
          </a:xfrm>
          <a:prstGeom prst="roundRect">
            <a:avLst>
              <a:gd name="adj" fmla="val 3064"/>
            </a:avLst>
          </a:prstGeom>
          <a:noFill/>
        </p:spPr>
        <p:txBody>
          <a:bodyPr vert="horz" anchor="b"/>
          <a:lstStyle>
            <a:lvl1pPr marL="0" indent="0" algn="ctr">
              <a:buFontTx/>
              <a:buNone/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icon to add picture or colour</a:t>
            </a:r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2489072" y="363174"/>
            <a:ext cx="4186800" cy="4182137"/>
          </a:xfrm>
          <a:prstGeom prst="roundRect">
            <a:avLst>
              <a:gd name="adj" fmla="val 1087"/>
            </a:avLst>
          </a:prstGeom>
          <a:noFill/>
        </p:spPr>
        <p:txBody>
          <a:bodyPr vert="horz" anchor="t"/>
          <a:lstStyle>
            <a:lvl1pPr marL="0" indent="0" algn="ctr">
              <a:buFontTx/>
              <a:buNone/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icon to add picture or colour</a:t>
            </a:r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29" hasCustomPrompt="1"/>
          </p:nvPr>
        </p:nvSpPr>
        <p:spPr>
          <a:xfrm>
            <a:off x="1425873" y="2485775"/>
            <a:ext cx="1000800" cy="1000800"/>
          </a:xfrm>
          <a:prstGeom prst="roundRect">
            <a:avLst>
              <a:gd name="adj" fmla="val 6016"/>
            </a:avLst>
          </a:prstGeom>
          <a:noFill/>
        </p:spPr>
        <p:txBody>
          <a:bodyPr vert="horz" anchor="b"/>
          <a:lstStyle>
            <a:lvl1pPr marL="0" indent="0" algn="ctr">
              <a:buFontTx/>
              <a:buNone/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picture</a:t>
            </a:r>
          </a:p>
        </p:txBody>
      </p:sp>
      <p:sp>
        <p:nvSpPr>
          <p:cNvPr id="23" name="Picture Placeholder 14"/>
          <p:cNvSpPr>
            <a:spLocks noGrp="1"/>
          </p:cNvSpPr>
          <p:nvPr>
            <p:ph type="pic" sz="quarter" idx="35" hasCustomPrompt="1"/>
          </p:nvPr>
        </p:nvSpPr>
        <p:spPr>
          <a:xfrm>
            <a:off x="6735415" y="363173"/>
            <a:ext cx="2062800" cy="2062800"/>
          </a:xfrm>
          <a:prstGeom prst="roundRect">
            <a:avLst>
              <a:gd name="adj" fmla="val 2448"/>
            </a:avLst>
          </a:prstGeom>
          <a:noFill/>
        </p:spPr>
        <p:txBody>
          <a:bodyPr vert="horz" anchor="b"/>
          <a:lstStyle>
            <a:lvl1pPr marL="0" indent="0" algn="ctr">
              <a:buFontTx/>
              <a:buNone/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icon to add picture or colour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747235" y="2498632"/>
            <a:ext cx="3657600" cy="180000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FontTx/>
              <a:buNone/>
              <a:defRPr sz="800" baseline="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© Picture Credit/Photographer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5"/>
          </p:nvPr>
        </p:nvSpPr>
        <p:spPr>
          <a:xfrm>
            <a:off x="6738590" y="2485776"/>
            <a:ext cx="2059623" cy="644525"/>
          </a:xfrm>
          <a:prstGeom prst="rect">
            <a:avLst/>
          </a:prstGeom>
        </p:spPr>
        <p:txBody>
          <a:bodyPr lIns="108000" tIns="72000" rIns="7200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00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0"/>
          </p:nvPr>
        </p:nvSpPr>
        <p:spPr>
          <a:xfrm>
            <a:off x="366709" y="363176"/>
            <a:ext cx="2062801" cy="1659300"/>
          </a:xfrm>
          <a:prstGeom prst="rect">
            <a:avLst/>
          </a:prstGeom>
        </p:spPr>
        <p:txBody>
          <a:bodyPr lIns="144000" tIns="72000" rIns="7200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00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/>
              <a:t>Click to edit Master text styles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36"/>
          </p:nvPr>
        </p:nvSpPr>
        <p:spPr>
          <a:xfrm>
            <a:off x="6735414" y="363176"/>
            <a:ext cx="1846611" cy="1659300"/>
          </a:xfrm>
          <a:prstGeom prst="rect">
            <a:avLst/>
          </a:prstGeom>
        </p:spPr>
        <p:txBody>
          <a:bodyPr lIns="108000" tIns="72000" rIns="7200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00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400">
                <a:latin typeface="Arial" pitchFamily="34" charset="0"/>
                <a:cs typeface="Arial" pitchFamily="34" charset="0"/>
              </a:defRPr>
            </a:lvl4pPr>
            <a:lvl5pPr marL="62280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 dirty="0"/>
              <a:t>Click to edit Master text styles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40" hasCustomPrompt="1"/>
          </p:nvPr>
        </p:nvSpPr>
        <p:spPr>
          <a:xfrm>
            <a:off x="1425873" y="3545954"/>
            <a:ext cx="1000800" cy="1000800"/>
          </a:xfrm>
          <a:prstGeom prst="roundRect">
            <a:avLst>
              <a:gd name="adj" fmla="val 6016"/>
            </a:avLst>
          </a:prstGeom>
          <a:noFill/>
        </p:spPr>
        <p:txBody>
          <a:bodyPr vert="horz" anchor="b"/>
          <a:lstStyle>
            <a:lvl1pPr marL="0" indent="0" algn="ctr">
              <a:buFontTx/>
              <a:buNone/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41" hasCustomPrompt="1"/>
          </p:nvPr>
        </p:nvSpPr>
        <p:spPr>
          <a:xfrm>
            <a:off x="363786" y="2485775"/>
            <a:ext cx="1000800" cy="2060979"/>
          </a:xfrm>
          <a:prstGeom prst="roundRect">
            <a:avLst>
              <a:gd name="adj" fmla="val 6016"/>
            </a:avLst>
          </a:prstGeom>
          <a:noFill/>
        </p:spPr>
        <p:txBody>
          <a:bodyPr vert="horz" anchor="b"/>
          <a:lstStyle>
            <a:lvl1pPr marL="0" indent="0" algn="ctr">
              <a:buFontTx/>
              <a:buNone/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42" hasCustomPrompt="1"/>
          </p:nvPr>
        </p:nvSpPr>
        <p:spPr>
          <a:xfrm>
            <a:off x="6738590" y="3544937"/>
            <a:ext cx="2062800" cy="1000800"/>
          </a:xfrm>
          <a:prstGeom prst="roundRect">
            <a:avLst>
              <a:gd name="adj" fmla="val 4927"/>
            </a:avLst>
          </a:prstGeom>
          <a:noFill/>
        </p:spPr>
        <p:txBody>
          <a:bodyPr vert="horz" anchor="b"/>
          <a:lstStyle>
            <a:lvl1pPr marL="0" indent="0" algn="ctr">
              <a:buFontTx/>
              <a:buNone/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icon to add picture or colour</a:t>
            </a:r>
          </a:p>
        </p:txBody>
      </p:sp>
    </p:spTree>
    <p:extLst>
      <p:ext uri="{BB962C8B-B14F-4D97-AF65-F5344CB8AC3E}">
        <p14:creationId xmlns:p14="http://schemas.microsoft.com/office/powerpoint/2010/main" val="3238435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360000" y="360000"/>
            <a:ext cx="8424000" cy="4428000"/>
          </a:xfrm>
          <a:prstGeom prst="roundRect">
            <a:avLst>
              <a:gd name="adj" fmla="val 1457"/>
            </a:avLst>
          </a:prstGeom>
          <a:solidFill>
            <a:schemeClr val="tx1"/>
          </a:solidFill>
        </p:spPr>
        <p:txBody>
          <a:bodyPr vert="horz" anchor="b"/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algn="ctr"/>
            <a:endParaRPr lang="en-GB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54230" y="472325"/>
            <a:ext cx="4032000" cy="5040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ct val="90000"/>
              </a:lnSpc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Divider title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E37CCDC-8FFA-4FD7-908D-8E629681718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8868" y="3760131"/>
            <a:ext cx="785132" cy="800324"/>
          </a:xfrm>
          <a:prstGeom prst="rect">
            <a:avLst/>
          </a:prstGeom>
        </p:spPr>
        <p:txBody>
          <a:bodyPr vert="horz" lIns="36000" tIns="36000" bIns="36000"/>
          <a:lstStyle>
            <a:lvl1pPr marL="0" indent="0" algn="ctr">
              <a:buFontTx/>
              <a:buNone/>
              <a:defRPr sz="9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Numeral if required</a:t>
            </a:r>
          </a:p>
        </p:txBody>
      </p:sp>
    </p:spTree>
    <p:extLst>
      <p:ext uri="{BB962C8B-B14F-4D97-AF65-F5344CB8AC3E}">
        <p14:creationId xmlns:p14="http://schemas.microsoft.com/office/powerpoint/2010/main" val="2673751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Engaging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360000" y="360000"/>
            <a:ext cx="8424000" cy="4428000"/>
          </a:xfrm>
          <a:prstGeom prst="roundRect">
            <a:avLst>
              <a:gd name="adj" fmla="val 1457"/>
            </a:avLst>
          </a:prstGeom>
          <a:solidFill>
            <a:schemeClr val="accent2"/>
          </a:solidFill>
        </p:spPr>
        <p:txBody>
          <a:bodyPr vert="horz" anchor="b"/>
          <a:lstStyle>
            <a:lvl1pPr marL="0" indent="0" algn="ctr">
              <a:buFontTx/>
              <a:buNone/>
              <a:defRPr sz="1200" b="0">
                <a:solidFill>
                  <a:srgbClr val="FFFFFF"/>
                </a:solidFill>
                <a:latin typeface="+mj-lt"/>
              </a:defRPr>
            </a:lvl1pPr>
          </a:lstStyle>
          <a:p>
            <a:pPr marL="0" lvl="0" algn="ctr"/>
            <a:endParaRPr lang="en-GB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54230" y="472325"/>
            <a:ext cx="4032000" cy="5040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ct val="90000"/>
              </a:lnSpc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Divider title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0F03412-F64F-41C3-8298-D5A9E91F5F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8868" y="3760131"/>
            <a:ext cx="785132" cy="800324"/>
          </a:xfrm>
          <a:prstGeom prst="rect">
            <a:avLst/>
          </a:prstGeom>
        </p:spPr>
        <p:txBody>
          <a:bodyPr vert="horz" lIns="36000" tIns="36000" bIns="36000"/>
          <a:lstStyle>
            <a:lvl1pPr marL="0" indent="0" algn="ctr">
              <a:buFontTx/>
              <a:buNone/>
              <a:defRPr sz="9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Numeral if required</a:t>
            </a:r>
          </a:p>
        </p:txBody>
      </p:sp>
    </p:spTree>
    <p:extLst>
      <p:ext uri="{BB962C8B-B14F-4D97-AF65-F5344CB8AC3E}">
        <p14:creationId xmlns:p14="http://schemas.microsoft.com/office/powerpoint/2010/main" val="347323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arm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360000" y="360000"/>
            <a:ext cx="8424000" cy="4428000"/>
          </a:xfrm>
          <a:prstGeom prst="roundRect">
            <a:avLst>
              <a:gd name="adj" fmla="val 1457"/>
            </a:avLst>
          </a:prstGeom>
          <a:solidFill>
            <a:schemeClr val="accent3"/>
          </a:solidFill>
        </p:spPr>
        <p:txBody>
          <a:bodyPr vert="horz" anchor="b"/>
          <a:lstStyle>
            <a:lvl1pPr marL="0" indent="0" algn="ctr">
              <a:buFontTx/>
              <a:buNone/>
              <a:defRPr sz="1200" b="0">
                <a:solidFill>
                  <a:srgbClr val="FFFFFF"/>
                </a:solidFill>
                <a:latin typeface="+mj-lt"/>
              </a:defRPr>
            </a:lvl1pPr>
          </a:lstStyle>
          <a:p>
            <a:pPr marL="0" lvl="0" algn="ctr"/>
            <a:endParaRPr lang="en-GB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54230" y="472325"/>
            <a:ext cx="4032000" cy="5040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ct val="90000"/>
              </a:lnSpc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Divider title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552E23BD-18B0-46A0-A54C-7E80FE4F45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8868" y="3760131"/>
            <a:ext cx="785132" cy="800324"/>
          </a:xfrm>
          <a:prstGeom prst="rect">
            <a:avLst/>
          </a:prstGeom>
        </p:spPr>
        <p:txBody>
          <a:bodyPr vert="horz" lIns="36000" tIns="36000" bIns="36000"/>
          <a:lstStyle>
            <a:lvl1pPr marL="0" indent="0" algn="ctr">
              <a:buFontTx/>
              <a:buNone/>
              <a:defRPr sz="9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Numeral if required</a:t>
            </a:r>
          </a:p>
        </p:txBody>
      </p:sp>
    </p:spTree>
    <p:extLst>
      <p:ext uri="{BB962C8B-B14F-4D97-AF65-F5344CB8AC3E}">
        <p14:creationId xmlns:p14="http://schemas.microsoft.com/office/powerpoint/2010/main" val="2903074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Natura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360000" y="360000"/>
            <a:ext cx="8424000" cy="4428000"/>
          </a:xfrm>
          <a:prstGeom prst="roundRect">
            <a:avLst>
              <a:gd name="adj" fmla="val 1457"/>
            </a:avLst>
          </a:prstGeom>
          <a:solidFill>
            <a:schemeClr val="accent4"/>
          </a:solidFill>
        </p:spPr>
        <p:txBody>
          <a:bodyPr vert="horz" anchor="b"/>
          <a:lstStyle>
            <a:lvl1pPr marL="0" indent="0" algn="ctr">
              <a:buFontTx/>
              <a:buNone/>
              <a:defRPr sz="1200" b="0">
                <a:solidFill>
                  <a:srgbClr val="FFFFFF"/>
                </a:solidFill>
                <a:latin typeface="+mj-lt"/>
              </a:defRPr>
            </a:lvl1pPr>
          </a:lstStyle>
          <a:p>
            <a:pPr marL="0" lvl="0" algn="ctr"/>
            <a:endParaRPr lang="en-GB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54230" y="472325"/>
            <a:ext cx="4032000" cy="5040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ct val="90000"/>
              </a:lnSpc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Divider title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E4B9B7C0-F907-4130-9999-7A808368A9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8868" y="3760131"/>
            <a:ext cx="785132" cy="800324"/>
          </a:xfrm>
          <a:prstGeom prst="rect">
            <a:avLst/>
          </a:prstGeom>
        </p:spPr>
        <p:txBody>
          <a:bodyPr vert="horz" lIns="36000" tIns="36000" bIns="36000"/>
          <a:lstStyle>
            <a:lvl1pPr marL="0" indent="0" algn="ctr">
              <a:buFontTx/>
              <a:buNone/>
              <a:defRPr sz="9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Numeral if required</a:t>
            </a:r>
          </a:p>
        </p:txBody>
      </p:sp>
    </p:spTree>
    <p:extLst>
      <p:ext uri="{BB962C8B-B14F-4D97-AF65-F5344CB8AC3E}">
        <p14:creationId xmlns:p14="http://schemas.microsoft.com/office/powerpoint/2010/main" val="313584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ctiv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360000" y="360000"/>
            <a:ext cx="8424000" cy="4428000"/>
          </a:xfrm>
          <a:prstGeom prst="roundRect">
            <a:avLst>
              <a:gd name="adj" fmla="val 1457"/>
            </a:avLst>
          </a:prstGeom>
          <a:solidFill>
            <a:srgbClr val="3A913F"/>
          </a:solidFill>
        </p:spPr>
        <p:txBody>
          <a:bodyPr vert="horz" anchor="b"/>
          <a:lstStyle>
            <a:lvl1pPr marL="0" indent="0" algn="ctr">
              <a:buFontTx/>
              <a:buNone/>
              <a:defRPr sz="1200" b="0">
                <a:solidFill>
                  <a:srgbClr val="FFFFFF"/>
                </a:solidFill>
                <a:latin typeface="+mj-lt"/>
              </a:defRPr>
            </a:lvl1pPr>
          </a:lstStyle>
          <a:p>
            <a:pPr marL="0" lvl="0" algn="ctr"/>
            <a:endParaRPr lang="en-GB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54230" y="472325"/>
            <a:ext cx="4032000" cy="5040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ct val="90000"/>
              </a:lnSpc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Divider title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51C3F6DA-2C43-4BD3-8D85-5C5CE77E67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8868" y="3760131"/>
            <a:ext cx="785132" cy="800324"/>
          </a:xfrm>
          <a:prstGeom prst="rect">
            <a:avLst/>
          </a:prstGeom>
        </p:spPr>
        <p:txBody>
          <a:bodyPr vert="horz" lIns="36000" tIns="36000" bIns="36000"/>
          <a:lstStyle>
            <a:lvl1pPr marL="0" indent="0" algn="ctr">
              <a:buFontTx/>
              <a:buNone/>
              <a:defRPr sz="9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Numeral if required</a:t>
            </a:r>
          </a:p>
        </p:txBody>
      </p:sp>
    </p:spTree>
    <p:extLst>
      <p:ext uri="{BB962C8B-B14F-4D97-AF65-F5344CB8AC3E}">
        <p14:creationId xmlns:p14="http://schemas.microsoft.com/office/powerpoint/2010/main" val="1917517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risp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360000" y="360000"/>
            <a:ext cx="8424000" cy="4428000"/>
          </a:xfrm>
          <a:prstGeom prst="roundRect">
            <a:avLst>
              <a:gd name="adj" fmla="val 1457"/>
            </a:avLst>
          </a:prstGeom>
          <a:solidFill>
            <a:schemeClr val="accent5"/>
          </a:solidFill>
        </p:spPr>
        <p:txBody>
          <a:bodyPr vert="horz" anchor="b"/>
          <a:lstStyle>
            <a:lvl1pPr marL="0" indent="0" algn="ctr">
              <a:buFontTx/>
              <a:buNone/>
              <a:defRPr sz="1200" b="0">
                <a:solidFill>
                  <a:srgbClr val="FFFFFF"/>
                </a:solidFill>
                <a:latin typeface="+mj-lt"/>
              </a:defRPr>
            </a:lvl1pPr>
          </a:lstStyle>
          <a:p>
            <a:pPr marL="0" lvl="0" algn="ctr"/>
            <a:endParaRPr lang="en-GB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54230" y="472325"/>
            <a:ext cx="4032000" cy="5040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ct val="90000"/>
              </a:lnSpc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Divider title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F4872FC-6550-49E6-856D-92356103372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8868" y="3760131"/>
            <a:ext cx="785132" cy="800324"/>
          </a:xfrm>
          <a:prstGeom prst="rect">
            <a:avLst/>
          </a:prstGeom>
        </p:spPr>
        <p:txBody>
          <a:bodyPr vert="horz" lIns="36000" tIns="36000" bIns="36000"/>
          <a:lstStyle>
            <a:lvl1pPr marL="0" indent="0" algn="ctr">
              <a:buFontTx/>
              <a:buNone/>
              <a:defRPr sz="9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Numeral if required</a:t>
            </a:r>
          </a:p>
        </p:txBody>
      </p:sp>
    </p:spTree>
    <p:extLst>
      <p:ext uri="{BB962C8B-B14F-4D97-AF65-F5344CB8AC3E}">
        <p14:creationId xmlns:p14="http://schemas.microsoft.com/office/powerpoint/2010/main" val="2796262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Inspiring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360000" y="360000"/>
            <a:ext cx="8424000" cy="4428000"/>
          </a:xfrm>
          <a:prstGeom prst="roundRect">
            <a:avLst>
              <a:gd name="adj" fmla="val 1457"/>
            </a:avLst>
          </a:prstGeom>
          <a:solidFill>
            <a:srgbClr val="007D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>
            <a:lvl1pPr marL="0" indent="0" algn="ctr">
              <a:buNone/>
              <a:defRPr lang="en-GB" sz="1200" noProof="0" dirty="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en-GB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54230" y="472325"/>
            <a:ext cx="4032000" cy="5040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ct val="90000"/>
              </a:lnSpc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Divider title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5F8EDC00-1E0A-490E-8C1C-DAEB26BD45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8868" y="3760131"/>
            <a:ext cx="785132" cy="800324"/>
          </a:xfrm>
          <a:prstGeom prst="rect">
            <a:avLst/>
          </a:prstGeom>
        </p:spPr>
        <p:txBody>
          <a:bodyPr vert="horz" lIns="36000" tIns="36000" bIns="36000"/>
          <a:lstStyle>
            <a:lvl1pPr marL="0" indent="0" algn="ctr">
              <a:buFontTx/>
              <a:buNone/>
              <a:defRPr sz="9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Numeral if required</a:t>
            </a:r>
          </a:p>
        </p:txBody>
      </p:sp>
    </p:spTree>
    <p:extLst>
      <p:ext uri="{BB962C8B-B14F-4D97-AF65-F5344CB8AC3E}">
        <p14:creationId xmlns:p14="http://schemas.microsoft.com/office/powerpoint/2010/main" val="310360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Dynamic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60000" y="360000"/>
            <a:ext cx="8424000" cy="4428000"/>
          </a:xfrm>
          <a:prstGeom prst="roundRect">
            <a:avLst>
              <a:gd name="adj" fmla="val 1457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>
            <a:lvl1pPr marL="0" indent="0" algn="ctr">
              <a:buNone/>
              <a:defRPr lang="en-GB" sz="1200" noProof="0" dirty="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en-GB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54230" y="472325"/>
            <a:ext cx="4032000" cy="5040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ct val="90000"/>
              </a:lnSpc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Divider title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59E73E51-9FAB-4541-9B43-C6BA019A91B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8868" y="3760131"/>
            <a:ext cx="785132" cy="800324"/>
          </a:xfrm>
          <a:prstGeom prst="rect">
            <a:avLst/>
          </a:prstGeom>
        </p:spPr>
        <p:txBody>
          <a:bodyPr vert="horz" lIns="36000" tIns="36000" bIns="36000"/>
          <a:lstStyle>
            <a:lvl1pPr marL="0" indent="0" algn="ctr">
              <a:buFontTx/>
              <a:buNone/>
              <a:defRPr sz="9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Numeral if required</a:t>
            </a:r>
          </a:p>
        </p:txBody>
      </p:sp>
    </p:spTree>
    <p:extLst>
      <p:ext uri="{BB962C8B-B14F-4D97-AF65-F5344CB8AC3E}">
        <p14:creationId xmlns:p14="http://schemas.microsoft.com/office/powerpoint/2010/main" val="2961624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2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868" r:id="rId2"/>
    <p:sldLayoutId id="2147483855" r:id="rId3"/>
    <p:sldLayoutId id="2147483867" r:id="rId4"/>
    <p:sldLayoutId id="2147483856" r:id="rId5"/>
    <p:sldLayoutId id="2147483871" r:id="rId6"/>
    <p:sldLayoutId id="2147483872" r:id="rId7"/>
    <p:sldLayoutId id="2147483873" r:id="rId8"/>
    <p:sldLayoutId id="2147483858" r:id="rId9"/>
    <p:sldLayoutId id="2147483857" r:id="rId10"/>
    <p:sldLayoutId id="2147483859" r:id="rId11"/>
    <p:sldLayoutId id="2147483874" r:id="rId12"/>
    <p:sldLayoutId id="2147483896" r:id="rId13"/>
    <p:sldLayoutId id="2147483897" r:id="rId14"/>
    <p:sldLayoutId id="2147483909" r:id="rId15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emf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emf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emf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sitting in a hammock&#10;&#10;Description automatically generated">
            <a:extLst>
              <a:ext uri="{FF2B5EF4-FFF2-40B4-BE49-F238E27FC236}">
                <a16:creationId xmlns:a16="http://schemas.microsoft.com/office/drawing/2014/main" id="{7ACBAA77-36B0-7CB0-E904-02EEC8BECF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6971" r="16971"/>
          <a:stretch>
            <a:fillRect/>
          </a:stretch>
        </p:blipFill>
        <p:spPr/>
      </p:pic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34"/>
          </p:nvPr>
        </p:nvSpPr>
        <p:spPr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9" name="Content Placeholder 8"/>
          <p:cNvSpPr>
            <a:spLocks noGrp="1"/>
          </p:cNvSpPr>
          <p:nvPr>
            <p:ph idx="20"/>
          </p:nvPr>
        </p:nvSpPr>
        <p:spPr>
          <a:xfrm>
            <a:off x="366709" y="484699"/>
            <a:ext cx="2062801" cy="1659301"/>
          </a:xfrm>
        </p:spPr>
        <p:txBody>
          <a:bodyPr/>
          <a:lstStyle/>
          <a:p>
            <a:r>
              <a:rPr lang="en-GB" sz="2400" dirty="0">
                <a:solidFill>
                  <a:schemeClr val="bg1"/>
                </a:solidFill>
                <a:latin typeface="Noto Sans" panose="020B0502040504020204" pitchFamily="34" charset="0"/>
              </a:rPr>
              <a:t>Water Means Life</a:t>
            </a:r>
          </a:p>
          <a:p>
            <a:endParaRPr lang="en-GB" sz="2400" dirty="0">
              <a:solidFill>
                <a:schemeClr val="bg1"/>
              </a:solidFill>
              <a:latin typeface="Noto Sans" panose="020B0502040504020204" pitchFamily="34" charset="0"/>
            </a:endParaRPr>
          </a:p>
          <a:p>
            <a:endParaRPr lang="en-GB" sz="2400" dirty="0">
              <a:solidFill>
                <a:schemeClr val="bg1"/>
              </a:solidFill>
              <a:latin typeface="Noto Sans" panose="020B0502040504020204" pitchFamily="34" charset="0"/>
            </a:endParaRPr>
          </a:p>
          <a:p>
            <a:endParaRPr lang="en-GB" dirty="0"/>
          </a:p>
        </p:txBody>
      </p:sp>
      <p:sp>
        <p:nvSpPr>
          <p:cNvPr id="17" name="Text Placeholder 6"/>
          <p:cNvSpPr txBox="1">
            <a:spLocks/>
          </p:cNvSpPr>
          <p:nvPr/>
        </p:nvSpPr>
        <p:spPr>
          <a:xfrm rot="16200000">
            <a:off x="845044" y="2504647"/>
            <a:ext cx="3657600" cy="180000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WaterAid/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</a:rPr>
              <a:t>Fabeha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</a:rPr>
              <a:t> Monir</a:t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Placeholder 18">
            <a:extLst>
              <a:ext uri="{FF2B5EF4-FFF2-40B4-BE49-F238E27FC236}">
                <a16:creationId xmlns:a16="http://schemas.microsoft.com/office/drawing/2014/main" id="{84D6804B-9EA8-4620-8E25-D380C09A01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444" y="2479160"/>
            <a:ext cx="908664" cy="2066577"/>
          </a:xfrm>
          <a:prstGeom prst="roundRect">
            <a:avLst>
              <a:gd name="adj" fmla="val 6016"/>
            </a:avLst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893663-76C0-4CEC-BE83-8E1990250D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295" b="-1"/>
          <a:stretch/>
        </p:blipFill>
        <p:spPr>
          <a:xfrm>
            <a:off x="1169558" y="2461089"/>
            <a:ext cx="1319514" cy="122223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59620FA-D631-48A3-B924-02D5165C56A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8FDE3BA-01FF-4878-832F-FE65275829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0643" y="3545954"/>
            <a:ext cx="1172896" cy="115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89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in a pink dress carrying a large metal pot&#10;&#10;Description automatically generated">
            <a:extLst>
              <a:ext uri="{FF2B5EF4-FFF2-40B4-BE49-F238E27FC236}">
                <a16:creationId xmlns:a16="http://schemas.microsoft.com/office/drawing/2014/main" id="{3EEE5198-31A8-C1A7-2E02-2AA9F3B626D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6971" r="16971"/>
          <a:stretch>
            <a:fillRect/>
          </a:stretch>
        </p:blipFill>
        <p:spPr/>
      </p:pic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>
          <a:xfrm rot="16200000">
            <a:off x="818796" y="2498632"/>
            <a:ext cx="3657600" cy="1800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WaterAid/ </a:t>
            </a:r>
            <a:r>
              <a:rPr lang="en-GB" dirty="0" err="1">
                <a:solidFill>
                  <a:schemeClr val="bg1"/>
                </a:solidFill>
              </a:rPr>
              <a:t>Fabeha</a:t>
            </a:r>
            <a:r>
              <a:rPr lang="en-GB" dirty="0">
                <a:solidFill>
                  <a:schemeClr val="bg1"/>
                </a:solidFill>
              </a:rPr>
              <a:t> Monir</a:t>
            </a:r>
          </a:p>
        </p:txBody>
      </p:sp>
      <p:pic>
        <p:nvPicPr>
          <p:cNvPr id="29" name="Picture Placeholder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413" y="2479160"/>
            <a:ext cx="908664" cy="2066577"/>
          </a:xfrm>
          <a:prstGeom prst="roundRect">
            <a:avLst>
              <a:gd name="adj" fmla="val 6016"/>
            </a:avLst>
          </a:prstGeom>
          <a:noFill/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403D37-E4EB-4975-ABFB-C9630C4CE9A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D3D3AA-6DD6-4F31-BEED-39C9970C9E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2673" y="2427115"/>
            <a:ext cx="1073395" cy="11181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7A7FE2-37B3-4A4A-A3B6-07FE99BD38B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344"/>
          <a:stretch/>
        </p:blipFill>
        <p:spPr>
          <a:xfrm>
            <a:off x="355923" y="3489554"/>
            <a:ext cx="1097720" cy="10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85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824F1574-82F5-4792-1AEB-B4AF2B8EB98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6971" r="16971"/>
          <a:stretch>
            <a:fillRect/>
          </a:stretch>
        </p:blipFill>
        <p:spPr/>
      </p:pic>
      <p:pic>
        <p:nvPicPr>
          <p:cNvPr id="16" name="Picture Placeholder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413" y="2479160"/>
            <a:ext cx="908664" cy="2066577"/>
          </a:xfrm>
          <a:prstGeom prst="roundRect">
            <a:avLst>
              <a:gd name="adj" fmla="val 6016"/>
            </a:avLst>
          </a:prstGeom>
          <a:noFill/>
        </p:spPr>
      </p:pic>
      <p:sp>
        <p:nvSpPr>
          <p:cNvPr id="4" name="Picture Placeholder 3"/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40"/>
          </p:nvPr>
        </p:nvSpPr>
        <p:spPr/>
      </p:sp>
      <p:pic>
        <p:nvPicPr>
          <p:cNvPr id="15" name="Picture Placeholder 15"/>
          <p:cNvPicPr>
            <a:picLocks noGrp="1" noChangeAspect="1"/>
          </p:cNvPicPr>
          <p:nvPr>
            <p:ph type="pic" sz="quarter" idx="29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4739" y="3529775"/>
            <a:ext cx="1000800" cy="1000800"/>
          </a:xfr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510D4D-4824-4613-A89D-ED959BE2FA3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C6195C-CCF7-4951-BE9A-2A1599675D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295" b="-1"/>
          <a:stretch/>
        </p:blipFill>
        <p:spPr>
          <a:xfrm>
            <a:off x="1371292" y="2457451"/>
            <a:ext cx="1117780" cy="1035376"/>
          </a:xfrm>
          <a:prstGeom prst="rect">
            <a:avLst/>
          </a:prstGeom>
        </p:spPr>
      </p:pic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2360A31A-9F41-4D58-93CB-A4C8A1FBC71C}"/>
              </a:ext>
            </a:extLst>
          </p:cNvPr>
          <p:cNvSpPr txBox="1">
            <a:spLocks/>
          </p:cNvSpPr>
          <p:nvPr/>
        </p:nvSpPr>
        <p:spPr>
          <a:xfrm rot="16200000">
            <a:off x="884994" y="2525758"/>
            <a:ext cx="3657600" cy="180000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WaterAid/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Fabeha</a:t>
            </a:r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Monirl</a:t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071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pouring water from a water pump&#10;&#10;Description automatically generated">
            <a:extLst>
              <a:ext uri="{FF2B5EF4-FFF2-40B4-BE49-F238E27FC236}">
                <a16:creationId xmlns:a16="http://schemas.microsoft.com/office/drawing/2014/main" id="{42C69AA1-D8F8-D76F-E4EC-A08A1B3EA97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17046" b="17046"/>
          <a:stretch>
            <a:fillRect/>
          </a:stretch>
        </p:blipFill>
        <p:spPr/>
      </p:pic>
      <p:pic>
        <p:nvPicPr>
          <p:cNvPr id="13" name="Picture Placeholder 19"/>
          <p:cNvPicPr>
            <a:picLocks noGrp="1" noChangeAspect="1"/>
          </p:cNvPicPr>
          <p:nvPr>
            <p:ph type="pic" sz="quarter" idx="29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92769" y="2454242"/>
            <a:ext cx="1000800" cy="1000800"/>
          </a:xfr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AEC0829-07B3-4BB2-B855-BD339027917D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pic>
        <p:nvPicPr>
          <p:cNvPr id="9" name="Picture Placeholder 18">
            <a:extLst>
              <a:ext uri="{FF2B5EF4-FFF2-40B4-BE49-F238E27FC236}">
                <a16:creationId xmlns:a16="http://schemas.microsoft.com/office/drawing/2014/main" id="{382FD29C-A7FB-4E96-BE58-74006957BFD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413" y="2479160"/>
            <a:ext cx="908664" cy="2066577"/>
          </a:xfrm>
          <a:prstGeom prst="roundRect">
            <a:avLst>
              <a:gd name="adj" fmla="val 6016"/>
            </a:avLst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BB720C-7969-40C4-9BB6-FCEAB32E2F1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652" r="16635"/>
          <a:stretch/>
        </p:blipFill>
        <p:spPr>
          <a:xfrm>
            <a:off x="1352549" y="3482726"/>
            <a:ext cx="1091123" cy="1088162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FA8360D-0B27-0F5D-8513-E312470680B6}"/>
              </a:ext>
            </a:extLst>
          </p:cNvPr>
          <p:cNvSpPr txBox="1">
            <a:spLocks/>
          </p:cNvSpPr>
          <p:nvPr/>
        </p:nvSpPr>
        <p:spPr>
          <a:xfrm rot="16200000">
            <a:off x="907910" y="2481750"/>
            <a:ext cx="3657600" cy="180000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WaterAid/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</a:rPr>
              <a:t>Fabeha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</a:rPr>
              <a:t> Monir</a:t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718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and a child sitting in a hammock&#10;&#10;Description automatically generated">
            <a:extLst>
              <a:ext uri="{FF2B5EF4-FFF2-40B4-BE49-F238E27FC236}">
                <a16:creationId xmlns:a16="http://schemas.microsoft.com/office/drawing/2014/main" id="{68366DB4-AD93-E897-A899-00B842A2787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17046" b="17046"/>
          <a:stretch>
            <a:fillRect/>
          </a:stretch>
        </p:blipFill>
        <p:spPr/>
      </p:pic>
      <p:pic>
        <p:nvPicPr>
          <p:cNvPr id="16" name="Picture Placeholder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413" y="2479160"/>
            <a:ext cx="908664" cy="2066577"/>
          </a:xfrm>
          <a:prstGeom prst="roundRect">
            <a:avLst>
              <a:gd name="adj" fmla="val 6016"/>
            </a:avLst>
          </a:prstGeom>
          <a:noFill/>
        </p:spPr>
      </p:pic>
      <p:sp>
        <p:nvSpPr>
          <p:cNvPr id="4" name="Picture Placeholder 3"/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40"/>
          </p:nvPr>
        </p:nvSpPr>
        <p:spPr/>
      </p:sp>
      <p:pic>
        <p:nvPicPr>
          <p:cNvPr id="15" name="Picture Placeholder 15"/>
          <p:cNvPicPr>
            <a:picLocks noGrp="1" noChangeAspect="1"/>
          </p:cNvPicPr>
          <p:nvPr>
            <p:ph type="pic" sz="quarter" idx="29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4739" y="3529775"/>
            <a:ext cx="1000800" cy="1000800"/>
          </a:xfr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79ED413-F6AC-4AAD-973A-9AF87BE0E59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91A22C7-7042-42D2-93C2-4AC4F1C49C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7795" y="2462059"/>
            <a:ext cx="1082477" cy="1067716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E64553C-C563-6EFF-DCA1-1A2327D97D14}"/>
              </a:ext>
            </a:extLst>
          </p:cNvPr>
          <p:cNvSpPr txBox="1">
            <a:spLocks/>
          </p:cNvSpPr>
          <p:nvPr/>
        </p:nvSpPr>
        <p:spPr>
          <a:xfrm rot="16200000">
            <a:off x="884994" y="2525758"/>
            <a:ext cx="3657600" cy="180000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WaterAid/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Fabeha</a:t>
            </a:r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Monirl</a:t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2787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TRAZENECA" val="TEMPLATE14"/>
</p:tagLst>
</file>

<file path=ppt/theme/theme1.xml><?xml version="1.0" encoding="utf-8"?>
<a:theme xmlns:a="http://schemas.openxmlformats.org/drawingml/2006/main" name="WaterAid Divider Slide Options">
  <a:themeElements>
    <a:clrScheme name="Custom 307">
      <a:dk1>
        <a:srgbClr val="000000"/>
      </a:dk1>
      <a:lt1>
        <a:srgbClr val="FFFFFF"/>
      </a:lt1>
      <a:dk2>
        <a:srgbClr val="9D968D"/>
      </a:dk2>
      <a:lt2>
        <a:srgbClr val="7BA7BC"/>
      </a:lt2>
      <a:accent1>
        <a:srgbClr val="009FDF"/>
      </a:accent1>
      <a:accent2>
        <a:srgbClr val="FFB500"/>
      </a:accent2>
      <a:accent3>
        <a:srgbClr val="E87722"/>
      </a:accent3>
      <a:accent4>
        <a:srgbClr val="84BD00"/>
      </a:accent4>
      <a:accent5>
        <a:srgbClr val="0076A8"/>
      </a:accent5>
      <a:accent6>
        <a:srgbClr val="E0457B"/>
      </a:accent6>
      <a:hlink>
        <a:srgbClr val="9E007E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aterAid PPT Presentation Template.potx" id="{33FBD787-516B-4D29-A11C-05EE3DFACA33}" vid="{BDA686FE-EF11-41D9-B998-80C799DEA5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4b573b4-60e3-4471-b08f-fcb89389c56d">
      <UserInfo>
        <DisplayName>Heather Smith</DisplayName>
        <AccountId>739</AccountId>
        <AccountType/>
      </UserInfo>
    </SharedWithUsers>
    <lcf76f155ced4ddcb4097134ff3c332f xmlns="5cb5583a-c7f6-49e5-bd97-22cd6da05a65">
      <Terms xmlns="http://schemas.microsoft.com/office/infopath/2007/PartnerControls"/>
    </lcf76f155ced4ddcb4097134ff3c332f>
    <TaxCatchAll xmlns="2c61f35a-0e25-4cdd-8811-9ac82ad7c0e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D2D28D5DB3F74CA41517195D69D4A8" ma:contentTypeVersion="17" ma:contentTypeDescription="Create a new document." ma:contentTypeScope="" ma:versionID="6c1fa0d872e6fc2f56390a2924e50acd">
  <xsd:schema xmlns:xsd="http://www.w3.org/2001/XMLSchema" xmlns:xs="http://www.w3.org/2001/XMLSchema" xmlns:p="http://schemas.microsoft.com/office/2006/metadata/properties" xmlns:ns2="5cb5583a-c7f6-49e5-bd97-22cd6da05a65" xmlns:ns3="44b573b4-60e3-4471-b08f-fcb89389c56d" xmlns:ns4="2c61f35a-0e25-4cdd-8811-9ac82ad7c0e6" targetNamespace="http://schemas.microsoft.com/office/2006/metadata/properties" ma:root="true" ma:fieldsID="8b09ea3ab793030243d49f0d5f0614fc" ns2:_="" ns3:_="" ns4:_="">
    <xsd:import namespace="5cb5583a-c7f6-49e5-bd97-22cd6da05a65"/>
    <xsd:import namespace="44b573b4-60e3-4471-b08f-fcb89389c56d"/>
    <xsd:import namespace="2c61f35a-0e25-4cdd-8811-9ac82ad7c0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b5583a-c7f6-49e5-bd97-22cd6da05a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fd2ca00-098d-498d-949f-e91e8991b8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b573b4-60e3-4471-b08f-fcb89389c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1f35a-0e25-4cdd-8811-9ac82ad7c0e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190a06f7-dc10-46f1-a443-d88c486b7958}" ma:internalName="TaxCatchAll" ma:showField="CatchAllData" ma:web="44b573b4-60e3-4471-b08f-fcb89389c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D1E996-C5A5-4BB0-880C-B321C19E7F3A}">
  <ds:schemaRefs>
    <ds:schemaRef ds:uri="5cb5583a-c7f6-49e5-bd97-22cd6da05a65"/>
    <ds:schemaRef ds:uri="http://www.w3.org/XML/1998/namespace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2c61f35a-0e25-4cdd-8811-9ac82ad7c0e6"/>
    <ds:schemaRef ds:uri="http://purl.org/dc/elements/1.1/"/>
    <ds:schemaRef ds:uri="http://schemas.openxmlformats.org/package/2006/metadata/core-properties"/>
    <ds:schemaRef ds:uri="44b573b4-60e3-4471-b08f-fcb89389c56d"/>
  </ds:schemaRefs>
</ds:datastoreItem>
</file>

<file path=customXml/itemProps2.xml><?xml version="1.0" encoding="utf-8"?>
<ds:datastoreItem xmlns:ds="http://schemas.openxmlformats.org/officeDocument/2006/customXml" ds:itemID="{B8DD6822-2834-432B-AD47-18C735BD62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0A8109-AD52-4B3F-B2B2-ED134ED8B4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b5583a-c7f6-49e5-bd97-22cd6da05a65"/>
    <ds:schemaRef ds:uri="44b573b4-60e3-4471-b08f-fcb89389c56d"/>
    <ds:schemaRef ds:uri="2c61f35a-0e25-4cdd-8811-9ac82ad7c0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WaterAid PPT Presentation Template</Template>
  <TotalTime>2448</TotalTime>
  <Words>533</Words>
  <Application>Microsoft Office PowerPoint</Application>
  <PresentationFormat>On-screen Show (16:9)</PresentationFormat>
  <Paragraphs>40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Ebrima</vt:lpstr>
      <vt:lpstr>Noto Sans</vt:lpstr>
      <vt:lpstr>Symbol</vt:lpstr>
      <vt:lpstr>WaterAid Divider Slide Options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WaterAid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- flexible 2019 (English)</dc:title>
  <dc:subject/>
  <dc:creator>David Stedman</dc:creator>
  <cp:keywords>16:9</cp:keywords>
  <dc:description/>
  <cp:lastModifiedBy>Emily McGuinness</cp:lastModifiedBy>
  <cp:revision>321</cp:revision>
  <cp:lastPrinted>2017-07-03T12:02:11Z</cp:lastPrinted>
  <dcterms:created xsi:type="dcterms:W3CDTF">2017-07-05T10:54:13Z</dcterms:created>
  <dcterms:modified xsi:type="dcterms:W3CDTF">2023-09-28T16:19:28Z</dcterms:modified>
  <cp:category>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ient">
    <vt:lpwstr>AstraZeneca</vt:lpwstr>
  </property>
  <property fmtid="{D5CDD505-2E9C-101B-9397-08002B2CF9AE}" pid="3" name="Language">
    <vt:lpwstr>English (UK)</vt:lpwstr>
  </property>
  <property fmtid="{D5CDD505-2E9C-101B-9397-08002B2CF9AE}" pid="4" name="Owner">
    <vt:lpwstr>P L Kessler</vt:lpwstr>
  </property>
  <property fmtid="{D5CDD505-2E9C-101B-9397-08002B2CF9AE}" pid="5" name="Project">
    <vt:lpwstr>The Chase</vt:lpwstr>
  </property>
  <property fmtid="{D5CDD505-2E9C-101B-9397-08002B2CF9AE}" pid="6" name="Publisher">
    <vt:lpwstr>Kessler Associates</vt:lpwstr>
  </property>
  <property fmtid="{D5CDD505-2E9C-101B-9397-08002B2CF9AE}" pid="7" name="ContentTypeId">
    <vt:lpwstr>0x01010078D2D28D5DB3F74CA41517195D69D4A8</vt:lpwstr>
  </property>
  <property fmtid="{D5CDD505-2E9C-101B-9397-08002B2CF9AE}" pid="8" name="bedc2c9ef8364983b3347fbd11b5583b">
    <vt:lpwstr>English|830de149-38b3-4787-abed-ef74a4d93cc7</vt:lpwstr>
  </property>
  <property fmtid="{D5CDD505-2E9C-101B-9397-08002B2CF9AE}" pid="9" name="TaxCatchAll">
    <vt:lpwstr>47;#Global|eb121460-b1b0-4cc1-89cc-a79617399c5f;#14;#Communications|c78cb21b-4ba8-4f60-b009-6b78ff6e9ca8;#1;#English|830de149-38b3-4787-abed-ef74a4d93cc7;#49;#Template|2eaf9c0f-7e85-4e77-ac55-57a1a567f7a2</vt:lpwstr>
  </property>
  <property fmtid="{D5CDD505-2E9C-101B-9397-08002B2CF9AE}" pid="10" name="FlexFunction">
    <vt:lpwstr>14;#Communications|c78cb21b-4ba8-4f60-b009-6b78ff6e9ca8</vt:lpwstr>
  </property>
  <property fmtid="{D5CDD505-2E9C-101B-9397-08002B2CF9AE}" pid="11" name="FlexAudience">
    <vt:lpwstr/>
  </property>
  <property fmtid="{D5CDD505-2E9C-101B-9397-08002B2CF9AE}" pid="12" name="FlexDocumentCategory">
    <vt:lpwstr>49;#Template|2eaf9c0f-7e85-4e77-ac55-57a1a567f7a2</vt:lpwstr>
  </property>
  <property fmtid="{D5CDD505-2E9C-101B-9397-08002B2CF9AE}" pid="13" name="FlexLanguage">
    <vt:lpwstr>1;#English|830de149-38b3-4787-abed-ef74a4d93cc7</vt:lpwstr>
  </property>
  <property fmtid="{D5CDD505-2E9C-101B-9397-08002B2CF9AE}" pid="14" name="FlexDocumentLocation">
    <vt:lpwstr>2;#Global|eb121460-b1b0-4cc1-89cc-a79617399c5f</vt:lpwstr>
  </property>
  <property fmtid="{D5CDD505-2E9C-101B-9397-08002B2CF9AE}" pid="15" name="Order">
    <vt:r8>64200</vt:r8>
  </property>
  <property fmtid="{D5CDD505-2E9C-101B-9397-08002B2CF9AE}" pid="16" name="ComplianceAssetId">
    <vt:lpwstr/>
  </property>
  <property fmtid="{D5CDD505-2E9C-101B-9397-08002B2CF9AE}" pid="17" name="AuthorIds_UIVersion_10752">
    <vt:lpwstr>3</vt:lpwstr>
  </property>
  <property fmtid="{D5CDD505-2E9C-101B-9397-08002B2CF9AE}" pid="18" name="FlexAudienceTaxHTField0">
    <vt:lpwstr/>
  </property>
  <property fmtid="{D5CDD505-2E9C-101B-9397-08002B2CF9AE}" pid="19" name="FlexDocumentCategoryTaxHTField0">
    <vt:lpwstr>Template|2eaf9c0f-7e85-4e77-ac55-57a1a567f7a2</vt:lpwstr>
  </property>
  <property fmtid="{D5CDD505-2E9C-101B-9397-08002B2CF9AE}" pid="20" name="FlexDocumentLocationTaxHTField0">
    <vt:lpwstr>Global|eb121460-b1b0-4cc1-89cc-a79617399c5f</vt:lpwstr>
  </property>
  <property fmtid="{D5CDD505-2E9C-101B-9397-08002B2CF9AE}" pid="21" name="FlexFunctionTaxHTField0">
    <vt:lpwstr>Communications|c78cb21b-4ba8-4f60-b009-6b78ff6e9ca8</vt:lpwstr>
  </property>
  <property fmtid="{D5CDD505-2E9C-101B-9397-08002B2CF9AE}" pid="22" name="SharedWithUsers">
    <vt:lpwstr/>
  </property>
  <property fmtid="{D5CDD505-2E9C-101B-9397-08002B2CF9AE}" pid="23" name="xd_ProgID">
    <vt:lpwstr/>
  </property>
  <property fmtid="{D5CDD505-2E9C-101B-9397-08002B2CF9AE}" pid="24" name="Size">
    <vt:lpwstr/>
  </property>
  <property fmtid="{D5CDD505-2E9C-101B-9397-08002B2CF9AE}" pid="25" name="WaterAidBrandAssetUse">
    <vt:lpwstr/>
  </property>
  <property fmtid="{D5CDD505-2E9C-101B-9397-08002B2CF9AE}" pid="26" name="TemplateUrl">
    <vt:lpwstr/>
  </property>
  <property fmtid="{D5CDD505-2E9C-101B-9397-08002B2CF9AE}" pid="27" name="FlexDocumentAuthor">
    <vt:lpwstr>551;#David Stedman</vt:lpwstr>
  </property>
  <property fmtid="{D5CDD505-2E9C-101B-9397-08002B2CF9AE}" pid="28" name="WaterAidBrandAssetColour">
    <vt:lpwstr/>
  </property>
  <property fmtid="{D5CDD505-2E9C-101B-9397-08002B2CF9AE}" pid="29" name="WaterAidBrandAssetTint">
    <vt:lpwstr/>
  </property>
  <property fmtid="{D5CDD505-2E9C-101B-9397-08002B2CF9AE}" pid="30" name="Orientation">
    <vt:lpwstr/>
  </property>
  <property fmtid="{D5CDD505-2E9C-101B-9397-08002B2CF9AE}" pid="31" name="xd_Signature">
    <vt:bool>false</vt:bool>
  </property>
  <property fmtid="{D5CDD505-2E9C-101B-9397-08002B2CF9AE}" pid="32" name="WaterAidBrandAssetCategory">
    <vt:lpwstr>63;#Templates|18ec425e-d1a7-43b9-92f8-3f13cfdfd929</vt:lpwstr>
  </property>
  <property fmtid="{D5CDD505-2E9C-101B-9397-08002B2CF9AE}" pid="33" name="MediaServiceImageTags">
    <vt:lpwstr/>
  </property>
</Properties>
</file>