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  <p:sldMasterId id="2147483730" r:id="rId2"/>
    <p:sldMasterId id="2147483827" r:id="rId3"/>
  </p:sldMasterIdLst>
  <p:notesMasterIdLst>
    <p:notesMasterId r:id="rId9"/>
  </p:notesMasterIdLst>
  <p:handoutMasterIdLst>
    <p:handoutMasterId r:id="rId10"/>
  </p:handoutMasterIdLst>
  <p:sldIdLst>
    <p:sldId id="374" r:id="rId4"/>
    <p:sldId id="462" r:id="rId5"/>
    <p:sldId id="463" r:id="rId6"/>
    <p:sldId id="464" r:id="rId7"/>
    <p:sldId id="465" r:id="rId8"/>
  </p:sldIdLst>
  <p:sldSz cx="9144000" cy="5143500" type="screen16x9"/>
  <p:notesSz cx="6670675" cy="9875838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12" userDrawn="1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A7BC"/>
    <a:srgbClr val="E0457B"/>
    <a:srgbClr val="E7E7E7"/>
    <a:srgbClr val="009FDF"/>
    <a:srgbClr val="0076A8"/>
    <a:srgbClr val="C63527"/>
    <a:srgbClr val="85431E"/>
    <a:srgbClr val="3A913F"/>
    <a:srgbClr val="007D8A"/>
    <a:srgbClr val="9E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95461" autoAdjust="0"/>
  </p:normalViewPr>
  <p:slideViewPr>
    <p:cSldViewPr snapToGrid="0" snapToObjects="1" showGuides="1">
      <p:cViewPr varScale="1">
        <p:scale>
          <a:sx n="115" d="100"/>
          <a:sy n="115" d="100"/>
        </p:scale>
        <p:origin x="474" y="102"/>
      </p:cViewPr>
      <p:guideLst>
        <p:guide orient="horz" pos="3012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078" y="84"/>
      </p:cViewPr>
      <p:guideLst>
        <p:guide orient="horz" pos="3111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51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505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ED7E8-0829-F34C-B479-A757805E6C1B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505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34D3-7666-C24C-995B-669B029DDF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147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E4F11-7667-5045-A00B-01970EA44BB5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0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691023"/>
            <a:ext cx="5336540" cy="44441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751AE-7ABC-314D-AFAD-47B860ED6F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454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751AE-7ABC-314D-AFAD-47B860ED6FF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17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 userDrawn="1"/>
        </p:nvSpPr>
        <p:spPr>
          <a:xfrm>
            <a:off x="360359" y="360364"/>
            <a:ext cx="4194000" cy="4190636"/>
          </a:xfrm>
          <a:prstGeom prst="roundRect">
            <a:avLst>
              <a:gd name="adj" fmla="val 142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itle 8"/>
          <p:cNvSpPr>
            <a:spLocks noGrp="1"/>
          </p:cNvSpPr>
          <p:nvPr>
            <p:ph type="title" hasCustomPrompt="1"/>
          </p:nvPr>
        </p:nvSpPr>
        <p:spPr>
          <a:xfrm>
            <a:off x="554227" y="472325"/>
            <a:ext cx="3766134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Presentation title</a:t>
            </a:r>
          </a:p>
        </p:txBody>
      </p:sp>
      <p:sp>
        <p:nvSpPr>
          <p:cNvPr id="11" name="Text Placeholder 29"/>
          <p:cNvSpPr>
            <a:spLocks noGrp="1"/>
          </p:cNvSpPr>
          <p:nvPr>
            <p:ph type="body" sz="quarter" idx="11" hasCustomPrompt="1"/>
          </p:nvPr>
        </p:nvSpPr>
        <p:spPr>
          <a:xfrm>
            <a:off x="564886" y="3348775"/>
            <a:ext cx="3780000" cy="216000"/>
          </a:xfrm>
          <a:prstGeom prst="rect">
            <a:avLst/>
          </a:prstGeom>
        </p:spPr>
        <p:txBody>
          <a:bodyPr vert="horz" lIns="0" tIns="0" b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Name Surname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4617508" y="360363"/>
            <a:ext cx="3124800" cy="4190400"/>
          </a:xfrm>
          <a:prstGeom prst="roundRect">
            <a:avLst>
              <a:gd name="adj" fmla="val 2031"/>
            </a:avLst>
          </a:prstGeom>
          <a:noFill/>
        </p:spPr>
        <p:txBody>
          <a:bodyPr vert="horz" anchor="t"/>
          <a:lstStyle>
            <a:lvl1pPr marL="0" indent="0" algn="ctr">
              <a:buFontTx/>
              <a:buNone/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39" name="Text Placeholder 29"/>
          <p:cNvSpPr>
            <a:spLocks noGrp="1"/>
          </p:cNvSpPr>
          <p:nvPr>
            <p:ph type="body" sz="quarter" idx="13" hasCustomPrompt="1"/>
          </p:nvPr>
        </p:nvSpPr>
        <p:spPr>
          <a:xfrm>
            <a:off x="564886" y="4124214"/>
            <a:ext cx="3780000" cy="216000"/>
          </a:xfrm>
          <a:prstGeom prst="rect">
            <a:avLst/>
          </a:prstGeom>
        </p:spPr>
        <p:txBody>
          <a:bodyPr vert="horz" lIns="0" tIns="0" b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 err="1"/>
              <a:t>dd</a:t>
            </a:r>
            <a:r>
              <a:rPr lang="en-GB" noProof="0" dirty="0"/>
              <a:t>/mm/</a:t>
            </a:r>
            <a:r>
              <a:rPr lang="en-GB" noProof="0" dirty="0" err="1"/>
              <a:t>yyyy</a:t>
            </a:r>
            <a:endParaRPr lang="en-GB" noProof="0" dirty="0"/>
          </a:p>
        </p:txBody>
      </p:sp>
      <p:sp>
        <p:nvSpPr>
          <p:cNvPr id="42" name="Text Placeholder 29"/>
          <p:cNvSpPr>
            <a:spLocks noGrp="1"/>
          </p:cNvSpPr>
          <p:nvPr>
            <p:ph type="body" sz="quarter" idx="14" hasCustomPrompt="1"/>
          </p:nvPr>
        </p:nvSpPr>
        <p:spPr>
          <a:xfrm>
            <a:off x="564886" y="3609702"/>
            <a:ext cx="3780000" cy="216000"/>
          </a:xfrm>
          <a:prstGeom prst="rect">
            <a:avLst/>
          </a:prstGeom>
        </p:spPr>
        <p:txBody>
          <a:bodyPr vert="horz" lIns="0" tIns="0" b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Job title/team</a:t>
            </a:r>
          </a:p>
        </p:txBody>
      </p:sp>
      <p:pic>
        <p:nvPicPr>
          <p:cNvPr id="5" name="Picture 4" descr="WA LOGO_RGB_DR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4230" y="4611689"/>
            <a:ext cx="990000" cy="205765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804150" y="360363"/>
            <a:ext cx="990600" cy="2071687"/>
          </a:xfrm>
          <a:prstGeom prst="rect">
            <a:avLst/>
          </a:prstGeom>
        </p:spPr>
        <p:txBody>
          <a:bodyPr vert="horz"/>
          <a:lstStyle>
            <a:lvl1pPr marL="0" indent="0" algn="ctr">
              <a:buFontTx/>
              <a:buNone/>
              <a:defRPr sz="1000"/>
            </a:lvl1pPr>
          </a:lstStyle>
          <a:p>
            <a:r>
              <a:rPr lang="en-US" dirty="0"/>
              <a:t>Click to add Three Symbol</a:t>
            </a:r>
          </a:p>
        </p:txBody>
      </p:sp>
    </p:spTree>
    <p:extLst>
      <p:ext uri="{BB962C8B-B14F-4D97-AF65-F5344CB8AC3E}">
        <p14:creationId xmlns:p14="http://schemas.microsoft.com/office/powerpoint/2010/main" val="617011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Dynamic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indent="0" algn="ctr">
              <a:buNone/>
              <a:defRPr lang="en-GB" sz="1200" noProof="0" dirty="0">
                <a:solidFill>
                  <a:srgbClr val="FFFFFF"/>
                </a:solidFill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2961624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Bold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rgbClr val="9E00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indent="0" algn="ctr">
              <a:buNone/>
              <a:defRPr lang="en-GB" sz="1200" noProof="0" dirty="0">
                <a:solidFill>
                  <a:srgbClr val="FFFFFF"/>
                </a:solidFill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1593757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Vitality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rgbClr val="C635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indent="0" algn="ctr">
              <a:buNone/>
              <a:defRPr lang="en-GB" sz="1200" noProof="0" dirty="0">
                <a:solidFill>
                  <a:srgbClr val="FFFFFF"/>
                </a:solidFill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263677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trong Chest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rgbClr val="8543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200" noProof="0">
                <a:solidFill>
                  <a:srgbClr val="FFFFFF"/>
                </a:solidFill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1976185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ntents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14"/>
          <p:cNvSpPr>
            <a:spLocks noGrp="1"/>
          </p:cNvSpPr>
          <p:nvPr>
            <p:ph type="pic" sz="quarter" idx="63" hasCustomPrompt="1"/>
          </p:nvPr>
        </p:nvSpPr>
        <p:spPr>
          <a:xfrm>
            <a:off x="4614068" y="1425325"/>
            <a:ext cx="206264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40" name="Picture Placeholder 14"/>
          <p:cNvSpPr>
            <a:spLocks noGrp="1"/>
          </p:cNvSpPr>
          <p:nvPr>
            <p:ph type="pic" sz="quarter" idx="64" hasCustomPrompt="1"/>
          </p:nvPr>
        </p:nvSpPr>
        <p:spPr>
          <a:xfrm>
            <a:off x="4614068" y="2487042"/>
            <a:ext cx="206264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56" hasCustomPrompt="1"/>
          </p:nvPr>
        </p:nvSpPr>
        <p:spPr>
          <a:xfrm>
            <a:off x="4614171" y="3544937"/>
            <a:ext cx="206264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22" name="Picture Placeholder 14"/>
          <p:cNvSpPr>
            <a:spLocks noGrp="1"/>
          </p:cNvSpPr>
          <p:nvPr>
            <p:ph type="pic" sz="quarter" idx="48" hasCustomPrompt="1"/>
          </p:nvPr>
        </p:nvSpPr>
        <p:spPr>
          <a:xfrm>
            <a:off x="1428031" y="1425325"/>
            <a:ext cx="206264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344487" y="268288"/>
            <a:ext cx="4221163" cy="504000"/>
          </a:xfrm>
          <a:prstGeom prst="rect">
            <a:avLst/>
          </a:prstGeom>
        </p:spPr>
        <p:txBody>
          <a:bodyPr vert="horz" lIns="0" tIns="0" bIns="0" anchor="t"/>
          <a:lstStyle>
            <a:lvl1pPr algn="l">
              <a:lnSpc>
                <a:spcPct val="100000"/>
              </a:lnSpc>
              <a:defRPr sz="24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Click to add contents title</a:t>
            </a:r>
          </a:p>
        </p:txBody>
      </p:sp>
      <p:sp>
        <p:nvSpPr>
          <p:cNvPr id="9" name="Picture Placeholder 14"/>
          <p:cNvSpPr>
            <a:spLocks noGrp="1"/>
          </p:cNvSpPr>
          <p:nvPr>
            <p:ph type="pic" sz="quarter" idx="29" hasCustomPrompt="1"/>
          </p:nvPr>
        </p:nvSpPr>
        <p:spPr>
          <a:xfrm>
            <a:off x="366710" y="1425325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41" hasCustomPrompt="1"/>
          </p:nvPr>
        </p:nvSpPr>
        <p:spPr>
          <a:xfrm>
            <a:off x="366710" y="2487042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45" hasCustomPrompt="1"/>
          </p:nvPr>
        </p:nvSpPr>
        <p:spPr>
          <a:xfrm>
            <a:off x="366710" y="3544937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49" hasCustomPrompt="1"/>
          </p:nvPr>
        </p:nvSpPr>
        <p:spPr>
          <a:xfrm>
            <a:off x="1428031" y="2487042"/>
            <a:ext cx="206264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51" hasCustomPrompt="1"/>
          </p:nvPr>
        </p:nvSpPr>
        <p:spPr>
          <a:xfrm>
            <a:off x="1428031" y="3544937"/>
            <a:ext cx="206264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53" hasCustomPrompt="1"/>
          </p:nvPr>
        </p:nvSpPr>
        <p:spPr>
          <a:xfrm>
            <a:off x="3552850" y="1425325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54" hasCustomPrompt="1"/>
          </p:nvPr>
        </p:nvSpPr>
        <p:spPr>
          <a:xfrm>
            <a:off x="3552850" y="2487042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55" hasCustomPrompt="1"/>
          </p:nvPr>
        </p:nvSpPr>
        <p:spPr>
          <a:xfrm>
            <a:off x="3552850" y="3544937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l">
              <a:buFontTx/>
              <a:buNone/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colour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5" hasCustomPrompt="1"/>
          </p:nvPr>
        </p:nvSpPr>
        <p:spPr>
          <a:xfrm>
            <a:off x="1429417" y="1425325"/>
            <a:ext cx="1872385" cy="644525"/>
          </a:xfrm>
          <a:prstGeom prst="rect">
            <a:avLst/>
          </a:prstGeom>
        </p:spPr>
        <p:txBody>
          <a:bodyPr lIns="108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add contents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39" hasCustomPrompt="1"/>
          </p:nvPr>
        </p:nvSpPr>
        <p:spPr>
          <a:xfrm>
            <a:off x="861482" y="1503520"/>
            <a:ext cx="432000" cy="432000"/>
          </a:xfrm>
          <a:prstGeom prst="rect">
            <a:avLst/>
          </a:prstGeom>
        </p:spPr>
        <p:txBody>
          <a:bodyPr vert="horz" lIns="36000" tIns="36000" rIns="36000" bIns="36000" anchor="t"/>
          <a:lstStyle>
            <a:lvl1pPr marL="0" indent="0" algn="r">
              <a:buFont typeface="Arial"/>
              <a:buNone/>
              <a:defRPr sz="600"/>
            </a:lvl1pPr>
          </a:lstStyle>
          <a:p>
            <a:r>
              <a:rPr lang="en-US" dirty="0"/>
              <a:t>Click to add numeral 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43" hasCustomPrompt="1"/>
          </p:nvPr>
        </p:nvSpPr>
        <p:spPr>
          <a:xfrm>
            <a:off x="861482" y="2565237"/>
            <a:ext cx="432000" cy="432000"/>
          </a:xfrm>
          <a:prstGeom prst="rect">
            <a:avLst/>
          </a:prstGeom>
        </p:spPr>
        <p:txBody>
          <a:bodyPr vert="horz" lIns="36000" tIns="36000" rIns="36000" bIns="36000" anchor="t"/>
          <a:lstStyle>
            <a:lvl1pPr marL="0" indent="0" algn="r">
              <a:buFont typeface="Arial"/>
              <a:buNone/>
              <a:defRPr sz="600"/>
            </a:lvl1pPr>
          </a:lstStyle>
          <a:p>
            <a:r>
              <a:rPr lang="en-US" dirty="0"/>
              <a:t>Click to add numeral 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47" hasCustomPrompt="1"/>
          </p:nvPr>
        </p:nvSpPr>
        <p:spPr>
          <a:xfrm>
            <a:off x="861482" y="3623132"/>
            <a:ext cx="432000" cy="432000"/>
          </a:xfrm>
          <a:prstGeom prst="rect">
            <a:avLst/>
          </a:prstGeom>
        </p:spPr>
        <p:txBody>
          <a:bodyPr vert="horz" lIns="36000" tIns="36000" rIns="36000" bIns="36000" anchor="t"/>
          <a:lstStyle>
            <a:lvl1pPr marL="0" indent="0" algn="r">
              <a:buFont typeface="Arial"/>
              <a:buNone/>
              <a:defRPr sz="600"/>
            </a:lvl1pPr>
          </a:lstStyle>
          <a:p>
            <a:r>
              <a:rPr lang="en-US" dirty="0"/>
              <a:t>Click to add numeral 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idx="50" hasCustomPrompt="1"/>
          </p:nvPr>
        </p:nvSpPr>
        <p:spPr>
          <a:xfrm>
            <a:off x="1429417" y="2487042"/>
            <a:ext cx="1872385" cy="644525"/>
          </a:xfrm>
          <a:prstGeom prst="rect">
            <a:avLst/>
          </a:prstGeom>
        </p:spPr>
        <p:txBody>
          <a:bodyPr lIns="108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add contents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52" hasCustomPrompt="1"/>
          </p:nvPr>
        </p:nvSpPr>
        <p:spPr>
          <a:xfrm>
            <a:off x="1429417" y="3544937"/>
            <a:ext cx="1872385" cy="644525"/>
          </a:xfrm>
          <a:prstGeom prst="rect">
            <a:avLst/>
          </a:prstGeom>
        </p:spPr>
        <p:txBody>
          <a:bodyPr lIns="108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add contents</a:t>
            </a:r>
          </a:p>
        </p:txBody>
      </p:sp>
      <p:sp>
        <p:nvSpPr>
          <p:cNvPr id="33" name="Content Placeholder 2"/>
          <p:cNvSpPr>
            <a:spLocks noGrp="1"/>
          </p:cNvSpPr>
          <p:nvPr>
            <p:ph idx="57" hasCustomPrompt="1"/>
          </p:nvPr>
        </p:nvSpPr>
        <p:spPr>
          <a:xfrm>
            <a:off x="4615557" y="1425325"/>
            <a:ext cx="1872385" cy="644525"/>
          </a:xfrm>
          <a:prstGeom prst="rect">
            <a:avLst/>
          </a:prstGeom>
        </p:spPr>
        <p:txBody>
          <a:bodyPr lIns="108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add contents</a:t>
            </a:r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58" hasCustomPrompt="1"/>
          </p:nvPr>
        </p:nvSpPr>
        <p:spPr>
          <a:xfrm>
            <a:off x="4047622" y="1503520"/>
            <a:ext cx="432000" cy="432000"/>
          </a:xfrm>
          <a:prstGeom prst="rect">
            <a:avLst/>
          </a:prstGeom>
        </p:spPr>
        <p:txBody>
          <a:bodyPr vert="horz" lIns="36000" tIns="36000" rIns="36000" bIns="36000" anchor="t"/>
          <a:lstStyle>
            <a:lvl1pPr marL="0" indent="0" algn="r">
              <a:buFont typeface="Arial"/>
              <a:buNone/>
              <a:defRPr sz="600"/>
            </a:lvl1pPr>
          </a:lstStyle>
          <a:p>
            <a:r>
              <a:rPr lang="en-US" dirty="0"/>
              <a:t>Click to add numeral </a:t>
            </a:r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59" hasCustomPrompt="1"/>
          </p:nvPr>
        </p:nvSpPr>
        <p:spPr>
          <a:xfrm>
            <a:off x="4047622" y="2565237"/>
            <a:ext cx="432000" cy="432000"/>
          </a:xfrm>
          <a:prstGeom prst="rect">
            <a:avLst/>
          </a:prstGeom>
        </p:spPr>
        <p:txBody>
          <a:bodyPr vert="horz" lIns="36000" tIns="36000" rIns="36000" bIns="36000" anchor="t"/>
          <a:lstStyle>
            <a:lvl1pPr marL="0" indent="0" algn="r">
              <a:buFont typeface="Arial"/>
              <a:buNone/>
              <a:defRPr sz="600"/>
            </a:lvl1pPr>
          </a:lstStyle>
          <a:p>
            <a:r>
              <a:rPr lang="en-US" dirty="0"/>
              <a:t>Click to add numeral </a:t>
            </a:r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60" hasCustomPrompt="1"/>
          </p:nvPr>
        </p:nvSpPr>
        <p:spPr>
          <a:xfrm>
            <a:off x="4047622" y="3623132"/>
            <a:ext cx="432000" cy="432000"/>
          </a:xfrm>
          <a:prstGeom prst="rect">
            <a:avLst/>
          </a:prstGeom>
        </p:spPr>
        <p:txBody>
          <a:bodyPr vert="horz" lIns="36000" tIns="36000" rIns="36000" bIns="36000" anchor="t"/>
          <a:lstStyle>
            <a:lvl1pPr marL="0" indent="0" algn="r">
              <a:buFont typeface="Arial"/>
              <a:buNone/>
              <a:defRPr sz="600"/>
            </a:lvl1pPr>
          </a:lstStyle>
          <a:p>
            <a:r>
              <a:rPr lang="en-US" dirty="0"/>
              <a:t>Click to add numeral 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idx="61" hasCustomPrompt="1"/>
          </p:nvPr>
        </p:nvSpPr>
        <p:spPr>
          <a:xfrm>
            <a:off x="4615557" y="2487042"/>
            <a:ext cx="1872385" cy="644525"/>
          </a:xfrm>
          <a:prstGeom prst="rect">
            <a:avLst/>
          </a:prstGeom>
        </p:spPr>
        <p:txBody>
          <a:bodyPr lIns="108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add contents</a:t>
            </a:r>
          </a:p>
        </p:txBody>
      </p:sp>
      <p:sp>
        <p:nvSpPr>
          <p:cNvPr id="38" name="Content Placeholder 2"/>
          <p:cNvSpPr>
            <a:spLocks noGrp="1"/>
          </p:cNvSpPr>
          <p:nvPr>
            <p:ph idx="62" hasCustomPrompt="1"/>
          </p:nvPr>
        </p:nvSpPr>
        <p:spPr>
          <a:xfrm>
            <a:off x="4615557" y="3544937"/>
            <a:ext cx="1872385" cy="644525"/>
          </a:xfrm>
          <a:prstGeom prst="rect">
            <a:avLst/>
          </a:prstGeom>
        </p:spPr>
        <p:txBody>
          <a:bodyPr lIns="108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add contents</a:t>
            </a:r>
          </a:p>
        </p:txBody>
      </p:sp>
    </p:spTree>
    <p:extLst>
      <p:ext uri="{BB962C8B-B14F-4D97-AF65-F5344CB8AC3E}">
        <p14:creationId xmlns:p14="http://schemas.microsoft.com/office/powerpoint/2010/main" val="2040428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ntents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2713037" y="527049"/>
            <a:ext cx="4913313" cy="3683001"/>
          </a:xfrm>
          <a:prstGeom prst="rect">
            <a:avLst/>
          </a:prstGeom>
        </p:spPr>
        <p:txBody>
          <a:bodyPr lIns="0" tIns="0" rIns="0" bIns="0"/>
          <a:lstStyle>
            <a:lvl1pPr marL="360000" indent="-37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 typeface="+mj-lt"/>
              <a:buAutoNum type="arabicPeriod"/>
              <a:defRPr sz="1800" b="1" baseline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  <a:lvl2pPr marL="337500" indent="0">
              <a:lnSpc>
                <a:spcPct val="100000"/>
              </a:lnSpc>
              <a:spcBef>
                <a:spcPts val="0"/>
              </a:spcBef>
              <a:buClrTx/>
              <a:buFont typeface="Arial" pitchFamily="34" charset="0"/>
              <a:buNone/>
              <a:defRPr sz="1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50" baseline="0">
                <a:latin typeface="Arial" pitchFamily="34" charset="0"/>
                <a:cs typeface="Arial" pitchFamily="34" charset="0"/>
              </a:defRPr>
            </a:lvl3pPr>
            <a:lvl4pPr marL="467100" indent="-135000">
              <a:defRPr sz="1050">
                <a:latin typeface="Arial" pitchFamily="34" charset="0"/>
                <a:cs typeface="Arial" pitchFamily="34" charset="0"/>
              </a:defRPr>
            </a:lvl4pPr>
            <a:lvl5pPr marL="467100">
              <a:defRPr sz="105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add contents</a:t>
            </a:r>
          </a:p>
        </p:txBody>
      </p:sp>
      <p:sp>
        <p:nvSpPr>
          <p:cNvPr id="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360000"/>
            <a:ext cx="2072050" cy="4191000"/>
          </a:xfrm>
          <a:prstGeom prst="roundRect">
            <a:avLst>
              <a:gd name="adj" fmla="val 1457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000" noProof="0">
                <a:solidFill>
                  <a:srgbClr val="FFFFFF"/>
                </a:solidFill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12" name="Title 8"/>
          <p:cNvSpPr>
            <a:spLocks noGrp="1"/>
          </p:cNvSpPr>
          <p:nvPr>
            <p:ph type="title" hasCustomPrompt="1"/>
          </p:nvPr>
        </p:nvSpPr>
        <p:spPr>
          <a:xfrm>
            <a:off x="535180" y="472325"/>
            <a:ext cx="182067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4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84216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8"/>
          <p:cNvSpPr>
            <a:spLocks noGrp="1"/>
          </p:cNvSpPr>
          <p:nvPr>
            <p:ph type="title" hasCustomPrompt="1"/>
          </p:nvPr>
        </p:nvSpPr>
        <p:spPr>
          <a:xfrm>
            <a:off x="344487" y="268288"/>
            <a:ext cx="8435975" cy="504000"/>
          </a:xfrm>
          <a:prstGeom prst="rect">
            <a:avLst/>
          </a:prstGeom>
        </p:spPr>
        <p:txBody>
          <a:bodyPr vert="horz" lIns="0" tIns="0" bIns="0" anchor="t"/>
          <a:lstStyle>
            <a:lvl1pPr algn="l">
              <a:lnSpc>
                <a:spcPct val="100000"/>
              </a:lnSpc>
              <a:defRPr sz="24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57189" y="1205471"/>
            <a:ext cx="6291262" cy="305696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GB" noProof="0" dirty="0"/>
              <a:t>Click to add introduction text</a:t>
            </a:r>
          </a:p>
        </p:txBody>
      </p:sp>
    </p:spTree>
    <p:extLst>
      <p:ext uri="{BB962C8B-B14F-4D97-AF65-F5344CB8AC3E}">
        <p14:creationId xmlns:p14="http://schemas.microsoft.com/office/powerpoint/2010/main" val="551321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6" hasCustomPrompt="1"/>
          </p:nvPr>
        </p:nvSpPr>
        <p:spPr>
          <a:xfrm>
            <a:off x="344488" y="2936050"/>
            <a:ext cx="6303962" cy="1321625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40000" indent="-180000">
              <a:lnSpc>
                <a:spcPct val="100000"/>
              </a:lnSpc>
              <a:spcBef>
                <a:spcPts val="0"/>
              </a:spcBef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First level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1"/>
            <a:r>
              <a:rPr lang="en-GB" noProof="0" dirty="0"/>
              <a:t>Third level</a:t>
            </a:r>
          </a:p>
          <a:p>
            <a:pPr lvl="1"/>
            <a:r>
              <a:rPr lang="en-GB" noProof="0" dirty="0"/>
              <a:t>Fourth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7"/>
          </p:nvPr>
        </p:nvSpPr>
        <p:spPr>
          <a:xfrm>
            <a:off x="344488" y="1228090"/>
            <a:ext cx="6303962" cy="1618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15" name="Title 8"/>
          <p:cNvSpPr>
            <a:spLocks noGrp="1"/>
          </p:cNvSpPr>
          <p:nvPr>
            <p:ph type="title" hasCustomPrompt="1"/>
          </p:nvPr>
        </p:nvSpPr>
        <p:spPr>
          <a:xfrm>
            <a:off x="344487" y="268288"/>
            <a:ext cx="8435975" cy="504000"/>
          </a:xfrm>
          <a:prstGeom prst="rect">
            <a:avLst/>
          </a:prstGeom>
        </p:spPr>
        <p:txBody>
          <a:bodyPr vert="horz" lIns="0" tIns="0" bIns="0" anchor="t"/>
          <a:lstStyle>
            <a:lvl1pPr algn="l">
              <a:lnSpc>
                <a:spcPct val="100000"/>
              </a:lnSpc>
              <a:defRPr sz="24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840896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344488" y="1228090"/>
            <a:ext cx="6303962" cy="1618488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40000" indent="-180000">
              <a:lnSpc>
                <a:spcPct val="100000"/>
              </a:lnSpc>
              <a:spcBef>
                <a:spcPts val="0"/>
              </a:spcBef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First level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1"/>
            <a:r>
              <a:rPr lang="en-GB" noProof="0" dirty="0"/>
              <a:t>Third level</a:t>
            </a:r>
          </a:p>
          <a:p>
            <a:pPr lvl="1"/>
            <a:r>
              <a:rPr lang="en-GB" noProof="0" dirty="0"/>
              <a:t>Fourth level</a:t>
            </a:r>
          </a:p>
        </p:txBody>
      </p:sp>
      <p:sp>
        <p:nvSpPr>
          <p:cNvPr id="12" name="Title 8"/>
          <p:cNvSpPr>
            <a:spLocks noGrp="1"/>
          </p:cNvSpPr>
          <p:nvPr>
            <p:ph type="title" hasCustomPrompt="1"/>
          </p:nvPr>
        </p:nvSpPr>
        <p:spPr>
          <a:xfrm>
            <a:off x="344487" y="268288"/>
            <a:ext cx="8435975" cy="504000"/>
          </a:xfrm>
          <a:prstGeom prst="rect">
            <a:avLst/>
          </a:prstGeom>
        </p:spPr>
        <p:txBody>
          <a:bodyPr vert="horz" lIns="0" tIns="0" bIns="0" anchor="t"/>
          <a:lstStyle>
            <a:lvl1pPr algn="l">
              <a:lnSpc>
                <a:spcPct val="100000"/>
              </a:lnSpc>
              <a:defRPr sz="24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71573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344488" y="1228090"/>
            <a:ext cx="3319462" cy="2880000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40000" indent="-180000">
              <a:lnSpc>
                <a:spcPct val="100000"/>
              </a:lnSpc>
              <a:spcBef>
                <a:spcPts val="0"/>
              </a:spcBef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First level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1"/>
            <a:r>
              <a:rPr lang="en-GB" noProof="0" dirty="0"/>
              <a:t>Third level</a:t>
            </a:r>
          </a:p>
          <a:p>
            <a:pPr lvl="1"/>
            <a:r>
              <a:rPr lang="en-GB" noProof="0" dirty="0"/>
              <a:t>Fourth level</a:t>
            </a:r>
          </a:p>
        </p:txBody>
      </p:sp>
      <p:sp>
        <p:nvSpPr>
          <p:cNvPr id="12" name="Title 8"/>
          <p:cNvSpPr>
            <a:spLocks noGrp="1"/>
          </p:cNvSpPr>
          <p:nvPr>
            <p:ph type="title" hasCustomPrompt="1"/>
          </p:nvPr>
        </p:nvSpPr>
        <p:spPr>
          <a:xfrm>
            <a:off x="344487" y="268288"/>
            <a:ext cx="8435975" cy="504000"/>
          </a:xfrm>
          <a:prstGeom prst="rect">
            <a:avLst/>
          </a:prstGeom>
        </p:spPr>
        <p:txBody>
          <a:bodyPr vert="horz" wrap="square" lIns="0" tIns="0" rIns="0" bIns="0" anchor="t"/>
          <a:lstStyle>
            <a:lvl1pPr algn="l">
              <a:lnSpc>
                <a:spcPct val="100000"/>
              </a:lnSpc>
              <a:defRPr sz="24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067944" y="1228090"/>
            <a:ext cx="3319462" cy="2880000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40000" indent="-180000">
              <a:lnSpc>
                <a:spcPct val="100000"/>
              </a:lnSpc>
              <a:spcBef>
                <a:spcPts val="0"/>
              </a:spcBef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First level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1"/>
            <a:r>
              <a:rPr lang="en-GB" noProof="0" dirty="0"/>
              <a:t>Third level</a:t>
            </a:r>
          </a:p>
          <a:p>
            <a:pPr lvl="1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725791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aterAid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1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1142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1401097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Bullet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344487" y="268288"/>
            <a:ext cx="8435975" cy="50400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lnSpc>
                <a:spcPct val="100000"/>
              </a:lnSpc>
              <a:defRPr sz="24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0" hasCustomPrompt="1"/>
          </p:nvPr>
        </p:nvSpPr>
        <p:spPr>
          <a:xfrm>
            <a:off x="344488" y="1253490"/>
            <a:ext cx="3348000" cy="43561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Sub-heading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21"/>
          </p:nvPr>
        </p:nvSpPr>
        <p:spPr>
          <a:xfrm>
            <a:off x="4036194" y="1738204"/>
            <a:ext cx="3348000" cy="2520000"/>
          </a:xfrm>
          <a:prstGeom prst="rect">
            <a:avLst/>
          </a:prstGeom>
        </p:spPr>
        <p:txBody>
          <a:bodyPr lIns="0" tIns="0" rIns="0" bIns="0"/>
          <a:lstStyle>
            <a:lvl1pPr marL="144000" indent="-144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344488" y="1738204"/>
            <a:ext cx="3348000" cy="2520000"/>
          </a:xfrm>
          <a:prstGeom prst="rect">
            <a:avLst/>
          </a:prstGeom>
        </p:spPr>
        <p:txBody>
          <a:bodyPr lIns="0" tIns="0" rIns="0" bIns="0"/>
          <a:lstStyle>
            <a:lvl1pPr marL="144000" indent="-1440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4943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8"/>
          <p:cNvSpPr>
            <a:spLocks noGrp="1"/>
          </p:cNvSpPr>
          <p:nvPr>
            <p:ph type="title" hasCustomPrompt="1"/>
          </p:nvPr>
        </p:nvSpPr>
        <p:spPr>
          <a:xfrm>
            <a:off x="344487" y="268288"/>
            <a:ext cx="4094163" cy="504000"/>
          </a:xfrm>
          <a:prstGeom prst="rect">
            <a:avLst/>
          </a:prstGeom>
        </p:spPr>
        <p:txBody>
          <a:bodyPr vert="horz" lIns="0" tIns="0" bIns="0" anchor="t"/>
          <a:lstStyle>
            <a:lvl1pPr algn="l">
              <a:lnSpc>
                <a:spcPct val="100000"/>
              </a:lnSpc>
              <a:defRPr sz="24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4953000" y="354012"/>
            <a:ext cx="3827462" cy="4141788"/>
          </a:xfrm>
          <a:prstGeom prst="roundRect">
            <a:avLst>
              <a:gd name="adj" fmla="val 2302"/>
            </a:avLst>
          </a:prstGeom>
          <a:noFill/>
        </p:spPr>
        <p:txBody>
          <a:bodyPr vert="horz" anchor="t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6867193" y="2443538"/>
            <a:ext cx="3657600" cy="180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800" baseline="0"/>
            </a:lvl1pPr>
            <a:lvl2pPr marL="457200" indent="0">
              <a:buFontTx/>
              <a:buNone/>
              <a:defRPr sz="1000"/>
            </a:lvl2pPr>
            <a:lvl3pPr marL="914400" indent="0">
              <a:buFontTx/>
              <a:buNone/>
              <a:defRPr sz="1000"/>
            </a:lvl3pPr>
            <a:lvl4pPr marL="1371600" indent="0">
              <a:buFontTx/>
              <a:buNone/>
              <a:defRPr sz="1000"/>
            </a:lvl4pPr>
            <a:lvl5pPr marL="1828800" indent="0">
              <a:buFontTx/>
              <a:buNone/>
              <a:defRPr sz="1000"/>
            </a:lvl5pPr>
          </a:lstStyle>
          <a:p>
            <a:pPr lvl="0"/>
            <a:r>
              <a:rPr lang="en-US" dirty="0"/>
              <a:t>© Picture Credit/Photographer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20" hasCustomPrompt="1"/>
          </p:nvPr>
        </p:nvSpPr>
        <p:spPr>
          <a:xfrm>
            <a:off x="344488" y="1253490"/>
            <a:ext cx="4093200" cy="43561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Sub-heading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7"/>
          </p:nvPr>
        </p:nvSpPr>
        <p:spPr>
          <a:xfrm>
            <a:off x="344488" y="1738205"/>
            <a:ext cx="4094162" cy="24771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09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8"/>
          <p:cNvSpPr>
            <a:spLocks noGrp="1"/>
          </p:cNvSpPr>
          <p:nvPr>
            <p:ph type="title" hasCustomPrompt="1"/>
          </p:nvPr>
        </p:nvSpPr>
        <p:spPr>
          <a:xfrm>
            <a:off x="4684712" y="268288"/>
            <a:ext cx="4094163" cy="504000"/>
          </a:xfrm>
          <a:prstGeom prst="rect">
            <a:avLst/>
          </a:prstGeom>
        </p:spPr>
        <p:txBody>
          <a:bodyPr vert="horz" lIns="0" tIns="0" bIns="0" anchor="t"/>
          <a:lstStyle>
            <a:lvl1pPr algn="l">
              <a:lnSpc>
                <a:spcPct val="100000"/>
              </a:lnSpc>
              <a:defRPr sz="24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57188" y="354012"/>
            <a:ext cx="3827462" cy="4141788"/>
          </a:xfrm>
          <a:prstGeom prst="roundRect">
            <a:avLst>
              <a:gd name="adj" fmla="val 2302"/>
            </a:avLst>
          </a:prstGeom>
          <a:noFill/>
        </p:spPr>
        <p:txBody>
          <a:bodyPr vert="horz" anchor="t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20" hasCustomPrompt="1"/>
          </p:nvPr>
        </p:nvSpPr>
        <p:spPr>
          <a:xfrm>
            <a:off x="4684713" y="1253490"/>
            <a:ext cx="4093200" cy="43561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Sub-heading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7"/>
          </p:nvPr>
        </p:nvSpPr>
        <p:spPr>
          <a:xfrm>
            <a:off x="4684713" y="1738205"/>
            <a:ext cx="4094162" cy="24771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59318" y="4318202"/>
            <a:ext cx="3657600" cy="180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800" baseline="0"/>
            </a:lvl1pPr>
            <a:lvl2pPr marL="457200" indent="0">
              <a:buFontTx/>
              <a:buNone/>
              <a:defRPr sz="1000"/>
            </a:lvl2pPr>
            <a:lvl3pPr marL="914400" indent="0">
              <a:buFontTx/>
              <a:buNone/>
              <a:defRPr sz="1000"/>
            </a:lvl3pPr>
            <a:lvl4pPr marL="1371600" indent="0">
              <a:buFontTx/>
              <a:buNone/>
              <a:defRPr sz="1000"/>
            </a:lvl4pPr>
            <a:lvl5pPr marL="1828800" indent="0">
              <a:buFontTx/>
              <a:buNone/>
              <a:defRPr sz="1000"/>
            </a:lvl5pPr>
          </a:lstStyle>
          <a:p>
            <a:pPr lvl="0"/>
            <a:r>
              <a:rPr lang="en-US" dirty="0"/>
              <a:t>© Picture Credit/Photographer</a:t>
            </a:r>
          </a:p>
        </p:txBody>
      </p:sp>
    </p:spTree>
    <p:extLst>
      <p:ext uri="{BB962C8B-B14F-4D97-AF65-F5344CB8AC3E}">
        <p14:creationId xmlns:p14="http://schemas.microsoft.com/office/powerpoint/2010/main" val="203478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 to E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14"/>
          <p:cNvSpPr>
            <a:spLocks noGrp="1"/>
          </p:cNvSpPr>
          <p:nvPr>
            <p:ph type="pic" sz="quarter" idx="38" hasCustomPrompt="1"/>
          </p:nvPr>
        </p:nvSpPr>
        <p:spPr>
          <a:xfrm>
            <a:off x="6738590" y="2485776"/>
            <a:ext cx="2062800" cy="1000800"/>
          </a:xfrm>
          <a:prstGeom prst="roundRect">
            <a:avLst>
              <a:gd name="adj" fmla="val 4927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 or colour</a:t>
            </a:r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34" hasCustomPrompt="1"/>
          </p:nvPr>
        </p:nvSpPr>
        <p:spPr>
          <a:xfrm>
            <a:off x="366710" y="363173"/>
            <a:ext cx="2062800" cy="2062800"/>
          </a:xfrm>
          <a:prstGeom prst="roundRect">
            <a:avLst>
              <a:gd name="adj" fmla="val 3064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 or colour</a:t>
            </a:r>
          </a:p>
        </p:txBody>
      </p:sp>
      <p:sp>
        <p:nvSpPr>
          <p:cNvPr id="13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2489072" y="363174"/>
            <a:ext cx="4186800" cy="4182137"/>
          </a:xfrm>
          <a:prstGeom prst="roundRect">
            <a:avLst>
              <a:gd name="adj" fmla="val 1087"/>
            </a:avLst>
          </a:prstGeom>
          <a:noFill/>
        </p:spPr>
        <p:txBody>
          <a:bodyPr vert="horz" anchor="t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 or colour</a:t>
            </a:r>
          </a:p>
        </p:txBody>
      </p:sp>
      <p:sp>
        <p:nvSpPr>
          <p:cNvPr id="21" name="Picture Placeholder 14"/>
          <p:cNvSpPr>
            <a:spLocks noGrp="1"/>
          </p:cNvSpPr>
          <p:nvPr>
            <p:ph type="pic" sz="quarter" idx="29" hasCustomPrompt="1"/>
          </p:nvPr>
        </p:nvSpPr>
        <p:spPr>
          <a:xfrm>
            <a:off x="1425873" y="2485775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  <p:sp>
        <p:nvSpPr>
          <p:cNvPr id="23" name="Picture Placeholder 14"/>
          <p:cNvSpPr>
            <a:spLocks noGrp="1"/>
          </p:cNvSpPr>
          <p:nvPr>
            <p:ph type="pic" sz="quarter" idx="35" hasCustomPrompt="1"/>
          </p:nvPr>
        </p:nvSpPr>
        <p:spPr>
          <a:xfrm>
            <a:off x="6735415" y="363173"/>
            <a:ext cx="2062800" cy="2062800"/>
          </a:xfrm>
          <a:prstGeom prst="roundRect">
            <a:avLst>
              <a:gd name="adj" fmla="val 2448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 or colour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747235" y="2498632"/>
            <a:ext cx="3657600" cy="180000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buFontTx/>
              <a:buNone/>
              <a:defRPr sz="800" baseline="0"/>
            </a:lvl1pPr>
            <a:lvl2pPr marL="457200" indent="0">
              <a:buFontTx/>
              <a:buNone/>
              <a:defRPr sz="1000"/>
            </a:lvl2pPr>
            <a:lvl3pPr marL="914400" indent="0">
              <a:buFontTx/>
              <a:buNone/>
              <a:defRPr sz="1000"/>
            </a:lvl3pPr>
            <a:lvl4pPr marL="1371600" indent="0">
              <a:buFontTx/>
              <a:buNone/>
              <a:defRPr sz="1000"/>
            </a:lvl4pPr>
            <a:lvl5pPr marL="1828800" indent="0">
              <a:buFontTx/>
              <a:buNone/>
              <a:defRPr sz="1000"/>
            </a:lvl5pPr>
          </a:lstStyle>
          <a:p>
            <a:pPr lvl="0"/>
            <a:r>
              <a:rPr lang="en-US" dirty="0"/>
              <a:t>© Picture Credit/Photographer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5"/>
          </p:nvPr>
        </p:nvSpPr>
        <p:spPr>
          <a:xfrm>
            <a:off x="6738590" y="2485776"/>
            <a:ext cx="2059623" cy="644525"/>
          </a:xfrm>
          <a:prstGeom prst="rect">
            <a:avLst/>
          </a:prstGeom>
        </p:spPr>
        <p:txBody>
          <a:bodyPr lIns="108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1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20"/>
          </p:nvPr>
        </p:nvSpPr>
        <p:spPr>
          <a:xfrm>
            <a:off x="366709" y="363176"/>
            <a:ext cx="2062801" cy="1659300"/>
          </a:xfrm>
          <a:prstGeom prst="rect">
            <a:avLst/>
          </a:prstGeom>
        </p:spPr>
        <p:txBody>
          <a:bodyPr lIns="144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36"/>
          </p:nvPr>
        </p:nvSpPr>
        <p:spPr>
          <a:xfrm>
            <a:off x="6735414" y="363176"/>
            <a:ext cx="1846611" cy="1659300"/>
          </a:xfrm>
          <a:prstGeom prst="rect">
            <a:avLst/>
          </a:prstGeom>
        </p:spPr>
        <p:txBody>
          <a:bodyPr lIns="108000" tIns="72000" rIns="7200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40" hasCustomPrompt="1"/>
          </p:nvPr>
        </p:nvSpPr>
        <p:spPr>
          <a:xfrm>
            <a:off x="1425873" y="3545954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41" hasCustomPrompt="1"/>
          </p:nvPr>
        </p:nvSpPr>
        <p:spPr>
          <a:xfrm>
            <a:off x="363786" y="2485775"/>
            <a:ext cx="1000800" cy="2060979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42" hasCustomPrompt="1"/>
          </p:nvPr>
        </p:nvSpPr>
        <p:spPr>
          <a:xfrm>
            <a:off x="6738590" y="3544937"/>
            <a:ext cx="2062800" cy="1000800"/>
          </a:xfrm>
          <a:prstGeom prst="roundRect">
            <a:avLst>
              <a:gd name="adj" fmla="val 4927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 or colour</a:t>
            </a:r>
          </a:p>
        </p:txBody>
      </p:sp>
    </p:spTree>
    <p:extLst>
      <p:ext uri="{BB962C8B-B14F-4D97-AF65-F5344CB8AC3E}">
        <p14:creationId xmlns:p14="http://schemas.microsoft.com/office/powerpoint/2010/main" val="2981777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 Sam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1823" y="363538"/>
            <a:ext cx="6305677" cy="4185722"/>
          </a:xfrm>
          <a:prstGeom prst="roundRect">
            <a:avLst>
              <a:gd name="adj" fmla="val 2302"/>
            </a:avLst>
          </a:prstGeom>
          <a:noFill/>
        </p:spPr>
        <p:txBody>
          <a:bodyPr vert="horz" anchor="t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15" name="SmartArt Placeholder 8"/>
          <p:cNvSpPr>
            <a:spLocks noGrp="1"/>
          </p:cNvSpPr>
          <p:nvPr>
            <p:ph type="dgm" sz="quarter" idx="21" hasCustomPrompt="1"/>
          </p:nvPr>
        </p:nvSpPr>
        <p:spPr>
          <a:xfrm>
            <a:off x="6736290" y="363538"/>
            <a:ext cx="2051999" cy="2055812"/>
          </a:xfrm>
          <a:prstGeom prst="roundRect">
            <a:avLst>
              <a:gd name="adj" fmla="val 3136"/>
            </a:avLst>
          </a:prstGeom>
        </p:spPr>
        <p:txBody>
          <a:bodyPr vert="horz" anchor="b"/>
          <a:lstStyle>
            <a:lvl1pPr marL="0" indent="0" algn="ctr">
              <a:buFontTx/>
              <a:buNone/>
              <a:defRPr sz="1100" b="0"/>
            </a:lvl1pPr>
          </a:lstStyle>
          <a:p>
            <a:r>
              <a:rPr lang="en-US" dirty="0"/>
              <a:t>Click to add </a:t>
            </a:r>
            <a:r>
              <a:rPr lang="en-US" dirty="0" err="1"/>
              <a:t>colour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20" hasCustomPrompt="1"/>
          </p:nvPr>
        </p:nvSpPr>
        <p:spPr>
          <a:xfrm>
            <a:off x="6736289" y="370545"/>
            <a:ext cx="2051999" cy="1712255"/>
          </a:xfrm>
          <a:prstGeom prst="rect">
            <a:avLst/>
          </a:prstGeom>
        </p:spPr>
        <p:txBody>
          <a:bodyPr lIns="144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600" b="1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 and change text to white.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-1374292" y="2498632"/>
            <a:ext cx="3657600" cy="180000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buFontTx/>
              <a:buNone/>
              <a:defRPr sz="800" baseline="0"/>
            </a:lvl1pPr>
            <a:lvl2pPr marL="457200" indent="0">
              <a:buFontTx/>
              <a:buNone/>
              <a:defRPr sz="1000"/>
            </a:lvl2pPr>
            <a:lvl3pPr marL="914400" indent="0">
              <a:buFontTx/>
              <a:buNone/>
              <a:defRPr sz="1000"/>
            </a:lvl3pPr>
            <a:lvl4pPr marL="1371600" indent="0">
              <a:buFontTx/>
              <a:buNone/>
              <a:defRPr sz="1000"/>
            </a:lvl4pPr>
            <a:lvl5pPr marL="1828800" indent="0">
              <a:buFontTx/>
              <a:buNone/>
              <a:defRPr sz="1000"/>
            </a:lvl5pPr>
          </a:lstStyle>
          <a:p>
            <a:pPr lvl="0"/>
            <a:r>
              <a:rPr lang="en-US" dirty="0"/>
              <a:t>© Picture Credit/Photographer</a:t>
            </a:r>
          </a:p>
        </p:txBody>
      </p:sp>
      <p:sp>
        <p:nvSpPr>
          <p:cNvPr id="7" name="Picture Placeholder 14"/>
          <p:cNvSpPr>
            <a:spLocks noGrp="1"/>
          </p:cNvSpPr>
          <p:nvPr>
            <p:ph type="pic" sz="quarter" idx="28" hasCustomPrompt="1"/>
          </p:nvPr>
        </p:nvSpPr>
        <p:spPr>
          <a:xfrm>
            <a:off x="6736290" y="2485775"/>
            <a:ext cx="997200" cy="2056362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84624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 Sa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8173" y="363538"/>
            <a:ext cx="5238877" cy="4185722"/>
          </a:xfrm>
          <a:prstGeom prst="roundRect">
            <a:avLst>
              <a:gd name="adj" fmla="val 1240"/>
            </a:avLst>
          </a:prstGeom>
          <a:noFill/>
        </p:spPr>
        <p:txBody>
          <a:bodyPr vert="horz" anchor="t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15" name="SmartArt Placeholder 8"/>
          <p:cNvSpPr>
            <a:spLocks noGrp="1"/>
          </p:cNvSpPr>
          <p:nvPr>
            <p:ph type="dgm" sz="quarter" idx="21" hasCustomPrompt="1"/>
          </p:nvPr>
        </p:nvSpPr>
        <p:spPr>
          <a:xfrm>
            <a:off x="5675840" y="363538"/>
            <a:ext cx="2051999" cy="2055812"/>
          </a:xfrm>
          <a:prstGeom prst="roundRect">
            <a:avLst>
              <a:gd name="adj" fmla="val 3136"/>
            </a:avLst>
          </a:prstGeom>
        </p:spPr>
        <p:txBody>
          <a:bodyPr vert="horz" anchor="b"/>
          <a:lstStyle>
            <a:lvl1pPr marL="0" indent="0" algn="ctr">
              <a:buFontTx/>
              <a:buNone/>
              <a:defRPr sz="1100" b="0"/>
            </a:lvl1pPr>
          </a:lstStyle>
          <a:p>
            <a:r>
              <a:rPr lang="en-US" dirty="0"/>
              <a:t>Click to add </a:t>
            </a:r>
            <a:r>
              <a:rPr lang="en-US" dirty="0" err="1"/>
              <a:t>colour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20" hasCustomPrompt="1"/>
          </p:nvPr>
        </p:nvSpPr>
        <p:spPr>
          <a:xfrm>
            <a:off x="5675839" y="370545"/>
            <a:ext cx="2051999" cy="1712255"/>
          </a:xfrm>
          <a:prstGeom prst="rect">
            <a:avLst/>
          </a:prstGeom>
        </p:spPr>
        <p:txBody>
          <a:bodyPr lIns="144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600" b="1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 and change text to white</a:t>
            </a:r>
          </a:p>
        </p:txBody>
      </p:sp>
      <p:sp>
        <p:nvSpPr>
          <p:cNvPr id="7" name="Picture Placeholder 14"/>
          <p:cNvSpPr>
            <a:spLocks noGrp="1"/>
          </p:cNvSpPr>
          <p:nvPr>
            <p:ph type="pic" sz="quarter" idx="22" hasCustomPrompt="1"/>
          </p:nvPr>
        </p:nvSpPr>
        <p:spPr>
          <a:xfrm>
            <a:off x="6737353" y="2497666"/>
            <a:ext cx="2043110" cy="982133"/>
          </a:xfrm>
          <a:prstGeom prst="roundRect">
            <a:avLst>
              <a:gd name="adj" fmla="val 4630"/>
            </a:avLst>
          </a:prstGeom>
          <a:noFill/>
        </p:spPr>
        <p:txBody>
          <a:bodyPr vert="horz" anchor="t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9" name="Picture Placeholder 14"/>
          <p:cNvSpPr>
            <a:spLocks noGrp="1"/>
          </p:cNvSpPr>
          <p:nvPr>
            <p:ph type="pic" sz="quarter" idx="28" hasCustomPrompt="1"/>
          </p:nvPr>
        </p:nvSpPr>
        <p:spPr>
          <a:xfrm>
            <a:off x="5673953" y="2492898"/>
            <a:ext cx="997200" cy="2056362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  <p:sp>
        <p:nvSpPr>
          <p:cNvPr id="10" name="Picture Placeholder 14"/>
          <p:cNvSpPr>
            <a:spLocks noGrp="1"/>
          </p:cNvSpPr>
          <p:nvPr>
            <p:ph type="pic" sz="quarter" idx="29" hasCustomPrompt="1"/>
          </p:nvPr>
        </p:nvSpPr>
        <p:spPr>
          <a:xfrm>
            <a:off x="7795263" y="1422150"/>
            <a:ext cx="985200" cy="9972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99172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Picture / Conten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anchor="t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100"/>
            </a:lvl1pPr>
          </a:lstStyle>
          <a:p>
            <a:r>
              <a:rPr lang="en-GB" noProof="0" dirty="0"/>
              <a:t>Click icon to add picture</a:t>
            </a:r>
          </a:p>
        </p:txBody>
      </p:sp>
      <p:sp>
        <p:nvSpPr>
          <p:cNvPr id="12" name="Picture Placeholder 14"/>
          <p:cNvSpPr>
            <a:spLocks noGrp="1"/>
          </p:cNvSpPr>
          <p:nvPr>
            <p:ph type="pic" sz="quarter" idx="34" hasCustomPrompt="1"/>
          </p:nvPr>
        </p:nvSpPr>
        <p:spPr>
          <a:xfrm>
            <a:off x="366710" y="359998"/>
            <a:ext cx="2062800" cy="2062800"/>
          </a:xfrm>
          <a:prstGeom prst="roundRect">
            <a:avLst>
              <a:gd name="adj" fmla="val 3064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icon to add picture or colour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36"/>
          </p:nvPr>
        </p:nvSpPr>
        <p:spPr>
          <a:xfrm>
            <a:off x="366709" y="360001"/>
            <a:ext cx="2059200" cy="1659300"/>
          </a:xfrm>
          <a:prstGeom prst="rect">
            <a:avLst/>
          </a:prstGeom>
        </p:spPr>
        <p:txBody>
          <a:bodyPr lIns="144000" tIns="72000" rIns="72000" bIns="0"/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6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6611359" y="2508209"/>
            <a:ext cx="4572000" cy="180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 algn="l">
              <a:buFontTx/>
              <a:buNone/>
              <a:defRPr sz="800" baseline="0"/>
            </a:lvl1pPr>
            <a:lvl2pPr marL="457200" indent="0">
              <a:buFontTx/>
              <a:buNone/>
              <a:defRPr sz="1000"/>
            </a:lvl2pPr>
            <a:lvl3pPr marL="914400" indent="0">
              <a:buFontTx/>
              <a:buNone/>
              <a:defRPr sz="1000"/>
            </a:lvl3pPr>
            <a:lvl4pPr marL="1371600" indent="0">
              <a:buFontTx/>
              <a:buNone/>
              <a:defRPr sz="1000"/>
            </a:lvl4pPr>
            <a:lvl5pPr marL="1828800" indent="0">
              <a:buFontTx/>
              <a:buNone/>
              <a:defRPr sz="1000"/>
            </a:lvl5pPr>
          </a:lstStyle>
          <a:p>
            <a:pPr lvl="0"/>
            <a:r>
              <a:rPr lang="en-US" dirty="0"/>
              <a:t>© Picture Credit/Photographer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37" hasCustomPrompt="1"/>
          </p:nvPr>
        </p:nvSpPr>
        <p:spPr>
          <a:xfrm>
            <a:off x="1432423" y="2487248"/>
            <a:ext cx="997088" cy="251881"/>
          </a:xfrm>
          <a:prstGeom prst="rect">
            <a:avLst/>
          </a:prstGeom>
        </p:spPr>
        <p:txBody>
          <a:bodyPr lIns="0" tIns="0" rIns="72000" b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000" b="1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Sub-heading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38"/>
          </p:nvPr>
        </p:nvSpPr>
        <p:spPr>
          <a:xfrm>
            <a:off x="1432423" y="2865967"/>
            <a:ext cx="997088" cy="1685033"/>
          </a:xfrm>
          <a:prstGeom prst="rect">
            <a:avLst/>
          </a:prstGeom>
        </p:spPr>
        <p:txBody>
          <a:bodyPr lIns="0" tIns="0" rIns="7200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000" b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buFontTx/>
              <a:buNone/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400">
                <a:latin typeface="Arial" pitchFamily="34" charset="0"/>
                <a:cs typeface="Arial" pitchFamily="34" charset="0"/>
              </a:defRPr>
            </a:lvl4pPr>
            <a:lvl5pPr marL="62280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Click to edit Master text styles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9" hasCustomPrompt="1"/>
          </p:nvPr>
        </p:nvSpPr>
        <p:spPr>
          <a:xfrm>
            <a:off x="366710" y="2487248"/>
            <a:ext cx="1000800" cy="1000800"/>
          </a:xfrm>
          <a:prstGeom prst="roundRect">
            <a:avLst>
              <a:gd name="adj" fmla="val 6016"/>
            </a:avLst>
          </a:prstGeom>
          <a:noFill/>
        </p:spPr>
        <p:txBody>
          <a:bodyPr vert="horz" anchor="b"/>
          <a:lstStyle>
            <a:lvl1pPr marL="0" indent="0" algn="ctr">
              <a:buFontTx/>
              <a:buNone/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08260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/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100"/>
            </a:lvl1pPr>
          </a:lstStyle>
          <a:p>
            <a:r>
              <a:rPr lang="en-GB" noProof="0" dirty="0"/>
              <a:t>Click icon to add media</a:t>
            </a:r>
          </a:p>
        </p:txBody>
      </p:sp>
    </p:spTree>
    <p:extLst>
      <p:ext uri="{BB962C8B-B14F-4D97-AF65-F5344CB8AC3E}">
        <p14:creationId xmlns:p14="http://schemas.microsoft.com/office/powerpoint/2010/main" val="2218841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8"/>
          <p:cNvSpPr>
            <a:spLocks noGrp="1"/>
          </p:cNvSpPr>
          <p:nvPr>
            <p:ph type="title" hasCustomPrompt="1"/>
          </p:nvPr>
        </p:nvSpPr>
        <p:spPr>
          <a:xfrm>
            <a:off x="344487" y="268288"/>
            <a:ext cx="8435975" cy="504000"/>
          </a:xfrm>
          <a:prstGeom prst="rect">
            <a:avLst/>
          </a:prstGeom>
        </p:spPr>
        <p:txBody>
          <a:bodyPr vert="horz" lIns="0" tIns="0" bIns="0" anchor="t"/>
          <a:lstStyle>
            <a:lvl1pPr algn="l">
              <a:lnSpc>
                <a:spcPct val="100000"/>
              </a:lnSpc>
              <a:defRPr sz="24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167601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tx1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267375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Engaging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2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3473238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arm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3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2903074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Natural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4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313584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ctiv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rgbClr val="3A913F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191751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risp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chemeClr val="accent5"/>
          </a:solidFill>
        </p:spPr>
        <p:txBody>
          <a:bodyPr vert="horz" anchor="b"/>
          <a:lstStyle>
            <a:lvl1pPr marL="0" indent="0" algn="ctr">
              <a:buFontTx/>
              <a:buNone/>
              <a:defRPr sz="1200" b="0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2796262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Inspiring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360000"/>
            <a:ext cx="8424000" cy="4428000"/>
          </a:xfrm>
          <a:prstGeom prst="roundRect">
            <a:avLst>
              <a:gd name="adj" fmla="val 1457"/>
            </a:avLst>
          </a:prstGeom>
          <a:solidFill>
            <a:srgbClr val="007D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lvl1pPr marL="0" indent="0" algn="ctr">
              <a:buNone/>
              <a:defRPr lang="en-GB" sz="1200" noProof="0" dirty="0">
                <a:solidFill>
                  <a:srgbClr val="FFFFFF"/>
                </a:solidFill>
              </a:defRPr>
            </a:lvl1pPr>
          </a:lstStyle>
          <a:p>
            <a:pPr marL="0" lvl="0" algn="ctr"/>
            <a:r>
              <a:rPr lang="en-GB" noProof="0" dirty="0"/>
              <a:t>Click BOX to change colour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54230" y="472325"/>
            <a:ext cx="4032000" cy="504000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lnSpc>
                <a:spcPct val="90000"/>
              </a:lnSpc>
              <a:defRPr sz="28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Divider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596363" y="3575050"/>
            <a:ext cx="1008000" cy="1029599"/>
          </a:xfrm>
          <a:prstGeom prst="rect">
            <a:avLst/>
          </a:prstGeom>
        </p:spPr>
        <p:txBody>
          <a:bodyPr vert="horz" lIns="36000" tIns="36000" bIns="36000"/>
          <a:lstStyle>
            <a:lvl1pPr marL="0" indent="0" algn="ctr">
              <a:buFontTx/>
              <a:buNone/>
              <a:defRPr sz="9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Numeral if required</a:t>
            </a:r>
          </a:p>
        </p:txBody>
      </p:sp>
    </p:spTree>
    <p:extLst>
      <p:ext uri="{BB962C8B-B14F-4D97-AF65-F5344CB8AC3E}">
        <p14:creationId xmlns:p14="http://schemas.microsoft.com/office/powerpoint/2010/main" val="310360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 LOGO_RGB_DRK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4230" y="4611689"/>
            <a:ext cx="990000" cy="20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18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2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868" r:id="rId2"/>
    <p:sldLayoutId id="2147483855" r:id="rId3"/>
    <p:sldLayoutId id="2147483867" r:id="rId4"/>
    <p:sldLayoutId id="2147483856" r:id="rId5"/>
    <p:sldLayoutId id="2147483871" r:id="rId6"/>
    <p:sldLayoutId id="2147483872" r:id="rId7"/>
    <p:sldLayoutId id="2147483873" r:id="rId8"/>
    <p:sldLayoutId id="2147483858" r:id="rId9"/>
    <p:sldLayoutId id="2147483857" r:id="rId10"/>
    <p:sldLayoutId id="2147483859" r:id="rId11"/>
    <p:sldLayoutId id="2147483874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A LOGO_RGB_DRK.pn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4230" y="4611689"/>
            <a:ext cx="990000" cy="20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07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28" r:id="rId3"/>
    <p:sldLayoutId id="2147483839" r:id="rId4"/>
    <p:sldLayoutId id="2147483860" r:id="rId5"/>
    <p:sldLayoutId id="2147483836" r:id="rId6"/>
    <p:sldLayoutId id="2147483842" r:id="rId7"/>
    <p:sldLayoutId id="2147483848" r:id="rId8"/>
    <p:sldLayoutId id="2147483866" r:id="rId9"/>
    <p:sldLayoutId id="2147483870" r:id="rId10"/>
    <p:sldLayoutId id="2147483863" r:id="rId11"/>
    <p:sldLayoutId id="2147483869" r:id="rId12"/>
    <p:sldLayoutId id="2147483862" r:id="rId13"/>
    <p:sldLayoutId id="2147483865" r:id="rId14"/>
    <p:sldLayoutId id="2147483853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.em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Water Warriors</a:t>
            </a:r>
            <a:endParaRPr lang="en-US" sz="4000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6" name="Picture Placeholder 15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674" y="289794"/>
            <a:ext cx="1090521" cy="2217431"/>
          </a:xfrm>
          <a:prstGeom prst="rect">
            <a:avLst/>
          </a:prstGeom>
        </p:spPr>
      </p:pic>
      <p:sp>
        <p:nvSpPr>
          <p:cNvPr id="6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4660334" y="4368309"/>
            <a:ext cx="3657600" cy="180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600" dirty="0" smtClean="0">
                <a:solidFill>
                  <a:schemeClr val="bg1"/>
                </a:solidFill>
              </a:rPr>
              <a:t>WaterAid</a:t>
            </a:r>
            <a:endParaRPr lang="en-GB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0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4623336" y="337817"/>
            <a:ext cx="2132462" cy="2084333"/>
          </a:xfrm>
          <a:prstGeom prst="roundRect">
            <a:avLst>
              <a:gd name="adj" fmla="val 4466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Picture Placeholder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6723" y="360000"/>
            <a:ext cx="4197252" cy="4197252"/>
          </a:xfrm>
          <a:prstGeom prst="roundRect">
            <a:avLst>
              <a:gd name="adj" fmla="val 3064"/>
            </a:avLst>
          </a:prstGeom>
          <a:noFill/>
        </p:spPr>
      </p:pic>
      <p:pic>
        <p:nvPicPr>
          <p:cNvPr id="17" name="Picture Placeholder 1" descr="Heart_Crisp Blue.png"/>
          <p:cNvPicPr>
            <a:picLocks noGrp="1" noChangeAspect="1"/>
          </p:cNvPicPr>
          <p:nvPr>
            <p:ph type="pic" sz="quarter" idx="29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14580" y="340343"/>
            <a:ext cx="1018800" cy="1018800"/>
          </a:xfrm>
        </p:spPr>
      </p:pic>
      <p:sp>
        <p:nvSpPr>
          <p:cNvPr id="16" name="Content Placeholder 8"/>
          <p:cNvSpPr>
            <a:spLocks noGrp="1"/>
          </p:cNvSpPr>
          <p:nvPr>
            <p:ph idx="36"/>
          </p:nvPr>
        </p:nvSpPr>
        <p:spPr>
          <a:xfrm>
            <a:off x="4622757" y="326088"/>
            <a:ext cx="2133041" cy="2066110"/>
          </a:xfrm>
          <a:noFill/>
          <a:ln>
            <a:noFill/>
          </a:ln>
        </p:spPr>
        <p:txBody>
          <a:bodyPr/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Let’s celebrate Water Warriors!</a:t>
            </a: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89277" y="3520487"/>
            <a:ext cx="3111032" cy="106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0" name="Picture Placeholder 29"/>
          <p:cNvPicPr>
            <a:picLocks noGrp="1" noChangeAspect="1"/>
          </p:cNvPicPr>
          <p:nvPr>
            <p:ph type="pic" sz="quarter" idx="38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7533" y="2497690"/>
            <a:ext cx="4232250" cy="2055852"/>
          </a:xfrm>
          <a:solidFill>
            <a:schemeClr val="accent3"/>
          </a:solidFill>
        </p:spPr>
      </p:pic>
      <p:sp>
        <p:nvSpPr>
          <p:cNvPr id="10" name="Text Placeholder 6"/>
          <p:cNvSpPr txBox="1">
            <a:spLocks/>
          </p:cNvSpPr>
          <p:nvPr/>
        </p:nvSpPr>
        <p:spPr>
          <a:xfrm>
            <a:off x="469061" y="4307342"/>
            <a:ext cx="3657600" cy="180000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 smtClean="0">
                <a:solidFill>
                  <a:schemeClr val="bg1"/>
                </a:solidFill>
              </a:rPr>
              <a:t>WaterAid/ </a:t>
            </a:r>
            <a:r>
              <a:rPr lang="en-GB" sz="600" dirty="0" err="1" smtClean="0">
                <a:solidFill>
                  <a:schemeClr val="bg1"/>
                </a:solidFill>
              </a:rPr>
              <a:t>Behailu</a:t>
            </a:r>
            <a:r>
              <a:rPr lang="en-GB" sz="600" dirty="0" smtClean="0">
                <a:solidFill>
                  <a:schemeClr val="bg1"/>
                </a:solidFill>
              </a:rPr>
              <a:t> </a:t>
            </a:r>
            <a:r>
              <a:rPr lang="en-GB" sz="600" dirty="0" err="1" smtClean="0">
                <a:solidFill>
                  <a:schemeClr val="bg1"/>
                </a:solidFill>
              </a:rPr>
              <a:t>Shiferaw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4752148" y="4319643"/>
            <a:ext cx="3657600" cy="180000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 smtClean="0">
                <a:solidFill>
                  <a:schemeClr val="bg1"/>
                </a:solidFill>
              </a:rPr>
              <a:t>WaterAid/ Ernest </a:t>
            </a:r>
            <a:r>
              <a:rPr lang="en-GB" sz="600" dirty="0" err="1" smtClean="0">
                <a:solidFill>
                  <a:schemeClr val="bg1"/>
                </a:solidFill>
              </a:rPr>
              <a:t>Randriarimalala</a:t>
            </a:r>
            <a:endParaRPr lang="en-GB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9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/>
          <p:cNvSpPr/>
          <p:nvPr/>
        </p:nvSpPr>
        <p:spPr>
          <a:xfrm>
            <a:off x="366721" y="343884"/>
            <a:ext cx="4186926" cy="995229"/>
          </a:xfrm>
          <a:prstGeom prst="roundRect">
            <a:avLst>
              <a:gd name="adj" fmla="val 5201"/>
            </a:avLst>
          </a:prstGeom>
          <a:solidFill>
            <a:srgbClr val="7BA7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Placeholder 16"/>
          <p:cNvPicPr>
            <a:picLocks noGrp="1" noChangeAspect="1"/>
          </p:cNvPicPr>
          <p:nvPr>
            <p:ph type="pic" sz="quarter" idx="29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6913" y="360001"/>
            <a:ext cx="4185310" cy="4185310"/>
          </a:xfrm>
        </p:spPr>
      </p:pic>
      <p:sp>
        <p:nvSpPr>
          <p:cNvPr id="26" name="Content Placeholder 8"/>
          <p:cNvSpPr>
            <a:spLocks noGrp="1"/>
          </p:cNvSpPr>
          <p:nvPr>
            <p:ph idx="36"/>
          </p:nvPr>
        </p:nvSpPr>
        <p:spPr>
          <a:xfrm>
            <a:off x="366723" y="355013"/>
            <a:ext cx="4190528" cy="1038710"/>
          </a:xfrm>
          <a:noFill/>
          <a:ln>
            <a:noFill/>
          </a:ln>
        </p:spPr>
        <p:txBody>
          <a:bodyPr/>
          <a:lstStyle/>
          <a:p>
            <a:r>
              <a:rPr lang="en-US" sz="2800" b="1" dirty="0" smtClean="0">
                <a:solidFill>
                  <a:srgbClr val="FFFFFF"/>
                </a:solidFill>
              </a:rPr>
              <a:t>About WaterAid</a:t>
            </a:r>
            <a:endParaRPr lang="en-US" sz="2800" b="1" dirty="0">
              <a:solidFill>
                <a:srgbClr val="FFFFFF"/>
              </a:solidFill>
            </a:endParaRPr>
          </a:p>
        </p:txBody>
      </p:sp>
      <p:pic>
        <p:nvPicPr>
          <p:cNvPr id="38" name="Picture Placeholder 37"/>
          <p:cNvPicPr>
            <a:picLocks noGrp="1" noChangeAspect="1"/>
          </p:cNvPicPr>
          <p:nvPr>
            <p:ph type="pic" sz="quarter" idx="3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6723" y="1438995"/>
            <a:ext cx="2062800" cy="2062800"/>
          </a:xfr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232" y="3529292"/>
            <a:ext cx="1016019" cy="1016019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628" y="1393723"/>
            <a:ext cx="1016019" cy="101601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231" y="2464352"/>
            <a:ext cx="1016019" cy="1016019"/>
          </a:xfrm>
          <a:prstGeom prst="rect">
            <a:avLst/>
          </a:prstGeom>
        </p:spPr>
      </p:pic>
      <p:sp>
        <p:nvSpPr>
          <p:cNvPr id="9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408315" y="3256597"/>
            <a:ext cx="3657600" cy="180000"/>
          </a:xfrm>
        </p:spPr>
        <p:txBody>
          <a:bodyPr/>
          <a:lstStyle/>
          <a:p>
            <a:r>
              <a:rPr lang="en-GB" sz="600" dirty="0" smtClean="0">
                <a:solidFill>
                  <a:schemeClr val="bg1"/>
                </a:solidFill>
              </a:rPr>
              <a:t>WaterAid/ Eliza Powell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4814663" y="4275689"/>
            <a:ext cx="3657600" cy="180000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 smtClean="0">
                <a:solidFill>
                  <a:schemeClr val="bg1"/>
                </a:solidFill>
              </a:rPr>
              <a:t>WaterAid/ Tom Greenwood</a:t>
            </a:r>
            <a:endParaRPr lang="en-GB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9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35"/>
          </p:nvPr>
        </p:nvSpPr>
        <p:spPr>
          <a:xfrm>
            <a:off x="6726238" y="2492375"/>
            <a:ext cx="2062162" cy="2062163"/>
          </a:xfrm>
          <a:prstGeom prst="roundRect">
            <a:avLst>
              <a:gd name="adj" fmla="val 5201"/>
            </a:avLst>
          </a:prstGeom>
          <a:solidFill>
            <a:srgbClr val="7BA7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BA7BC"/>
              </a:solidFill>
            </a:endParaRPr>
          </a:p>
        </p:txBody>
      </p:sp>
      <p:pic>
        <p:nvPicPr>
          <p:cNvPr id="15" name="Picture Placeholder 1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2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58113" y="1423988"/>
            <a:ext cx="1000125" cy="1000125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2583370" y="4298961"/>
            <a:ext cx="3657600" cy="180000"/>
          </a:xfrm>
        </p:spPr>
        <p:txBody>
          <a:bodyPr/>
          <a:lstStyle/>
          <a:p>
            <a:r>
              <a:rPr lang="en-GB" sz="600" dirty="0" smtClean="0">
                <a:solidFill>
                  <a:schemeClr val="bg1"/>
                </a:solidFill>
              </a:rPr>
              <a:t>WaterAid/ Ernest </a:t>
            </a:r>
            <a:r>
              <a:rPr lang="en-GB" sz="600" dirty="0" err="1" smtClean="0">
                <a:solidFill>
                  <a:schemeClr val="bg1"/>
                </a:solidFill>
              </a:rPr>
              <a:t>Randriarimalala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24" name="Picture Placeholder 23"/>
          <p:cNvPicPr>
            <a:picLocks noGrp="1" noChangeAspect="1"/>
          </p:cNvPicPr>
          <p:nvPr>
            <p:ph type="pic" sz="quarter" idx="4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4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Picture Placeholder 18"/>
          <p:cNvSpPr>
            <a:spLocks noGrp="1"/>
          </p:cNvSpPr>
          <p:nvPr>
            <p:ph type="pic" sz="quarter" idx="35"/>
          </p:nvPr>
        </p:nvSpPr>
        <p:spPr>
          <a:xfrm>
            <a:off x="364510" y="392113"/>
            <a:ext cx="2062163" cy="2062162"/>
          </a:xfrm>
          <a:prstGeom prst="roundRect">
            <a:avLst>
              <a:gd name="adj" fmla="val 3731"/>
            </a:avLst>
          </a:prstGeom>
          <a:solidFill>
            <a:srgbClr val="E045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045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20"/>
          </p:nvPr>
        </p:nvSpPr>
        <p:spPr>
          <a:xfrm>
            <a:off x="333185" y="392113"/>
            <a:ext cx="2062801" cy="1659300"/>
          </a:xfrm>
        </p:spPr>
        <p:txBody>
          <a:bodyPr/>
          <a:lstStyle/>
          <a:p>
            <a:r>
              <a:rPr lang="en-GB" sz="2400" dirty="0" err="1" smtClean="0">
                <a:solidFill>
                  <a:schemeClr val="bg1"/>
                </a:solidFill>
              </a:rPr>
              <a:t>Tahiana</a:t>
            </a:r>
            <a:r>
              <a:rPr lang="en-GB" sz="2400" dirty="0" smtClean="0">
                <a:solidFill>
                  <a:schemeClr val="bg1"/>
                </a:solidFill>
              </a:rPr>
              <a:t>, 13, from Madagascar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1" name="Content Placeholder 20"/>
          <p:cNvSpPr>
            <a:spLocks noGrp="1"/>
          </p:cNvSpPr>
          <p:nvPr>
            <p:ph idx="36"/>
          </p:nvPr>
        </p:nvSpPr>
        <p:spPr>
          <a:xfrm>
            <a:off x="6768958" y="2491972"/>
            <a:ext cx="1846611" cy="1659300"/>
          </a:xfrm>
        </p:spPr>
        <p:txBody>
          <a:bodyPr/>
          <a:lstStyle/>
          <a:p>
            <a:r>
              <a:rPr lang="en-GB" sz="2800" b="1" dirty="0" smtClean="0">
                <a:solidFill>
                  <a:schemeClr val="bg1"/>
                </a:solidFill>
              </a:rPr>
              <a:t>A real life Water Warrior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45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34"/>
          </p:nvPr>
        </p:nvSpPr>
        <p:spPr>
          <a:xfrm>
            <a:off x="367147" y="303795"/>
            <a:ext cx="6308725" cy="1022350"/>
          </a:xfrm>
          <a:prstGeom prst="roundRect">
            <a:avLst>
              <a:gd name="adj" fmla="val 5936"/>
            </a:avLst>
          </a:prstGeom>
          <a:solidFill>
            <a:srgbClr val="009FD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BA7BC"/>
              </a:solidFill>
            </a:endParaRPr>
          </a:p>
        </p:txBody>
      </p:sp>
      <p:pic>
        <p:nvPicPr>
          <p:cNvPr id="19" name="Picture Placeholder 18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4121" y="1385888"/>
            <a:ext cx="4186238" cy="3159125"/>
          </a:xfrm>
        </p:spPr>
      </p:pic>
      <p:pic>
        <p:nvPicPr>
          <p:cNvPr id="20" name="Picture Placeholder 19"/>
          <p:cNvPicPr>
            <a:picLocks noGrp="1" noChangeAspect="1"/>
          </p:cNvPicPr>
          <p:nvPr>
            <p:ph type="pic" sz="quarter" idx="2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2538151" y="4321796"/>
            <a:ext cx="3657600" cy="180000"/>
          </a:xfrm>
        </p:spPr>
        <p:txBody>
          <a:bodyPr/>
          <a:lstStyle/>
          <a:p>
            <a:r>
              <a:rPr lang="en-GB" sz="600" dirty="0" smtClean="0">
                <a:solidFill>
                  <a:schemeClr val="bg1"/>
                </a:solidFill>
              </a:rPr>
              <a:t>WaterAid/ Ernest </a:t>
            </a:r>
            <a:r>
              <a:rPr lang="en-GB" sz="600" dirty="0" err="1" smtClean="0">
                <a:solidFill>
                  <a:schemeClr val="bg1"/>
                </a:solidFill>
              </a:rPr>
              <a:t>Randriarimalala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20"/>
          </p:nvPr>
        </p:nvSpPr>
        <p:spPr>
          <a:xfrm>
            <a:off x="366709" y="363176"/>
            <a:ext cx="6309163" cy="1023172"/>
          </a:xfrm>
        </p:spPr>
        <p:txBody>
          <a:bodyPr/>
          <a:lstStyle/>
          <a:p>
            <a:r>
              <a:rPr lang="en-GB" sz="2400" dirty="0" smtClean="0">
                <a:solidFill>
                  <a:schemeClr val="bg1"/>
                </a:solidFill>
              </a:rPr>
              <a:t>Together we will reach even more children with clean water! 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sz="quarter" idx="4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6713" y="1395413"/>
            <a:ext cx="1001712" cy="2060575"/>
          </a:xfrm>
        </p:spPr>
      </p:pic>
      <p:pic>
        <p:nvPicPr>
          <p:cNvPr id="18" name="Picture Placeholder 17"/>
          <p:cNvPicPr>
            <a:picLocks noGrp="1" noChangeAspect="1"/>
          </p:cNvPicPr>
          <p:nvPr>
            <p:ph type="pic" sz="quarter" idx="4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27807" y="3545954"/>
            <a:ext cx="2062800" cy="1000800"/>
          </a:xfr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2674" y="289794"/>
            <a:ext cx="1090521" cy="2217431"/>
          </a:xfrm>
          <a:prstGeom prst="rect">
            <a:avLst/>
          </a:prstGeom>
        </p:spPr>
      </p:pic>
      <p:pic>
        <p:nvPicPr>
          <p:cNvPr id="23" name="Picture Placeholder 22"/>
          <p:cNvPicPr>
            <a:picLocks noGrp="1" noChangeAspect="1"/>
          </p:cNvPicPr>
          <p:nvPr>
            <p:ph type="pic" sz="quarter" idx="40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Text Placeholder 6"/>
          <p:cNvSpPr txBox="1">
            <a:spLocks/>
          </p:cNvSpPr>
          <p:nvPr/>
        </p:nvSpPr>
        <p:spPr>
          <a:xfrm>
            <a:off x="6837906" y="4321796"/>
            <a:ext cx="3657600" cy="180000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 smtClean="0">
                <a:solidFill>
                  <a:schemeClr val="bg1"/>
                </a:solidFill>
              </a:rPr>
              <a:t>WaterAid/ Ernest </a:t>
            </a:r>
            <a:r>
              <a:rPr lang="en-GB" sz="600" dirty="0" err="1" smtClean="0">
                <a:solidFill>
                  <a:schemeClr val="bg1"/>
                </a:solidFill>
              </a:rPr>
              <a:t>Randriamalala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397773" y="3238184"/>
            <a:ext cx="3657600" cy="180000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 smtClean="0">
                <a:solidFill>
                  <a:schemeClr val="bg1"/>
                </a:solidFill>
              </a:rPr>
              <a:t>WaterAid/ Chileshe Chanda</a:t>
            </a:r>
            <a:endParaRPr lang="en-GB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22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TRAZENECA" val="TEMPLATE14"/>
</p:tagLst>
</file>

<file path=ppt/theme/theme1.xml><?xml version="1.0" encoding="utf-8"?>
<a:theme xmlns:a="http://schemas.openxmlformats.org/drawingml/2006/main" name="WaterAid Cover Slide">
  <a:themeElements>
    <a:clrScheme name="Custom 307">
      <a:dk1>
        <a:srgbClr val="000000"/>
      </a:dk1>
      <a:lt1>
        <a:srgbClr val="FFFFFF"/>
      </a:lt1>
      <a:dk2>
        <a:srgbClr val="9D968D"/>
      </a:dk2>
      <a:lt2>
        <a:srgbClr val="7BA7BC"/>
      </a:lt2>
      <a:accent1>
        <a:srgbClr val="009FDF"/>
      </a:accent1>
      <a:accent2>
        <a:srgbClr val="FFB500"/>
      </a:accent2>
      <a:accent3>
        <a:srgbClr val="E87722"/>
      </a:accent3>
      <a:accent4>
        <a:srgbClr val="84BD00"/>
      </a:accent4>
      <a:accent5>
        <a:srgbClr val="0076A8"/>
      </a:accent5>
      <a:accent6>
        <a:srgbClr val="E0457B"/>
      </a:accent6>
      <a:hlink>
        <a:srgbClr val="9E007E"/>
      </a:hlink>
      <a:folHlink>
        <a:srgbClr val="000000"/>
      </a:folHlink>
    </a:clrScheme>
    <a:fontScheme name="WaterAid PowerPoint">
      <a:majorFont>
        <a:latin typeface="Arial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aterAid PPT Presentation Template.potx" id="{33FBD787-516B-4D29-A11C-05EE3DFACA33}" vid="{D7BF9DF3-AD88-4476-9C1C-255CD4EFE77D}"/>
    </a:ext>
  </a:extLst>
</a:theme>
</file>

<file path=ppt/theme/theme2.xml><?xml version="1.0" encoding="utf-8"?>
<a:theme xmlns:a="http://schemas.openxmlformats.org/drawingml/2006/main" name="WaterAid Divider Slide Options">
  <a:themeElements>
    <a:clrScheme name="Custom 307">
      <a:dk1>
        <a:srgbClr val="000000"/>
      </a:dk1>
      <a:lt1>
        <a:srgbClr val="FFFFFF"/>
      </a:lt1>
      <a:dk2>
        <a:srgbClr val="9D968D"/>
      </a:dk2>
      <a:lt2>
        <a:srgbClr val="7BA7BC"/>
      </a:lt2>
      <a:accent1>
        <a:srgbClr val="009FDF"/>
      </a:accent1>
      <a:accent2>
        <a:srgbClr val="FFB500"/>
      </a:accent2>
      <a:accent3>
        <a:srgbClr val="E87722"/>
      </a:accent3>
      <a:accent4>
        <a:srgbClr val="84BD00"/>
      </a:accent4>
      <a:accent5>
        <a:srgbClr val="0076A8"/>
      </a:accent5>
      <a:accent6>
        <a:srgbClr val="E0457B"/>
      </a:accent6>
      <a:hlink>
        <a:srgbClr val="9E007E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aterAid PPT Presentation Template.potx" id="{33FBD787-516B-4D29-A11C-05EE3DFACA33}" vid="{BDA686FE-EF11-41D9-B998-80C799DEA528}"/>
    </a:ext>
  </a:extLst>
</a:theme>
</file>

<file path=ppt/theme/theme3.xml><?xml version="1.0" encoding="utf-8"?>
<a:theme xmlns:a="http://schemas.openxmlformats.org/drawingml/2006/main" name="WaterAid Master Slide Options">
  <a:themeElements>
    <a:clrScheme name="Custom 307">
      <a:dk1>
        <a:srgbClr val="000000"/>
      </a:dk1>
      <a:lt1>
        <a:srgbClr val="FFFFFF"/>
      </a:lt1>
      <a:dk2>
        <a:srgbClr val="9D968D"/>
      </a:dk2>
      <a:lt2>
        <a:srgbClr val="7BA7BC"/>
      </a:lt2>
      <a:accent1>
        <a:srgbClr val="009FDF"/>
      </a:accent1>
      <a:accent2>
        <a:srgbClr val="FFB500"/>
      </a:accent2>
      <a:accent3>
        <a:srgbClr val="E87722"/>
      </a:accent3>
      <a:accent4>
        <a:srgbClr val="84BD00"/>
      </a:accent4>
      <a:accent5>
        <a:srgbClr val="0076A8"/>
      </a:accent5>
      <a:accent6>
        <a:srgbClr val="E0457B"/>
      </a:accent6>
      <a:hlink>
        <a:srgbClr val="9E007E"/>
      </a:hlink>
      <a:folHlink>
        <a:srgbClr val="000000"/>
      </a:folHlink>
    </a:clrScheme>
    <a:fontScheme name="WaterAid">
      <a:majorFont>
        <a:latin typeface="Arial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aterAid PPT Presentation Template.potx" id="{33FBD787-516B-4D29-A11C-05EE3DFACA33}" vid="{860CC913-3DAF-4ADF-88D2-AF76843DB53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WaterAid PPT Presentation Template</Template>
  <TotalTime>680</TotalTime>
  <Words>65</Words>
  <Application>Microsoft Office PowerPoint</Application>
  <PresentationFormat>On-screen Show (16:9)</PresentationFormat>
  <Paragraphs>16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Bold</vt:lpstr>
      <vt:lpstr>Calibri</vt:lpstr>
      <vt:lpstr>WaterAid Cover Slide</vt:lpstr>
      <vt:lpstr>WaterAid Divider Slide Options</vt:lpstr>
      <vt:lpstr>WaterAid Master Slide Options</vt:lpstr>
      <vt:lpstr>Water Warriors</vt:lpstr>
      <vt:lpstr>PowerPoint Presentation</vt:lpstr>
      <vt:lpstr>PowerPoint Presentation</vt:lpstr>
      <vt:lpstr>PowerPoint Presentation</vt:lpstr>
      <vt:lpstr>PowerPoint Presentation</vt:lpstr>
    </vt:vector>
  </TitlesOfParts>
  <Manager/>
  <Company>WaterAid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edit cover slide title</dc:title>
  <dc:subject/>
  <dc:creator>David Stedman</dc:creator>
  <cp:keywords>16:9</cp:keywords>
  <dc:description/>
  <cp:lastModifiedBy>Imogen Hardman</cp:lastModifiedBy>
  <cp:revision>54</cp:revision>
  <cp:lastPrinted>2017-07-03T12:02:11Z</cp:lastPrinted>
  <dcterms:created xsi:type="dcterms:W3CDTF">2017-07-05T10:54:13Z</dcterms:created>
  <dcterms:modified xsi:type="dcterms:W3CDTF">2017-09-20T09:46:08Z</dcterms:modified>
  <cp:category>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ient">
    <vt:lpwstr>AstraZeneca</vt:lpwstr>
  </property>
  <property fmtid="{D5CDD505-2E9C-101B-9397-08002B2CF9AE}" pid="3" name="Language">
    <vt:lpwstr>English (UK)</vt:lpwstr>
  </property>
  <property fmtid="{D5CDD505-2E9C-101B-9397-08002B2CF9AE}" pid="4" name="Owner">
    <vt:lpwstr>P L Kessler</vt:lpwstr>
  </property>
  <property fmtid="{D5CDD505-2E9C-101B-9397-08002B2CF9AE}" pid="5" name="Project">
    <vt:lpwstr>The Chase</vt:lpwstr>
  </property>
  <property fmtid="{D5CDD505-2E9C-101B-9397-08002B2CF9AE}" pid="6" name="Publisher">
    <vt:lpwstr>Kessler Associates</vt:lpwstr>
  </property>
</Properties>
</file>