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7.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8.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9.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4"/>
    <p:sldMasterId id="2147483730" r:id="rId5"/>
    <p:sldMasterId id="2147483827" r:id="rId6"/>
    <p:sldMasterId id="2147483879" r:id="rId7"/>
    <p:sldMasterId id="2147483892" r:id="rId8"/>
    <p:sldMasterId id="2147483915" r:id="rId9"/>
    <p:sldMasterId id="2147483942" r:id="rId10"/>
    <p:sldMasterId id="2147483970" r:id="rId11"/>
    <p:sldMasterId id="2147483997" r:id="rId12"/>
    <p:sldMasterId id="2147484025" r:id="rId13"/>
  </p:sldMasterIdLst>
  <p:notesMasterIdLst>
    <p:notesMasterId r:id="rId27"/>
  </p:notesMasterIdLst>
  <p:handoutMasterIdLst>
    <p:handoutMasterId r:id="rId28"/>
  </p:handoutMasterIdLst>
  <p:sldIdLst>
    <p:sldId id="256" r:id="rId14"/>
    <p:sldId id="505" r:id="rId15"/>
    <p:sldId id="510" r:id="rId16"/>
    <p:sldId id="473" r:id="rId17"/>
    <p:sldId id="521" r:id="rId18"/>
    <p:sldId id="513" r:id="rId19"/>
    <p:sldId id="506" r:id="rId20"/>
    <p:sldId id="507" r:id="rId21"/>
    <p:sldId id="500" r:id="rId22"/>
    <p:sldId id="520" r:id="rId23"/>
    <p:sldId id="357" r:id="rId24"/>
    <p:sldId id="515" r:id="rId25"/>
    <p:sldId id="462" r:id="rId26"/>
  </p:sldIdLst>
  <p:sldSz cx="9144000" cy="5143500" type="screen16x9"/>
  <p:notesSz cx="6805613" cy="99441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2" userDrawn="1">
          <p15:clr>
            <a:srgbClr val="A4A3A4"/>
          </p15:clr>
        </p15:guide>
        <p15:guide id="2">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7E"/>
    <a:srgbClr val="7C6992"/>
    <a:srgbClr val="009FDF"/>
    <a:srgbClr val="E0457B"/>
    <a:srgbClr val="C63527"/>
    <a:srgbClr val="85431E"/>
    <a:srgbClr val="3A913F"/>
    <a:srgbClr val="007D8A"/>
    <a:srgbClr val="9D968D"/>
    <a:srgbClr val="C5B7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93F82-E429-4D89-98CF-E53A74849253}" v="1161" dt="2022-05-10T10:59:23.075"/>
    <p1510:client id="{B875885F-F9C9-75AE-BD1D-0F7B41CE13E7}" v="8" dt="2022-05-10T10:29:22.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565" autoAdjust="0"/>
  </p:normalViewPr>
  <p:slideViewPr>
    <p:cSldViewPr snapToGrid="0">
      <p:cViewPr varScale="1">
        <p:scale>
          <a:sx n="53" d="100"/>
          <a:sy n="53" d="100"/>
        </p:scale>
        <p:origin x="40" y="68"/>
      </p:cViewPr>
      <p:guideLst>
        <p:guide orient="horz" pos="3012"/>
        <p:guide/>
      </p:guideLst>
    </p:cSldViewPr>
  </p:slideViewPr>
  <p:notesTextViewPr>
    <p:cViewPr>
      <p:scale>
        <a:sx n="1" d="1"/>
        <a:sy n="1" d="1"/>
      </p:scale>
      <p:origin x="0" y="0"/>
    </p:cViewPr>
  </p:notesTextViewPr>
  <p:notesViewPr>
    <p:cSldViewPr snapToGrid="0">
      <p:cViewPr>
        <p:scale>
          <a:sx n="1" d="2"/>
          <a:sy n="1" d="2"/>
        </p:scale>
        <p:origin x="0" y="0"/>
      </p:cViewPr>
      <p:guideLst>
        <p:guide orient="horz" pos="3133"/>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Graves" userId="50bb89a6-392d-49ba-ae68-ac4c6beb7f38" providerId="ADAL" clId="{A6493F82-E429-4D89-98CF-E53A74849253}"/>
    <pc:docChg chg="undo custSel delSld modSld sldOrd">
      <pc:chgData name="Rebecca Graves" userId="50bb89a6-392d-49ba-ae68-ac4c6beb7f38" providerId="ADAL" clId="{A6493F82-E429-4D89-98CF-E53A74849253}" dt="2022-05-10T11:00:07.432" v="1164" actId="478"/>
      <pc:docMkLst>
        <pc:docMk/>
      </pc:docMkLst>
      <pc:sldChg chg="addSp delSp modSp mod modNotesTx">
        <pc:chgData name="Rebecca Graves" userId="50bb89a6-392d-49ba-ae68-ac4c6beb7f38" providerId="ADAL" clId="{A6493F82-E429-4D89-98CF-E53A74849253}" dt="2022-05-10T10:41:37.380" v="334" actId="20577"/>
        <pc:sldMkLst>
          <pc:docMk/>
          <pc:sldMk cId="3982427894" sldId="256"/>
        </pc:sldMkLst>
        <pc:spChg chg="del">
          <ac:chgData name="Rebecca Graves" userId="50bb89a6-392d-49ba-ae68-ac4c6beb7f38" providerId="ADAL" clId="{A6493F82-E429-4D89-98CF-E53A74849253}" dt="2022-05-10T10:30:41.254" v="34"/>
          <ac:spMkLst>
            <pc:docMk/>
            <pc:sldMk cId="3982427894" sldId="256"/>
            <ac:spMk id="2" creationId="{834D24DD-3483-F245-84D8-F431A76A84E5}"/>
          </ac:spMkLst>
        </pc:spChg>
        <pc:spChg chg="mod">
          <ac:chgData name="Rebecca Graves" userId="50bb89a6-392d-49ba-ae68-ac4c6beb7f38" providerId="ADAL" clId="{A6493F82-E429-4D89-98CF-E53A74849253}" dt="2022-05-10T10:31:11.004" v="40" actId="6549"/>
          <ac:spMkLst>
            <pc:docMk/>
            <pc:sldMk cId="3982427894" sldId="256"/>
            <ac:spMk id="3" creationId="{5F781BD9-F75D-F84D-BDEA-2A85E985A4E8}"/>
          </ac:spMkLst>
        </pc:spChg>
        <pc:spChg chg="add del mod">
          <ac:chgData name="Rebecca Graves" userId="50bb89a6-392d-49ba-ae68-ac4c6beb7f38" providerId="ADAL" clId="{A6493F82-E429-4D89-98CF-E53A74849253}" dt="2022-05-10T10:33:18.198" v="158" actId="5793"/>
          <ac:spMkLst>
            <pc:docMk/>
            <pc:sldMk cId="3982427894" sldId="256"/>
            <ac:spMk id="4" creationId="{1FE430A2-C6E0-CC41-958C-BECF9533BD3D}"/>
          </ac:spMkLst>
        </pc:spChg>
        <pc:spChg chg="del">
          <ac:chgData name="Rebecca Graves" userId="50bb89a6-392d-49ba-ae68-ac4c6beb7f38" providerId="ADAL" clId="{A6493F82-E429-4D89-98CF-E53A74849253}" dt="2022-05-10T10:30:10.013" v="8" actId="478"/>
          <ac:spMkLst>
            <pc:docMk/>
            <pc:sldMk cId="3982427894" sldId="256"/>
            <ac:spMk id="5" creationId="{13BCB8D3-D465-AE44-9C2C-EF46C1B81323}"/>
          </ac:spMkLst>
        </pc:spChg>
        <pc:spChg chg="del">
          <ac:chgData name="Rebecca Graves" userId="50bb89a6-392d-49ba-ae68-ac4c6beb7f38" providerId="ADAL" clId="{A6493F82-E429-4D89-98CF-E53A74849253}" dt="2022-05-10T10:30:25.415" v="28" actId="478"/>
          <ac:spMkLst>
            <pc:docMk/>
            <pc:sldMk cId="3982427894" sldId="256"/>
            <ac:spMk id="6" creationId="{2499E4B3-5BEE-8E45-B507-0396DC33007E}"/>
          </ac:spMkLst>
        </pc:spChg>
        <pc:spChg chg="del">
          <ac:chgData name="Rebecca Graves" userId="50bb89a6-392d-49ba-ae68-ac4c6beb7f38" providerId="ADAL" clId="{A6493F82-E429-4D89-98CF-E53A74849253}" dt="2022-05-10T10:30:27.569" v="29" actId="478"/>
          <ac:spMkLst>
            <pc:docMk/>
            <pc:sldMk cId="3982427894" sldId="256"/>
            <ac:spMk id="7" creationId="{054BA4F8-E33B-D74F-B0AE-6C67A1CE2BE4}"/>
          </ac:spMkLst>
        </pc:spChg>
        <pc:spChg chg="del">
          <ac:chgData name="Rebecca Graves" userId="50bb89a6-392d-49ba-ae68-ac4c6beb7f38" providerId="ADAL" clId="{A6493F82-E429-4D89-98CF-E53A74849253}" dt="2022-05-10T10:30:29.960" v="32" actId="478"/>
          <ac:spMkLst>
            <pc:docMk/>
            <pc:sldMk cId="3982427894" sldId="256"/>
            <ac:spMk id="8" creationId="{29EE53EE-8C41-8244-8A5E-0779D13C50FC}"/>
          </ac:spMkLst>
        </pc:spChg>
        <pc:spChg chg="add del mod">
          <ac:chgData name="Rebecca Graves" userId="50bb89a6-392d-49ba-ae68-ac4c6beb7f38" providerId="ADAL" clId="{A6493F82-E429-4D89-98CF-E53A74849253}" dt="2022-05-10T10:30:23.454" v="27" actId="478"/>
          <ac:spMkLst>
            <pc:docMk/>
            <pc:sldMk cId="3982427894" sldId="256"/>
            <ac:spMk id="10" creationId="{2453339A-80BA-4BC8-8C90-A218D825BA20}"/>
          </ac:spMkLst>
        </pc:spChg>
        <pc:spChg chg="add del mod">
          <ac:chgData name="Rebecca Graves" userId="50bb89a6-392d-49ba-ae68-ac4c6beb7f38" providerId="ADAL" clId="{A6493F82-E429-4D89-98CF-E53A74849253}" dt="2022-05-10T10:30:13.561" v="10" actId="478"/>
          <ac:spMkLst>
            <pc:docMk/>
            <pc:sldMk cId="3982427894" sldId="256"/>
            <ac:spMk id="12" creationId="{D71101C3-7FB5-494B-A166-4B9CB2D64B1E}"/>
          </ac:spMkLst>
        </pc:spChg>
        <pc:spChg chg="add del mod">
          <ac:chgData name="Rebecca Graves" userId="50bb89a6-392d-49ba-ae68-ac4c6beb7f38" providerId="ADAL" clId="{A6493F82-E429-4D89-98CF-E53A74849253}" dt="2022-05-10T10:30:28.870" v="31" actId="478"/>
          <ac:spMkLst>
            <pc:docMk/>
            <pc:sldMk cId="3982427894" sldId="256"/>
            <ac:spMk id="14" creationId="{1D423D17-0C9F-4E97-B2CA-2D986044EFE2}"/>
          </ac:spMkLst>
        </pc:spChg>
        <pc:spChg chg="add del mod">
          <ac:chgData name="Rebecca Graves" userId="50bb89a6-392d-49ba-ae68-ac4c6beb7f38" providerId="ADAL" clId="{A6493F82-E429-4D89-98CF-E53A74849253}" dt="2022-05-10T10:30:28.277" v="30" actId="478"/>
          <ac:spMkLst>
            <pc:docMk/>
            <pc:sldMk cId="3982427894" sldId="256"/>
            <ac:spMk id="16" creationId="{A29DA40D-8CAA-4970-9033-A4972DCA39EE}"/>
          </ac:spMkLst>
        </pc:spChg>
        <pc:spChg chg="add del mod">
          <ac:chgData name="Rebecca Graves" userId="50bb89a6-392d-49ba-ae68-ac4c6beb7f38" providerId="ADAL" clId="{A6493F82-E429-4D89-98CF-E53A74849253}" dt="2022-05-10T10:30:31.950" v="33" actId="478"/>
          <ac:spMkLst>
            <pc:docMk/>
            <pc:sldMk cId="3982427894" sldId="256"/>
            <ac:spMk id="18" creationId="{3113950F-8717-45EB-9DD5-007F98DC384C}"/>
          </ac:spMkLst>
        </pc:spChg>
        <pc:spChg chg="add mod">
          <ac:chgData name="Rebecca Graves" userId="50bb89a6-392d-49ba-ae68-ac4c6beb7f38" providerId="ADAL" clId="{A6493F82-E429-4D89-98CF-E53A74849253}" dt="2022-05-10T10:34:29.814" v="193" actId="1037"/>
          <ac:spMkLst>
            <pc:docMk/>
            <pc:sldMk cId="3982427894" sldId="256"/>
            <ac:spMk id="24" creationId="{01E9EE0F-3F67-423A-A25C-B3C48C75E370}"/>
          </ac:spMkLst>
        </pc:spChg>
        <pc:picChg chg="add mod ord">
          <ac:chgData name="Rebecca Graves" userId="50bb89a6-392d-49ba-ae68-ac4c6beb7f38" providerId="ADAL" clId="{A6493F82-E429-4D89-98CF-E53A74849253}" dt="2022-05-10T10:30:43.798" v="35" actId="167"/>
          <ac:picMkLst>
            <pc:docMk/>
            <pc:sldMk cId="3982427894" sldId="256"/>
            <ac:picMk id="19" creationId="{509D00FB-43E2-4C78-B1D6-A3C41865356A}"/>
          </ac:picMkLst>
        </pc:picChg>
        <pc:picChg chg="add mod">
          <ac:chgData name="Rebecca Graves" userId="50bb89a6-392d-49ba-ae68-ac4c6beb7f38" providerId="ADAL" clId="{A6493F82-E429-4D89-98CF-E53A74849253}" dt="2022-05-10T10:31:27.596" v="42" actId="1076"/>
          <ac:picMkLst>
            <pc:docMk/>
            <pc:sldMk cId="3982427894" sldId="256"/>
            <ac:picMk id="20" creationId="{03F39C01-6781-4ECC-B89B-42E5670035CF}"/>
          </ac:picMkLst>
        </pc:picChg>
        <pc:picChg chg="add mod">
          <ac:chgData name="Rebecca Graves" userId="50bb89a6-392d-49ba-ae68-ac4c6beb7f38" providerId="ADAL" clId="{A6493F82-E429-4D89-98CF-E53A74849253}" dt="2022-05-10T10:31:27.596" v="42" actId="1076"/>
          <ac:picMkLst>
            <pc:docMk/>
            <pc:sldMk cId="3982427894" sldId="256"/>
            <ac:picMk id="21" creationId="{E0559124-BF57-484F-9B1E-743E32EE6C40}"/>
          </ac:picMkLst>
        </pc:picChg>
        <pc:picChg chg="add mod">
          <ac:chgData name="Rebecca Graves" userId="50bb89a6-392d-49ba-ae68-ac4c6beb7f38" providerId="ADAL" clId="{A6493F82-E429-4D89-98CF-E53A74849253}" dt="2022-05-10T10:31:27.596" v="42" actId="1076"/>
          <ac:picMkLst>
            <pc:docMk/>
            <pc:sldMk cId="3982427894" sldId="256"/>
            <ac:picMk id="22" creationId="{8A080429-3AEE-47A6-9CAF-BD655E6F1364}"/>
          </ac:picMkLst>
        </pc:picChg>
      </pc:sldChg>
      <pc:sldChg chg="addSp delSp modSp mod">
        <pc:chgData name="Rebecca Graves" userId="50bb89a6-392d-49ba-ae68-ac4c6beb7f38" providerId="ADAL" clId="{A6493F82-E429-4D89-98CF-E53A74849253}" dt="2022-05-10T11:00:07.432" v="1164" actId="478"/>
        <pc:sldMkLst>
          <pc:docMk/>
          <pc:sldMk cId="1230966964" sldId="357"/>
        </pc:sldMkLst>
        <pc:spChg chg="add del mod">
          <ac:chgData name="Rebecca Graves" userId="50bb89a6-392d-49ba-ae68-ac4c6beb7f38" providerId="ADAL" clId="{A6493F82-E429-4D89-98CF-E53A74849253}" dt="2022-05-10T11:00:07.432" v="1164" actId="478"/>
          <ac:spMkLst>
            <pc:docMk/>
            <pc:sldMk cId="1230966964" sldId="357"/>
            <ac:spMk id="11" creationId="{22605B51-3EFB-4400-83C2-9628CC3EF0EA}"/>
          </ac:spMkLst>
        </pc:spChg>
        <pc:picChg chg="add del mod">
          <ac:chgData name="Rebecca Graves" userId="50bb89a6-392d-49ba-ae68-ac4c6beb7f38" providerId="ADAL" clId="{A6493F82-E429-4D89-98CF-E53A74849253}" dt="2022-05-10T11:00:05.990" v="1163" actId="478"/>
          <ac:picMkLst>
            <pc:docMk/>
            <pc:sldMk cId="1230966964" sldId="357"/>
            <ac:picMk id="10" creationId="{1EA94851-7279-4E4A-9FE7-C4E3B2A6F6D5}"/>
          </ac:picMkLst>
        </pc:picChg>
      </pc:sldChg>
      <pc:sldChg chg="delSp modSp del mod">
        <pc:chgData name="Rebecca Graves" userId="50bb89a6-392d-49ba-ae68-ac4c6beb7f38" providerId="ADAL" clId="{A6493F82-E429-4D89-98CF-E53A74849253}" dt="2022-05-10T10:31:41.381" v="44" actId="2696"/>
        <pc:sldMkLst>
          <pc:docMk/>
          <pc:sldMk cId="2421642173" sldId="427"/>
        </pc:sldMkLst>
        <pc:spChg chg="del mod">
          <ac:chgData name="Rebecca Graves" userId="50bb89a6-392d-49ba-ae68-ac4c6beb7f38" providerId="ADAL" clId="{A6493F82-E429-4D89-98CF-E53A74849253}" dt="2022-05-10T10:17:21.309" v="7"/>
          <ac:spMkLst>
            <pc:docMk/>
            <pc:sldMk cId="2421642173" sldId="427"/>
            <ac:spMk id="3" creationId="{00000000-0000-0000-0000-000000000000}"/>
          </ac:spMkLst>
        </pc:spChg>
        <pc:picChg chg="ord">
          <ac:chgData name="Rebecca Graves" userId="50bb89a6-392d-49ba-ae68-ac4c6beb7f38" providerId="ADAL" clId="{A6493F82-E429-4D89-98CF-E53A74849253}" dt="2022-05-10T10:30:48.915" v="36" actId="167"/>
          <ac:picMkLst>
            <pc:docMk/>
            <pc:sldMk cId="2421642173" sldId="427"/>
            <ac:picMk id="4" creationId="{00000000-0000-0000-0000-000000000000}"/>
          </ac:picMkLst>
        </pc:picChg>
      </pc:sldChg>
      <pc:sldChg chg="ord modNotesTx">
        <pc:chgData name="Rebecca Graves" userId="50bb89a6-392d-49ba-ae68-ac4c6beb7f38" providerId="ADAL" clId="{A6493F82-E429-4D89-98CF-E53A74849253}" dt="2022-05-10T10:42:18.193" v="347" actId="20577"/>
        <pc:sldMkLst>
          <pc:docMk/>
          <pc:sldMk cId="42607136" sldId="462"/>
        </pc:sldMkLst>
      </pc:sldChg>
      <pc:sldChg chg="modNotesTx">
        <pc:chgData name="Rebecca Graves" userId="50bb89a6-392d-49ba-ae68-ac4c6beb7f38" providerId="ADAL" clId="{A6493F82-E429-4D89-98CF-E53A74849253}" dt="2022-05-10T10:50:03.833" v="1096" actId="20577"/>
        <pc:sldMkLst>
          <pc:docMk/>
          <pc:sldMk cId="606303444" sldId="473"/>
        </pc:sldMkLst>
      </pc:sldChg>
      <pc:sldChg chg="del">
        <pc:chgData name="Rebecca Graves" userId="50bb89a6-392d-49ba-ae68-ac4c6beb7f38" providerId="ADAL" clId="{A6493F82-E429-4D89-98CF-E53A74849253}" dt="2022-05-10T10:44:42.235" v="365" actId="2696"/>
        <pc:sldMkLst>
          <pc:docMk/>
          <pc:sldMk cId="1006017322" sldId="482"/>
        </pc:sldMkLst>
      </pc:sldChg>
      <pc:sldChg chg="modNotesTx">
        <pc:chgData name="Rebecca Graves" userId="50bb89a6-392d-49ba-ae68-ac4c6beb7f38" providerId="ADAL" clId="{A6493F82-E429-4D89-98CF-E53A74849253}" dt="2022-05-10T10:38:01.682" v="313" actId="20577"/>
        <pc:sldMkLst>
          <pc:docMk/>
          <pc:sldMk cId="4004086824" sldId="505"/>
        </pc:sldMkLst>
      </pc:sldChg>
      <pc:sldChg chg="modNotesTx">
        <pc:chgData name="Rebecca Graves" userId="50bb89a6-392d-49ba-ae68-ac4c6beb7f38" providerId="ADAL" clId="{A6493F82-E429-4D89-98CF-E53A74849253}" dt="2022-05-10T10:52:05.185" v="1156" actId="20577"/>
        <pc:sldMkLst>
          <pc:docMk/>
          <pc:sldMk cId="4044356180" sldId="506"/>
        </pc:sldMkLst>
      </pc:sldChg>
      <pc:sldChg chg="modSp mod ord">
        <pc:chgData name="Rebecca Graves" userId="50bb89a6-392d-49ba-ae68-ac4c6beb7f38" providerId="ADAL" clId="{A6493F82-E429-4D89-98CF-E53A74849253}" dt="2022-05-10T10:42:52.944" v="349"/>
        <pc:sldMkLst>
          <pc:docMk/>
          <pc:sldMk cId="708057068" sldId="510"/>
        </pc:sldMkLst>
        <pc:spChg chg="mod">
          <ac:chgData name="Rebecca Graves" userId="50bb89a6-392d-49ba-ae68-ac4c6beb7f38" providerId="ADAL" clId="{A6493F82-E429-4D89-98CF-E53A74849253}" dt="2022-05-10T10:05:16.317" v="4" actId="1076"/>
          <ac:spMkLst>
            <pc:docMk/>
            <pc:sldMk cId="708057068" sldId="510"/>
            <ac:spMk id="4" creationId="{00000000-0000-0000-0000-000000000000}"/>
          </ac:spMkLst>
        </pc:spChg>
      </pc:sldChg>
      <pc:sldChg chg="modNotesTx">
        <pc:chgData name="Rebecca Graves" userId="50bb89a6-392d-49ba-ae68-ac4c6beb7f38" providerId="ADAL" clId="{A6493F82-E429-4D89-98CF-E53A74849253}" dt="2022-05-10T10:51:22.179" v="1115"/>
        <pc:sldMkLst>
          <pc:docMk/>
          <pc:sldMk cId="1730588060" sldId="513"/>
        </pc:sldMkLst>
      </pc:sldChg>
      <pc:sldChg chg="addSp delSp modSp mod ord modNotesTx">
        <pc:chgData name="Rebecca Graves" userId="50bb89a6-392d-49ba-ae68-ac4c6beb7f38" providerId="ADAL" clId="{A6493F82-E429-4D89-98CF-E53A74849253}" dt="2022-05-10T10:59:01.221" v="1158"/>
        <pc:sldMkLst>
          <pc:docMk/>
          <pc:sldMk cId="3685449567" sldId="520"/>
        </pc:sldMkLst>
        <pc:spChg chg="add del mod">
          <ac:chgData name="Rebecca Graves" userId="50bb89a6-392d-49ba-ae68-ac4c6beb7f38" providerId="ADAL" clId="{A6493F82-E429-4D89-98CF-E53A74849253}" dt="2022-05-10T10:45:07.745" v="367"/>
          <ac:spMkLst>
            <pc:docMk/>
            <pc:sldMk cId="3685449567" sldId="520"/>
            <ac:spMk id="5" creationId="{42AE207B-BA9D-4A30-AA0A-2181BE8CC5CF}"/>
          </ac:spMkLst>
        </pc:spChg>
        <pc:spChg chg="add mod">
          <ac:chgData name="Rebecca Graves" userId="50bb89a6-392d-49ba-ae68-ac4c6beb7f38" providerId="ADAL" clId="{A6493F82-E429-4D89-98CF-E53A74849253}" dt="2022-05-10T10:47:05.413" v="734" actId="20577"/>
          <ac:spMkLst>
            <pc:docMk/>
            <pc:sldMk cId="3685449567" sldId="520"/>
            <ac:spMk id="6" creationId="{4C9F47EA-58DE-4354-A5FD-7FF3BBEF16F0}"/>
          </ac:spMkLst>
        </pc:spChg>
      </pc:sldChg>
      <pc:sldMasterChg chg="delSldLayout">
        <pc:chgData name="Rebecca Graves" userId="50bb89a6-392d-49ba-ae68-ac4c6beb7f38" providerId="ADAL" clId="{A6493F82-E429-4D89-98CF-E53A74849253}" dt="2022-05-10T10:31:41.381" v="44" actId="2696"/>
        <pc:sldMasterMkLst>
          <pc:docMk/>
          <pc:sldMasterMk cId="4021211311" sldId="2147483997"/>
        </pc:sldMasterMkLst>
        <pc:sldLayoutChg chg="del">
          <pc:chgData name="Rebecca Graves" userId="50bb89a6-392d-49ba-ae68-ac4c6beb7f38" providerId="ADAL" clId="{A6493F82-E429-4D89-98CF-E53A74849253}" dt="2022-05-10T10:31:41.381" v="44" actId="2696"/>
          <pc:sldLayoutMkLst>
            <pc:docMk/>
            <pc:sldMasterMk cId="4021211311" sldId="2147483997"/>
            <pc:sldLayoutMk cId="3429094405" sldId="2147484024"/>
          </pc:sldLayoutMkLst>
        </pc:sldLayoutChg>
      </pc:sldMasterChg>
    </pc:docChg>
  </pc:docChgLst>
  <pc:docChgLst>
    <pc:chgData name="Rebecca Graves" userId="S::rebeccagraves@wateraid.org::50bb89a6-392d-49ba-ae68-ac4c6beb7f38" providerId="AD" clId="Web-{B875885F-F9C9-75AE-BD1D-0F7B41CE13E7}"/>
    <pc:docChg chg="modSld">
      <pc:chgData name="Rebecca Graves" userId="S::rebeccagraves@wateraid.org::50bb89a6-392d-49ba-ae68-ac4c6beb7f38" providerId="AD" clId="Web-{B875885F-F9C9-75AE-BD1D-0F7B41CE13E7}" dt="2022-05-10T10:29:22.054" v="3"/>
      <pc:docMkLst>
        <pc:docMk/>
      </pc:docMkLst>
      <pc:sldChg chg="addSp delSp modSp">
        <pc:chgData name="Rebecca Graves" userId="S::rebeccagraves@wateraid.org::50bb89a6-392d-49ba-ae68-ac4c6beb7f38" providerId="AD" clId="Web-{B875885F-F9C9-75AE-BD1D-0F7B41CE13E7}" dt="2022-05-10T10:29:22.054" v="3"/>
        <pc:sldMkLst>
          <pc:docMk/>
          <pc:sldMk cId="2421642173" sldId="427"/>
        </pc:sldMkLst>
        <pc:spChg chg="add del">
          <ac:chgData name="Rebecca Graves" userId="S::rebeccagraves@wateraid.org::50bb89a6-392d-49ba-ae68-ac4c6beb7f38" providerId="AD" clId="Web-{B875885F-F9C9-75AE-BD1D-0F7B41CE13E7}" dt="2022-05-10T10:29:22.054" v="3"/>
          <ac:spMkLst>
            <pc:docMk/>
            <pc:sldMk cId="2421642173" sldId="427"/>
            <ac:spMk id="6" creationId="{00000000-0000-0000-0000-000000000000}"/>
          </ac:spMkLst>
        </pc:spChg>
        <pc:spChg chg="add del mod">
          <ac:chgData name="Rebecca Graves" userId="S::rebeccagraves@wateraid.org::50bb89a6-392d-49ba-ae68-ac4c6beb7f38" providerId="AD" clId="Web-{B875885F-F9C9-75AE-BD1D-0F7B41CE13E7}" dt="2022-05-10T10:28:43.553" v="1"/>
          <ac:spMkLst>
            <pc:docMk/>
            <pc:sldMk cId="2421642173" sldId="427"/>
            <ac:spMk id="9" creationId="{A424AB8A-85F5-57A6-2A26-1C2AC2079E39}"/>
          </ac:spMkLst>
        </pc:spChg>
        <pc:picChg chg="add del">
          <ac:chgData name="Rebecca Graves" userId="S::rebeccagraves@wateraid.org::50bb89a6-392d-49ba-ae68-ac4c6beb7f38" providerId="AD" clId="Web-{B875885F-F9C9-75AE-BD1D-0F7B41CE13E7}" dt="2022-05-10T10:28:43.553" v="1"/>
          <ac:picMkLst>
            <pc:docMk/>
            <pc:sldMk cId="2421642173" sldId="427"/>
            <ac:picMk id="5" creationId="{00000000-0000-0000-0000-000000000000}"/>
          </ac:picMkLst>
        </pc:picChg>
        <pc:picChg chg="add del mod ord modCrop">
          <ac:chgData name="Rebecca Graves" userId="S::rebeccagraves@wateraid.org::50bb89a6-392d-49ba-ae68-ac4c6beb7f38" providerId="AD" clId="Web-{B875885F-F9C9-75AE-BD1D-0F7B41CE13E7}" dt="2022-05-10T10:29:22.054" v="3"/>
          <ac:picMkLst>
            <pc:docMk/>
            <pc:sldMk cId="2421642173" sldId="427"/>
            <ac:picMk id="10" creationId="{63D58EDB-7376-7490-B27E-EE5B715098D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2556" tIns="46278" rIns="92556" bIns="46278" rtlCol="0"/>
          <a:lstStyle>
            <a:lvl1pPr algn="r">
              <a:defRPr sz="1200"/>
            </a:lvl1pPr>
          </a:lstStyle>
          <a:p>
            <a:fld id="{3BBED7E8-0829-F34C-B479-A757805E6C1B}" type="datetimeFigureOut">
              <a:rPr lang="en-US" smtClean="0"/>
              <a:pPr/>
              <a:t>5/10/2022</a:t>
            </a:fld>
            <a:endParaRPr lang="en-US"/>
          </a:p>
        </p:txBody>
      </p:sp>
      <p:sp>
        <p:nvSpPr>
          <p:cNvPr id="4" name="Footer Placeholder 3"/>
          <p:cNvSpPr>
            <a:spLocks noGrp="1"/>
          </p:cNvSpPr>
          <p:nvPr>
            <p:ph type="ftr" sz="quarter" idx="2"/>
          </p:nvPr>
        </p:nvSpPr>
        <p:spPr>
          <a:xfrm>
            <a:off x="0" y="9445169"/>
            <a:ext cx="2949099" cy="497205"/>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2556" tIns="46278" rIns="92556" bIns="46278"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2556" tIns="46278" rIns="92556" bIns="46278" rtlCol="0"/>
          <a:lstStyle>
            <a:lvl1pPr algn="r">
              <a:defRPr sz="1200"/>
            </a:lvl1pPr>
          </a:lstStyle>
          <a:p>
            <a:fld id="{6C7E4F11-7667-5045-A00B-01970EA44BB5}" type="datetimeFigureOut">
              <a:rPr lang="en-US" smtClean="0"/>
              <a:pPr/>
              <a:t>5/10/2022</a:t>
            </a:fld>
            <a:endParaRPr lang="en-US"/>
          </a:p>
        </p:txBody>
      </p:sp>
      <p:sp>
        <p:nvSpPr>
          <p:cNvPr id="4" name="Slide Image Placeholder 3"/>
          <p:cNvSpPr>
            <a:spLocks noGrp="1" noRot="1" noChangeAspect="1"/>
          </p:cNvSpPr>
          <p:nvPr>
            <p:ph type="sldImg" idx="2"/>
          </p:nvPr>
        </p:nvSpPr>
        <p:spPr>
          <a:xfrm>
            <a:off x="88900" y="746125"/>
            <a:ext cx="6627813" cy="3727450"/>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2556" tIns="46278" rIns="92556" bIns="4627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5169"/>
            <a:ext cx="2949099" cy="497205"/>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2556" tIns="46278" rIns="92556" bIns="46278"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ts val="0"/>
              </a:spcBef>
              <a:spcAft>
                <a:spcPts val="0"/>
              </a:spcAft>
              <a:buClrTx/>
              <a:buSzTx/>
              <a:buFontTx/>
              <a:buNone/>
              <a:tabLst/>
              <a:defRPr/>
            </a:pPr>
            <a:r>
              <a:rPr lang="en-GB" baseline="0" dirty="0"/>
              <a:t>Slides are kept simple with notes to guide you in your assembly.</a:t>
            </a:r>
          </a:p>
          <a:p>
            <a:pPr marL="0" marR="0" indent="0" algn="l" defTabSz="457200" rtl="0" eaLnBrk="1" fontAlgn="base"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base" latinLnBrk="0" hangingPunct="1">
              <a:lnSpc>
                <a:spcPct val="100000"/>
              </a:lnSpc>
              <a:spcBef>
                <a:spcPts val="0"/>
              </a:spcBef>
              <a:spcAft>
                <a:spcPts val="0"/>
              </a:spcAft>
              <a:buClrTx/>
              <a:buSzTx/>
              <a:buFontTx/>
              <a:buNone/>
              <a:tabLst/>
              <a:defRPr/>
            </a:pPr>
            <a:r>
              <a:rPr lang="en-GB" i="0" dirty="0"/>
              <a:t>Believe</a:t>
            </a:r>
            <a:r>
              <a:rPr lang="en-GB" i="0" baseline="0" dirty="0"/>
              <a:t> it or not, there is a whole day dedicated to periods that takes place every year on the 28</a:t>
            </a:r>
            <a:r>
              <a:rPr lang="en-GB" i="0" baseline="30000" dirty="0"/>
              <a:t>th</a:t>
            </a:r>
            <a:r>
              <a:rPr lang="en-GB" i="0" baseline="0" dirty="0"/>
              <a:t> May. It’s called Menstrual Hygiene Management Day.  Menstrual Hygiene Management is a fancy way of describing what is needed to manage when you are on your period. </a:t>
            </a:r>
          </a:p>
          <a:p>
            <a:pPr marL="0" marR="0" indent="0" algn="l" defTabSz="457200" rtl="0" eaLnBrk="1" fontAlgn="base" latinLnBrk="0" hangingPunct="1">
              <a:lnSpc>
                <a:spcPct val="100000"/>
              </a:lnSpc>
              <a:spcBef>
                <a:spcPts val="0"/>
              </a:spcBef>
              <a:spcAft>
                <a:spcPts val="0"/>
              </a:spcAft>
              <a:buClrTx/>
              <a:buSzTx/>
              <a:buFontTx/>
              <a:buNone/>
              <a:tabLst/>
              <a:defRPr/>
            </a:pPr>
            <a:endParaRPr lang="en-GB" i="0" baseline="0" dirty="0"/>
          </a:p>
          <a:p>
            <a:pPr marL="0" marR="0" lvl="0" indent="0" algn="l" defTabSz="457200" rtl="0" eaLnBrk="1" fontAlgn="base" latinLnBrk="0" hangingPunct="1">
              <a:lnSpc>
                <a:spcPct val="100000"/>
              </a:lnSpc>
              <a:spcBef>
                <a:spcPts val="0"/>
              </a:spcBef>
              <a:spcAft>
                <a:spcPts val="0"/>
              </a:spcAft>
              <a:buClrTx/>
              <a:buSzTx/>
              <a:buFontTx/>
              <a:buNone/>
              <a:tabLst/>
              <a:defRPr/>
            </a:pPr>
            <a:r>
              <a:rPr lang="en-GB" i="0" baseline="0" dirty="0"/>
              <a:t>It may sound like a strange idea to have a day completely dedicated to periods, but with so many women and girls’ lives affected by something as natural and normal as a period, it’s important to highlight the changes that need to take place and work that is already going on to make things happen. </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GB" i="0" baseline="0" dirty="0"/>
          </a:p>
          <a:p>
            <a:pPr marL="0" marR="0" lvl="0" indent="0" algn="l" defTabSz="457200" rtl="0" eaLnBrk="1" fontAlgn="base" latinLnBrk="0" hangingPunct="1">
              <a:lnSpc>
                <a:spcPct val="100000"/>
              </a:lnSpc>
              <a:spcBef>
                <a:spcPts val="0"/>
              </a:spcBef>
              <a:spcAft>
                <a:spcPts val="0"/>
              </a:spcAft>
              <a:buClrTx/>
              <a:buSzTx/>
              <a:buFontTx/>
              <a:buNone/>
              <a:tabLst/>
              <a:defRPr/>
            </a:pPr>
            <a:r>
              <a:rPr lang="en-GB" i="0" baseline="0" dirty="0"/>
              <a:t>Most importantly we need to feel comfortable talking about it, so that something can be done. </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GB" i="0" baseline="0" dirty="0"/>
          </a:p>
          <a:p>
            <a:pPr defTabSz="462778">
              <a:defRPr/>
            </a:pPr>
            <a:r>
              <a:rPr lang="en-GB" i="0" baseline="0" dirty="0"/>
              <a:t>Menstrual Hygiene Management Day raises awareness about the fact that once women and girls have what they need to manage their period – a decent toilet, clean water and good hygiene – they can start to fulfil their dreams and lift themselves out of poverty. </a:t>
            </a:r>
          </a:p>
          <a:p>
            <a:pPr defTabSz="462778">
              <a:defRPr/>
            </a:pPr>
            <a:endParaRPr lang="en-GB" dirty="0"/>
          </a:p>
          <a:p>
            <a:pPr defTabSz="462778">
              <a:defRPr/>
            </a:pPr>
            <a:r>
              <a:rPr lang="en-GB" dirty="0"/>
              <a:t>Why is Menstrual</a:t>
            </a:r>
            <a:r>
              <a:rPr lang="en-GB" baseline="0" dirty="0"/>
              <a:t> Hygiene Day</a:t>
            </a:r>
            <a:r>
              <a:rPr lang="en-GB" dirty="0"/>
              <a:t> on 28 May?</a:t>
            </a:r>
            <a:r>
              <a:rPr lang="en-GB" baseline="0" dirty="0"/>
              <a:t> </a:t>
            </a:r>
            <a:r>
              <a:rPr lang="en-GB" dirty="0"/>
              <a:t>Because May is</a:t>
            </a:r>
            <a:r>
              <a:rPr lang="en-GB" baseline="0" dirty="0"/>
              <a:t> the </a:t>
            </a:r>
            <a:r>
              <a:rPr lang="en-GB" dirty="0"/>
              <a:t>fifth</a:t>
            </a:r>
            <a:r>
              <a:rPr lang="en-GB" baseline="0" dirty="0"/>
              <a:t> month of the year and periods often last for 5 days a month, and a menstrual cycle (the amount of  time between periods) is around 28 days.</a:t>
            </a:r>
            <a:endParaRPr lang="en-GB" dirty="0"/>
          </a:p>
          <a:p>
            <a:endParaRPr lang="en-GB"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a:t>
            </a:fld>
            <a:endParaRPr lang="en-US"/>
          </a:p>
        </p:txBody>
      </p:sp>
    </p:spTree>
    <p:extLst>
      <p:ext uri="{BB962C8B-B14F-4D97-AF65-F5344CB8AC3E}">
        <p14:creationId xmlns:p14="http://schemas.microsoft.com/office/powerpoint/2010/main" val="285170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provides a space for you to be able to discuss what is provided by your school currently or to request suggestions on what is desired by the young people at your school.</a:t>
            </a:r>
          </a:p>
        </p:txBody>
      </p:sp>
      <p:sp>
        <p:nvSpPr>
          <p:cNvPr id="4" name="Slide Number Placeholder 3"/>
          <p:cNvSpPr>
            <a:spLocks noGrp="1"/>
          </p:cNvSpPr>
          <p:nvPr>
            <p:ph type="sldNum" sz="quarter" idx="10"/>
          </p:nvPr>
        </p:nvSpPr>
        <p:spPr/>
        <p:txBody>
          <a:bodyPr/>
          <a:lstStyle/>
          <a:p>
            <a:pPr defTabSz="462778">
              <a:defRPr/>
            </a:pPr>
            <a:fld id="{FAD751AE-7ABC-314D-AFAD-47B860ED6FFE}" type="slidenum">
              <a:rPr lang="en-US">
                <a:solidFill>
                  <a:prstClr val="black"/>
                </a:solidFill>
                <a:latin typeface="Calibri"/>
              </a:rPr>
              <a:pPr defTabSz="462778">
                <a:defRPr/>
              </a:pPr>
              <a:t>10</a:t>
            </a:fld>
            <a:endParaRPr lang="en-US">
              <a:solidFill>
                <a:prstClr val="black"/>
              </a:solidFill>
              <a:latin typeface="Calibri"/>
            </a:endParaRPr>
          </a:p>
        </p:txBody>
      </p:sp>
    </p:spTree>
    <p:extLst>
      <p:ext uri="{BB962C8B-B14F-4D97-AF65-F5344CB8AC3E}">
        <p14:creationId xmlns:p14="http://schemas.microsoft.com/office/powerpoint/2010/main" val="2377959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778">
              <a:defRPr/>
            </a:pPr>
            <a:r>
              <a:rPr lang="en-GB" dirty="0"/>
              <a:t>By taking action in your school or community this Menstrual</a:t>
            </a:r>
            <a:r>
              <a:rPr lang="en-GB" baseline="0" dirty="0"/>
              <a:t> Hygiene Day </a:t>
            </a:r>
            <a:r>
              <a:rPr lang="en-GB" dirty="0"/>
              <a:t>you will be changing lives. For this year's Menstrual Hygiene Day, we want to build on the increasing discussion around periods and get people talking about them: the myths, the names, first period experiences and everything else that comes along with them. We want people to talk loud and proud about periods. </a:t>
            </a:r>
          </a:p>
          <a:p>
            <a:pPr defTabSz="462778">
              <a:defRPr/>
            </a:pPr>
            <a:endParaRPr lang="en-GB" dirty="0"/>
          </a:p>
          <a:p>
            <a:pPr defTabSz="462778">
              <a:defRPr/>
            </a:pPr>
            <a:r>
              <a:rPr lang="en-GB" b="1" dirty="0"/>
              <a:t>Get talking about periods!</a:t>
            </a:r>
            <a:r>
              <a:rPr lang="en-GB" dirty="0"/>
              <a:t> Join WaterAid's #</a:t>
            </a:r>
            <a:r>
              <a:rPr lang="en-GB" dirty="0" err="1"/>
              <a:t>PeriodProud</a:t>
            </a:r>
            <a:r>
              <a:rPr lang="en-GB" dirty="0"/>
              <a:t> campaign and help us end taboos around periods for good both here and abroad. Share our messages about</a:t>
            </a:r>
            <a:r>
              <a:rPr lang="en-GB" baseline="0" dirty="0"/>
              <a:t> periods </a:t>
            </a:r>
            <a:r>
              <a:rPr lang="en-GB" dirty="0"/>
              <a:t>and show everyone why you support Menstrual</a:t>
            </a:r>
            <a:r>
              <a:rPr lang="en-GB" baseline="0" dirty="0"/>
              <a:t> Hygiene Day.</a:t>
            </a:r>
            <a:r>
              <a:rPr lang="en-GB" dirty="0">
                <a:cs typeface="Calibri"/>
              </a:rPr>
              <a:t> Download our posters</a:t>
            </a:r>
            <a:r>
              <a:rPr lang="en-GB" baseline="0" dirty="0">
                <a:cs typeface="Calibri"/>
              </a:rPr>
              <a:t> </a:t>
            </a:r>
            <a:r>
              <a:rPr lang="en-GB" dirty="0">
                <a:cs typeface="Calibri"/>
              </a:rPr>
              <a:t>and place them on</a:t>
            </a:r>
            <a:r>
              <a:rPr lang="en-GB" baseline="0" dirty="0">
                <a:cs typeface="Calibri"/>
              </a:rPr>
              <a:t> toilet doors or in classrooms </a:t>
            </a:r>
            <a:r>
              <a:rPr lang="en-GB" dirty="0">
                <a:cs typeface="Calibri"/>
              </a:rPr>
              <a:t>to raise awareness in your school community. </a:t>
            </a:r>
            <a:endParaRPr lang="en-GB" dirty="0"/>
          </a:p>
          <a:p>
            <a:pPr defTabSz="462778">
              <a:defRPr/>
            </a:pPr>
            <a:endParaRPr lang="en-GB" dirty="0">
              <a:solidFill>
                <a:srgbClr val="FF0000"/>
              </a:solidFill>
            </a:endParaRPr>
          </a:p>
          <a:p>
            <a:r>
              <a:rPr lang="en-GB" b="1" dirty="0"/>
              <a:t>Get fundraising! </a:t>
            </a:r>
            <a:r>
              <a:rPr lang="en-GB" dirty="0"/>
              <a:t>Hold a collection in your school, or grab your apron and bake</a:t>
            </a:r>
            <a:r>
              <a:rPr lang="en-GB" dirty="0">
                <a:cs typeface="Calibri"/>
              </a:rPr>
              <a:t> up a storm this Menstrual Hygiene Day. Ask us for some of our branded cake toppers to give your creations a WaterAid flourish. Or why not organise a sponsored walk to raise funds and draw attention to the fact that every day, billions of people still don't have access to a decent toilet. </a:t>
            </a:r>
            <a:endParaRPr lang="en-GB" baseline="0" dirty="0">
              <a:cs typeface="Calibri"/>
            </a:endParaRPr>
          </a:p>
          <a:p>
            <a:endParaRPr lang="en-GB"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11</a:t>
            </a:fld>
            <a:endParaRPr lang="en-US"/>
          </a:p>
        </p:txBody>
      </p:sp>
    </p:spTree>
    <p:extLst>
      <p:ext uri="{BB962C8B-B14F-4D97-AF65-F5344CB8AC3E}">
        <p14:creationId xmlns:p14="http://schemas.microsoft.com/office/powerpoint/2010/main" val="1112748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We’re determined to change normal for girls and women when they have their period, for good.</a:t>
            </a:r>
            <a:r>
              <a:rPr lang="en-GB" b="0" baseline="0" dirty="0"/>
              <a:t> </a:t>
            </a:r>
            <a:r>
              <a:rPr lang="en-GB" b="0" dirty="0"/>
              <a:t>That’s why, with your</a:t>
            </a:r>
            <a:r>
              <a:rPr lang="en-GB" dirty="0"/>
              <a:t> school's</a:t>
            </a:r>
            <a:r>
              <a:rPr lang="en-GB" b="0" dirty="0"/>
              <a:t> help, we’re able to keep working with our partners around the world to ensure communities have the clean water, decent toilets and good hygiene they need to safeguard their health and their dignity.</a:t>
            </a:r>
            <a:r>
              <a:rPr lang="en-GB" b="0" baseline="0" dirty="0"/>
              <a:t> </a:t>
            </a:r>
            <a:r>
              <a:rPr lang="en-GB" b="0" dirty="0"/>
              <a:t>It starts with these essentials. But it leads to girls being able to stay healthy and stay in school, giving them the chance to finish their education, get a job and break the cycle of poverty their families may have been trapped in for generations.</a:t>
            </a:r>
            <a:r>
              <a:rPr lang="en-GB" dirty="0"/>
              <a:t> </a:t>
            </a:r>
            <a:endParaRPr lang="en-GB" b="0" dirty="0"/>
          </a:p>
          <a:p>
            <a:endParaRPr lang="en-GB" b="0" dirty="0"/>
          </a:p>
          <a:p>
            <a:r>
              <a:rPr lang="en-GB" b="0" dirty="0"/>
              <a:t>Thank you so much for making a difference this Menstrual Hygiene Day.</a:t>
            </a:r>
            <a:endParaRPr lang="en-GB" b="0" dirty="0">
              <a:cs typeface="Calibri"/>
            </a:endParaRPr>
          </a:p>
          <a:p>
            <a:endParaRPr lang="en-GB" b="0" dirty="0"/>
          </a:p>
          <a:p>
            <a:r>
              <a:rPr lang="en-GB" b="0" dirty="0"/>
              <a:t>Background notes on the image:</a:t>
            </a:r>
            <a:endParaRPr lang="en-GB" b="0" dirty="0">
              <a:cs typeface="Calibri"/>
            </a:endParaRPr>
          </a:p>
          <a:p>
            <a:r>
              <a:rPr lang="en-GB" b="1" dirty="0"/>
              <a:t>Julianna, 16, hangs up her cotton sanitary towels to dry after washing them, these are given to young girls and women in the community as part of a hygiene awareness project in </a:t>
            </a:r>
            <a:r>
              <a:rPr lang="en-GB" b="1" dirty="0" err="1"/>
              <a:t>Morondavo</a:t>
            </a:r>
            <a:r>
              <a:rPr lang="en-GB" b="1" dirty="0"/>
              <a:t>, Madagascar. </a:t>
            </a:r>
            <a:endParaRPr lang="en-GB" dirty="0"/>
          </a:p>
          <a:p>
            <a:r>
              <a:rPr lang="en-GB" dirty="0"/>
              <a:t>"I first got my period when I was 14. I remember I had a pain in my stomach and I cried and then I told my mother. My mother told me all women have it and it’s not serious and she told me to use fabric. Sometimes at school I find it hard to concentrate but we have separate boys and girls toilets so I can change in break times.“</a:t>
            </a:r>
            <a:endParaRPr lang="en-GB" dirty="0">
              <a:cs typeface="Calibri"/>
            </a:endParaRP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12</a:t>
            </a:fld>
            <a:endParaRPr lang="en-US"/>
          </a:p>
        </p:txBody>
      </p:sp>
    </p:spTree>
    <p:extLst>
      <p:ext uri="{BB962C8B-B14F-4D97-AF65-F5344CB8AC3E}">
        <p14:creationId xmlns:p14="http://schemas.microsoft.com/office/powerpoint/2010/main" val="412761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WaterAid is a</a:t>
            </a:r>
            <a:r>
              <a:rPr lang="en-GB" baseline="0" dirty="0"/>
              <a:t> charity </a:t>
            </a:r>
            <a:r>
              <a:rPr lang="en-GB" dirty="0"/>
              <a:t>determined to make clean water, decent toilets and good hygiene normal for everyone, everywhere within a generation. </a:t>
            </a:r>
            <a:r>
              <a:rPr lang="en-GB" baseline="0" dirty="0"/>
              <a:t>WaterAid works in some of the poorest communities around the world and knows that o</a:t>
            </a:r>
            <a:r>
              <a:rPr lang="en-GB" dirty="0"/>
              <a:t>nce</a:t>
            </a:r>
            <a:r>
              <a:rPr lang="en-GB" baseline="0" dirty="0"/>
              <a:t> people have access to these three simple things, the results are life changing! </a:t>
            </a:r>
          </a:p>
          <a:p>
            <a:endParaRPr lang="en-GB" dirty="0"/>
          </a:p>
          <a:p>
            <a:r>
              <a:rPr lang="en-GB" dirty="0"/>
              <a:t>Find out more ways that you and your school can get involved in our #PeriodProud campaign this Menstrual Hygiene Day. For more information on this topic (including films and additional resources) visit: https://washmatters.wateraid.org/publications/menstrual-hygiene-matters </a:t>
            </a:r>
          </a:p>
          <a:p>
            <a:endParaRPr lang="en-GB" dirty="0"/>
          </a:p>
          <a:p>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Can you imagine what life would be like at school if there were no toilets available? What would girls do if they were on their period? What if there was no clean water? How could you stay healthy and hygienic without clean water to wash your hands after going to the toilet? It’s highly likely that you would end up not going to school, and after missing lots of days, you may even end up dropping out altogether. </a:t>
            </a:r>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13</a:t>
            </a:fld>
            <a:endParaRPr lang="en-US"/>
          </a:p>
        </p:txBody>
      </p:sp>
    </p:spTree>
    <p:extLst>
      <p:ext uri="{BB962C8B-B14F-4D97-AF65-F5344CB8AC3E}">
        <p14:creationId xmlns:p14="http://schemas.microsoft.com/office/powerpoint/2010/main" val="426850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778">
              <a:defRPr/>
            </a:pPr>
            <a:r>
              <a:rPr lang="en-GB" b="1" dirty="0"/>
              <a:t>Getting your period. </a:t>
            </a:r>
          </a:p>
          <a:p>
            <a:pPr defTabSz="462778">
              <a:defRPr/>
            </a:pPr>
            <a:endParaRPr lang="en-GB" b="1" dirty="0"/>
          </a:p>
          <a:p>
            <a:pPr defTabSz="462778">
              <a:defRPr/>
            </a:pPr>
            <a:r>
              <a:rPr lang="en-GB" b="1" dirty="0"/>
              <a:t>It’s one of the most normal things in the world for billions of women and girls.</a:t>
            </a:r>
            <a:endParaRPr lang="en-GB" b="1" dirty="0">
              <a:cs typeface="Calibri"/>
            </a:endParaRPr>
          </a:p>
          <a:p>
            <a:endParaRPr lang="en-GB" i="1" dirty="0"/>
          </a:p>
          <a:p>
            <a:pPr fontAlgn="base"/>
            <a:r>
              <a:rPr lang="en-GB" dirty="0"/>
              <a:t>What shouldn’t be normal is having to manage your period without clean water, a decent toilet or good hygiene. Yet that’s what millions of girls and women are forced to do every single month. And the price they’re paying couldn’t be greater. </a:t>
            </a:r>
          </a:p>
          <a:p>
            <a:pPr fontAlgn="base"/>
            <a:endParaRPr lang="en-GB" dirty="0"/>
          </a:p>
          <a:p>
            <a:r>
              <a:rPr lang="en-GB" dirty="0"/>
              <a:t>WaterAid believe that every woman and girl should be able to manage their period in a hygienic way, with privacy, safety and dignity.</a:t>
            </a:r>
          </a:p>
          <a:p>
            <a:endParaRPr lang="en-GB" dirty="0"/>
          </a:p>
          <a:p>
            <a:pPr fontAlgn="base"/>
            <a:r>
              <a:rPr lang="en-GB" sz="1200" dirty="0"/>
              <a:t>Every day, 800 million women have their period, yet in most parts of the world it is considered embarrassing and taboo. </a:t>
            </a:r>
          </a:p>
          <a:p>
            <a:pPr fontAlgn="base"/>
            <a:endParaRPr lang="en-GB" sz="1200" dirty="0"/>
          </a:p>
          <a:p>
            <a:pPr fontAlgn="base"/>
            <a:r>
              <a:rPr lang="en-GB" sz="1200" dirty="0"/>
              <a:t>Who</a:t>
            </a:r>
            <a:r>
              <a:rPr lang="en-GB" sz="1200" baseline="0" dirty="0"/>
              <a:t> here is happy to talk openly to anyone about periods? (Ask for a show of hands) </a:t>
            </a:r>
          </a:p>
          <a:p>
            <a:pPr fontAlgn="base"/>
            <a:endParaRPr lang="en-GB" sz="1200" baseline="0" dirty="0"/>
          </a:p>
          <a:p>
            <a:pPr fontAlgn="base"/>
            <a:r>
              <a:rPr lang="en-GB" sz="1200" baseline="0" dirty="0"/>
              <a:t>It’s not an easy subject, as it’s been seen as very private or as a taboo, which means it is something that people won’t talk openly about. </a:t>
            </a:r>
            <a:r>
              <a:rPr lang="en-GB" sz="1200" dirty="0"/>
              <a:t>This secrecy makes it much more difficult for women and girls to get help and support to manage their periods hygienically and with dignity.</a:t>
            </a:r>
          </a:p>
          <a:p>
            <a:pPr fontAlgn="base"/>
            <a:endParaRPr lang="en-GB" sz="1200" dirty="0"/>
          </a:p>
          <a:p>
            <a:pPr fontAlgn="base"/>
            <a:r>
              <a:rPr lang="en-GB" sz="1200" dirty="0"/>
              <a:t>One in three women around</a:t>
            </a:r>
            <a:r>
              <a:rPr lang="en-GB" sz="1200" baseline="0" dirty="0"/>
              <a:t> the worlds </a:t>
            </a:r>
            <a:r>
              <a:rPr lang="en-GB" sz="1200" dirty="0"/>
              <a:t>who have no access to a decent toilet. </a:t>
            </a:r>
          </a:p>
          <a:p>
            <a:pPr fontAlgn="base"/>
            <a:r>
              <a:rPr lang="en-GB" sz="1200" dirty="0"/>
              <a:t>3 in 10 schools worldwide don't have clean water and 1 in 3 don't have toilets. This means that when students are on their period, they often stay at home and miss out on their education. </a:t>
            </a:r>
          </a:p>
          <a:p>
            <a:pPr fontAlgn="base"/>
            <a:endParaRPr lang="en-GB" sz="1200" dirty="0"/>
          </a:p>
          <a:p>
            <a:pPr fontAlgn="base"/>
            <a:r>
              <a:rPr lang="en-GB" sz="1200" dirty="0"/>
              <a:t>Can you imagine having to miss out on your education, and your opportunity to achieve your dreams because you are on your period?</a:t>
            </a:r>
            <a:r>
              <a:rPr lang="en-GB" sz="1200" baseline="0" dirty="0"/>
              <a:t> </a:t>
            </a:r>
            <a:endParaRPr lang="en-GB" sz="1200" dirty="0"/>
          </a:p>
          <a:p>
            <a:pPr fontAlgn="base"/>
            <a:endParaRPr lang="en-GB" sz="1200" dirty="0"/>
          </a:p>
          <a:p>
            <a:pPr marL="0" marR="0" indent="0" algn="l" defTabSz="457200" rtl="0" eaLnBrk="1" fontAlgn="base" latinLnBrk="0" hangingPunct="1">
              <a:lnSpc>
                <a:spcPct val="100000"/>
              </a:lnSpc>
              <a:spcBef>
                <a:spcPts val="0"/>
              </a:spcBef>
              <a:spcAft>
                <a:spcPts val="0"/>
              </a:spcAft>
              <a:buClrTx/>
              <a:buSzTx/>
              <a:buFontTx/>
              <a:buNone/>
              <a:tabLst/>
              <a:defRPr/>
            </a:pPr>
            <a:r>
              <a:rPr lang="en-GB" sz="1200" dirty="0"/>
              <a:t>WaterAid is working to ensure that all girls have access to the decent toilets, clean water, information and support needed to manage their periods with dignity, so they can stay in school and achieve their dreams and aspirations. When a community gets clean water, decent toilets and good hygiene, it’s girls and women whose lives can change the most. </a:t>
            </a:r>
          </a:p>
          <a:p>
            <a:endParaRPr lang="en-GB" dirty="0"/>
          </a:p>
          <a:p>
            <a:endParaRPr lang="en-GB" i="1" dirty="0"/>
          </a:p>
          <a:p>
            <a:endParaRPr lang="en-GB" i="1" dirty="0"/>
          </a:p>
          <a:p>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2</a:t>
            </a:fld>
            <a:endParaRPr lang="en-US"/>
          </a:p>
        </p:txBody>
      </p:sp>
    </p:spTree>
    <p:extLst>
      <p:ext uri="{BB962C8B-B14F-4D97-AF65-F5344CB8AC3E}">
        <p14:creationId xmlns:p14="http://schemas.microsoft.com/office/powerpoint/2010/main" val="15082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So how big is the problem</a:t>
            </a:r>
            <a:r>
              <a:rPr lang="en-GB" baseline="0" dirty="0"/>
              <a:t> around the world?</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r>
              <a:rPr lang="en-GB" b="1" dirty="0"/>
              <a:t>2.3 billion people worldwide – almost 1 in 3 – do not have a decent toilet of their own.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Imagine</a:t>
            </a:r>
            <a:r>
              <a:rPr lang="en-GB" baseline="0" dirty="0"/>
              <a:t> managing your period each month without access to a toilet?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3</a:t>
            </a:fld>
            <a:endParaRPr lang="en-US"/>
          </a:p>
        </p:txBody>
      </p:sp>
    </p:spTree>
    <p:extLst>
      <p:ext uri="{BB962C8B-B14F-4D97-AF65-F5344CB8AC3E}">
        <p14:creationId xmlns:p14="http://schemas.microsoft.com/office/powerpoint/2010/main" val="243051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i="0" baseline="0" dirty="0"/>
              <a:t>Can you think of what girls and women need to ensure that they can manage their period? (ask for suggestions or give answers)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To manage periods hygienically, it is essential that women and girls have:</a:t>
            </a:r>
          </a:p>
          <a:p>
            <a:pPr marL="171450" indent="-171450">
              <a:buFont typeface="Arial" panose="020B0604020202020204" pitchFamily="34" charset="0"/>
              <a:buChar char="•"/>
              <a:defRPr/>
            </a:pPr>
            <a:r>
              <a:rPr lang="en-GB" baseline="0" dirty="0"/>
              <a:t>Access to </a:t>
            </a:r>
            <a:r>
              <a:rPr lang="en-GB" dirty="0"/>
              <a:t>affordable period</a:t>
            </a:r>
            <a:r>
              <a:rPr lang="en-GB" baseline="0" dirty="0"/>
              <a:t> products such as sanitary cloths or pads.</a:t>
            </a:r>
            <a:endParaRPr lang="en-GB" baseline="0" dirty="0">
              <a:cs typeface="Calibri"/>
            </a:endParaRPr>
          </a:p>
          <a:p>
            <a:pPr marL="171450" indent="-171450">
              <a:buFont typeface="Arial" panose="020B0604020202020204" pitchFamily="34" charset="0"/>
              <a:buChar char="•"/>
              <a:defRPr/>
            </a:pPr>
            <a:r>
              <a:rPr lang="en-GB" dirty="0"/>
              <a:t>A</a:t>
            </a:r>
            <a:r>
              <a:rPr lang="en-GB" baseline="0" dirty="0"/>
              <a:t> safe, private toilet with a lock, where</a:t>
            </a:r>
            <a:r>
              <a:rPr lang="en-GB" dirty="0"/>
              <a:t> they</a:t>
            </a:r>
            <a:r>
              <a:rPr lang="en-GB" baseline="0" dirty="0"/>
              <a:t> can change sanitary cloths or pads. Additionally, there should be facilities for safely disposing of used sanitary cloths or pads, or a place to clean and dry them if reusable.</a:t>
            </a:r>
            <a:endParaRPr lang="en-GB" baseline="0" dirty="0">
              <a:cs typeface="Calibri"/>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Clean</a:t>
            </a:r>
            <a:r>
              <a:rPr lang="en-GB" baseline="0" dirty="0"/>
              <a:t> water available for good hygiene</a:t>
            </a:r>
            <a:r>
              <a:rPr lang="en-GB" dirty="0">
                <a:cs typeface="Calibri"/>
              </a:rPr>
              <a:t>.</a:t>
            </a:r>
            <a:endParaRPr lang="en-GB" baseline="0" dirty="0">
              <a:cs typeface="Calibri"/>
            </a:endParaRPr>
          </a:p>
          <a:p>
            <a:pPr marL="171450" indent="-171450">
              <a:buFont typeface="Arial" panose="020B0604020202020204" pitchFamily="34" charset="0"/>
              <a:buChar char="•"/>
              <a:defRPr/>
            </a:pPr>
            <a:r>
              <a:rPr lang="en-GB" dirty="0"/>
              <a:t>Soap </a:t>
            </a:r>
            <a:r>
              <a:rPr lang="en-GB" baseline="0" dirty="0"/>
              <a:t>for handwashing and washing used sanitary cloths or pads.</a:t>
            </a:r>
            <a:r>
              <a:rPr lang="en-GB" dirty="0"/>
              <a:t> </a:t>
            </a:r>
            <a:endParaRPr lang="en-GB" baseline="0" dirty="0">
              <a:cs typeface="Calibri"/>
            </a:endParaRPr>
          </a:p>
          <a:p>
            <a:pPr marL="171450" indent="-171450">
              <a:buFont typeface="Arial" panose="020B0604020202020204" pitchFamily="34" charset="0"/>
              <a:buChar char="•"/>
            </a:pPr>
            <a:r>
              <a:rPr lang="en-GB" dirty="0"/>
              <a:t>Education - </a:t>
            </a:r>
            <a:r>
              <a:rPr lang="en-GB" baseline="0" dirty="0"/>
              <a:t>information, advice and support </a:t>
            </a:r>
            <a:r>
              <a:rPr lang="en-GB" dirty="0"/>
              <a:t>about</a:t>
            </a:r>
            <a:r>
              <a:rPr lang="en-GB" baseline="0" dirty="0"/>
              <a:t> periods</a:t>
            </a:r>
            <a:r>
              <a:rPr lang="en-GB" dirty="0"/>
              <a:t> is vital. </a:t>
            </a:r>
            <a:endParaRPr lang="en-GB" dirty="0">
              <a:cs typeface="Calibri"/>
            </a:endParaRPr>
          </a:p>
          <a:p>
            <a:pPr marL="171450" indent="-171450">
              <a:buFont typeface="Arial" panose="020B0604020202020204" pitchFamily="34" charset="0"/>
              <a:buChar cha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Without these things</a:t>
            </a:r>
            <a:r>
              <a:rPr lang="en-GB" dirty="0"/>
              <a:t>,</a:t>
            </a:r>
            <a:r>
              <a:rPr lang="en-GB" baseline="0" dirty="0"/>
              <a:t> girls</a:t>
            </a:r>
            <a:r>
              <a:rPr lang="en-GB" dirty="0"/>
              <a:t> often</a:t>
            </a:r>
            <a:r>
              <a:rPr lang="en-GB" baseline="0" dirty="0"/>
              <a:t> </a:t>
            </a:r>
            <a:r>
              <a:rPr lang="en-GB" dirty="0"/>
              <a:t>avoid </a:t>
            </a:r>
            <a:r>
              <a:rPr lang="en-GB" baseline="0" dirty="0"/>
              <a:t>school when on their periods</a:t>
            </a:r>
            <a:r>
              <a:rPr lang="en-GB" dirty="0"/>
              <a:t>, and many drop out entirely.</a:t>
            </a:r>
            <a:endParaRPr lang="en-GB" baseline="0" dirty="0">
              <a:cs typeface="Calibri"/>
            </a:endParaRPr>
          </a:p>
          <a:p>
            <a:pPr marL="171450" indent="-171450">
              <a:buFont typeface="Arial" panose="020B0604020202020204" pitchFamily="34" charset="0"/>
              <a:buChar char="•"/>
            </a:pPr>
            <a:endParaRPr lang="en-GB" baseline="0" dirty="0"/>
          </a:p>
          <a:p>
            <a:pPr marL="0" indent="0">
              <a:buFont typeface="Arial" panose="020B0604020202020204" pitchFamily="34" charset="0"/>
              <a:buNone/>
            </a:pPr>
            <a:endParaRPr lang="en-GB" baseline="0" dirty="0"/>
          </a:p>
          <a:p>
            <a:pPr marL="171450" indent="-171450">
              <a:buFont typeface="Arial" panose="020B0604020202020204" pitchFamily="34" charset="0"/>
              <a:buChar char="•"/>
            </a:pP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4</a:t>
            </a:fld>
            <a:endParaRPr lang="en-US"/>
          </a:p>
        </p:txBody>
      </p:sp>
    </p:spTree>
    <p:extLst>
      <p:ext uri="{BB962C8B-B14F-4D97-AF65-F5344CB8AC3E}">
        <p14:creationId xmlns:p14="http://schemas.microsoft.com/office/powerpoint/2010/main" val="147552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a:t>
            </a:r>
            <a:r>
              <a:rPr lang="en-GB" baseline="0" dirty="0"/>
              <a:t> do these statistics tell us about the link between periods and girls achieving their potential? </a:t>
            </a:r>
          </a:p>
          <a:p>
            <a:endParaRPr lang="en-GB" baseline="0" dirty="0"/>
          </a:p>
          <a:p>
            <a:endParaRPr lang="en-GB" dirty="0"/>
          </a:p>
        </p:txBody>
      </p:sp>
      <p:sp>
        <p:nvSpPr>
          <p:cNvPr id="4" name="Slide Number Placeholder 3"/>
          <p:cNvSpPr>
            <a:spLocks noGrp="1"/>
          </p:cNvSpPr>
          <p:nvPr>
            <p:ph type="sldNum" sz="quarter" idx="10"/>
          </p:nvPr>
        </p:nvSpPr>
        <p:spPr/>
        <p:txBody>
          <a:bodyPr/>
          <a:lstStyle/>
          <a:p>
            <a:pPr defTabSz="462778">
              <a:defRPr/>
            </a:pPr>
            <a:fld id="{FAD751AE-7ABC-314D-AFAD-47B860ED6FFE}" type="slidenum">
              <a:rPr lang="en-US">
                <a:solidFill>
                  <a:prstClr val="black"/>
                </a:solidFill>
                <a:latin typeface="Calibri"/>
              </a:rPr>
              <a:pPr defTabSz="462778">
                <a:defRPr/>
              </a:pPr>
              <a:t>5</a:t>
            </a:fld>
            <a:endParaRPr lang="en-US">
              <a:solidFill>
                <a:prstClr val="black"/>
              </a:solidFill>
              <a:latin typeface="Calibri"/>
            </a:endParaRPr>
          </a:p>
        </p:txBody>
      </p:sp>
    </p:spTree>
    <p:extLst>
      <p:ext uri="{BB962C8B-B14F-4D97-AF65-F5344CB8AC3E}">
        <p14:creationId xmlns:p14="http://schemas.microsoft.com/office/powerpoint/2010/main" val="2088153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778">
              <a:defRPr/>
            </a:pPr>
            <a:r>
              <a:rPr lang="en-GB" dirty="0"/>
              <a:t>The</a:t>
            </a:r>
            <a:r>
              <a:rPr lang="en-GB" baseline="0" dirty="0"/>
              <a:t>re are many myths and taboos all over the world about periods. </a:t>
            </a:r>
          </a:p>
          <a:p>
            <a:pPr defTabSz="462778">
              <a:defRPr/>
            </a:pPr>
            <a:endParaRPr lang="en-GB" baseline="0" dirty="0"/>
          </a:p>
          <a:p>
            <a:pPr defTabSz="462778">
              <a:defRPr/>
            </a:pPr>
            <a:r>
              <a:rPr lang="en-GB" baseline="0" dirty="0"/>
              <a:t>Some people believe that you shouldn’t play sport when you’re on your period, or shouldn’t take baths or wear trousers. </a:t>
            </a:r>
          </a:p>
          <a:p>
            <a:pPr defTabSz="462778">
              <a:defRPr/>
            </a:pPr>
            <a:endParaRPr lang="en-GB" baseline="0" dirty="0"/>
          </a:p>
          <a:p>
            <a:pPr defTabSz="462778">
              <a:defRPr/>
            </a:pPr>
            <a:r>
              <a:rPr lang="en-GB" baseline="0" dirty="0"/>
              <a:t>These are not true, but because periods are not something that we talk about openly, it means that a lot of incorrect information gets passed from person to person which can stop women and girls’ from living their normal everyday life during their period and can even be harmful to their health. </a:t>
            </a:r>
          </a:p>
          <a:p>
            <a:pPr defTabSz="462778">
              <a:defRPr/>
            </a:pPr>
            <a:endParaRPr lang="en-GB" dirty="0"/>
          </a:p>
          <a:p>
            <a:pPr defTabSz="462778">
              <a:defRPr/>
            </a:pPr>
            <a:r>
              <a:rPr lang="en-GB" dirty="0"/>
              <a:t>Restrictions on what women and girls can do when they’re on their period occur in many</a:t>
            </a:r>
            <a:r>
              <a:rPr lang="en-GB" baseline="0" dirty="0"/>
              <a:t> countries all over the world</a:t>
            </a:r>
            <a:r>
              <a:rPr lang="en-GB" dirty="0"/>
              <a:t>. </a:t>
            </a:r>
          </a:p>
          <a:p>
            <a:endParaRPr lang="en-GB"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This</a:t>
            </a:r>
            <a:r>
              <a:rPr lang="en-GB" b="0" baseline="0" dirty="0"/>
              <a:t> is </a:t>
            </a:r>
            <a:r>
              <a:rPr lang="en-GB" b="0" dirty="0"/>
              <a:t>Radha. She lives in</a:t>
            </a:r>
            <a:r>
              <a:rPr lang="en-GB" b="0" baseline="0" dirty="0"/>
              <a:t> a small village in Nepal. </a:t>
            </a:r>
            <a:r>
              <a:rPr lang="en-GB" b="0" dirty="0"/>
              <a:t>When she has her period, she’s not allowed inside her house and can only eat boiled rice, thrown to her by her sister, who she mustn’t touch. </a:t>
            </a:r>
            <a:r>
              <a:rPr lang="en-GB" b="0" baseline="0" dirty="0"/>
              <a:t> This belief is held by those in her community and it has been passed down through generations. </a:t>
            </a:r>
          </a:p>
          <a:p>
            <a:endParaRPr lang="en-GB" dirty="0"/>
          </a:p>
          <a:p>
            <a:pPr fontAlgn="base"/>
            <a:r>
              <a:rPr lang="en-GB" dirty="0"/>
              <a:t>For more information</a:t>
            </a:r>
            <a:r>
              <a:rPr lang="en-GB" baseline="0" dirty="0"/>
              <a:t> visit: </a:t>
            </a:r>
            <a:r>
              <a:rPr lang="en-GB" dirty="0"/>
              <a:t>https://www.wateraid.org/uk/stories/when-your-period-means-you-have-to-live-in-a-shed</a:t>
            </a:r>
          </a:p>
          <a:p>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6</a:t>
            </a:fld>
            <a:endParaRPr lang="en-US"/>
          </a:p>
        </p:txBody>
      </p:sp>
    </p:spTree>
    <p:extLst>
      <p:ext uri="{BB962C8B-B14F-4D97-AF65-F5344CB8AC3E}">
        <p14:creationId xmlns:p14="http://schemas.microsoft.com/office/powerpoint/2010/main" val="291574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a:t>
            </a:r>
            <a:r>
              <a:rPr lang="en-GB" b="1" i="0" dirty="0"/>
              <a:t>This is the girls toilet at our school. It doesn’t lock properly. If someone is inside, someone else has to wait outside, pushing the door. Because of the lack of toilets we have to wait in a long line. This is why we need more girl-friendly toilets.</a:t>
            </a:r>
            <a:r>
              <a:rPr lang="en-GB" b="1" i="0" baseline="0" dirty="0"/>
              <a:t>” – Sushma, 15, Nepal</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15-year-old </a:t>
            </a:r>
            <a:r>
              <a:rPr lang="en-GB" dirty="0" err="1"/>
              <a:t>Sushma</a:t>
            </a:r>
            <a:r>
              <a:rPr lang="en-GB" dirty="0"/>
              <a:t> and her friends </a:t>
            </a:r>
            <a:r>
              <a:rPr lang="en-GB" baseline="0" dirty="0"/>
              <a:t>use the school toilets when they’re on their periods.  As you can see there is a lack of privacy and long queues, as well as the facilities</a:t>
            </a:r>
            <a:r>
              <a:rPr lang="en-GB" dirty="0"/>
              <a:t> to safely dispose of or wash period</a:t>
            </a:r>
            <a:r>
              <a:rPr lang="en-GB" baseline="0" dirty="0"/>
              <a:t> products which can make girls and women feel </a:t>
            </a:r>
            <a:r>
              <a:rPr lang="en-GB" dirty="0"/>
              <a:t>anxious. </a:t>
            </a:r>
            <a:endParaRPr lang="en-GB" i="1" baseline="0" dirty="0"/>
          </a:p>
          <a:p>
            <a:endParaRPr lang="en-GB" dirty="0"/>
          </a:p>
          <a:p>
            <a:r>
              <a:rPr lang="en-GB" dirty="0"/>
              <a:t>In</a:t>
            </a:r>
            <a:r>
              <a:rPr lang="en-GB" baseline="0" dirty="0"/>
              <a:t> addition to these problems, many girls and women also face the following issues:</a:t>
            </a:r>
          </a:p>
          <a:p>
            <a:endParaRPr lang="en-GB" dirty="0"/>
          </a:p>
          <a:p>
            <a:pPr marL="171450" indent="-171450">
              <a:buFont typeface="Arial" panose="020B0604020202020204" pitchFamily="34" charset="0"/>
              <a:buChar char="•"/>
            </a:pPr>
            <a:r>
              <a:rPr lang="en-GB" dirty="0"/>
              <a:t>Many girls don’t want to raise their hands in class in class for fear they will be asked to stand up and draw attention to any leaks from</a:t>
            </a:r>
            <a:r>
              <a:rPr lang="en-GB" baseline="0" dirty="0"/>
              <a:t> their period products.</a:t>
            </a:r>
            <a:endParaRPr lang="en-GB" dirty="0"/>
          </a:p>
          <a:p>
            <a:pPr marL="171450" indent="-171450">
              <a:buFont typeface="Arial" panose="020B0604020202020204" pitchFamily="34" charset="0"/>
              <a:buChar char="•"/>
            </a:pPr>
            <a:r>
              <a:rPr lang="en-GB" dirty="0"/>
              <a:t>Girls can be fearful of wearing white/ or light coloured clothing/school</a:t>
            </a:r>
            <a:r>
              <a:rPr lang="en-GB" baseline="0" dirty="0"/>
              <a:t> </a:t>
            </a:r>
            <a:r>
              <a:rPr lang="en-GB" dirty="0"/>
              <a:t>uniforms.</a:t>
            </a:r>
          </a:p>
          <a:p>
            <a:pPr marL="171450" indent="-171450">
              <a:buFont typeface="Arial" panose="020B0604020202020204" pitchFamily="34" charset="0"/>
              <a:buChar char="•"/>
            </a:pPr>
            <a:r>
              <a:rPr lang="en-GB" dirty="0"/>
              <a:t>Girls and women are unlikely to have pain relief readily available at school, work or home. </a:t>
            </a:r>
          </a:p>
          <a:p>
            <a:pPr marL="171450" indent="-171450">
              <a:buFont typeface="Arial" panose="020B0604020202020204" pitchFamily="34" charset="0"/>
              <a:buChar char="•"/>
            </a:pPr>
            <a:r>
              <a:rPr lang="en-GB" dirty="0"/>
              <a:t>There is unlikely to be a space for them to lie down if they are having period cramps/pains</a:t>
            </a:r>
            <a:r>
              <a:rPr lang="en-GB" baseline="0" dirty="0"/>
              <a:t> or a welcoming environment for them to talk about this.</a:t>
            </a:r>
            <a:endParaRPr lang="en-GB" dirty="0"/>
          </a:p>
          <a:p>
            <a:pPr marL="171450" indent="-171450">
              <a:buFont typeface="Arial" panose="020B0604020202020204" pitchFamily="34" charset="0"/>
              <a:buChar char="•"/>
            </a:pPr>
            <a:r>
              <a:rPr lang="en-GB" dirty="0"/>
              <a:t>Women and girls may have to undertake long journeys, with no access to a toilet or</a:t>
            </a:r>
            <a:r>
              <a:rPr lang="en-GB" baseline="0" dirty="0"/>
              <a:t> period products.</a:t>
            </a:r>
            <a:endParaRPr lang="en-GB" dirty="0"/>
          </a:p>
          <a:p>
            <a:pPr marL="171450" indent="-171450">
              <a:buFont typeface="Arial" panose="020B0604020202020204" pitchFamily="34" charset="0"/>
              <a:buChar char="•"/>
            </a:pPr>
            <a:r>
              <a:rPr lang="en-GB" baseline="0" dirty="0"/>
              <a:t>G</a:t>
            </a:r>
            <a:r>
              <a:rPr lang="en-GB" dirty="0"/>
              <a:t>irls might feel embarrassed, confused, scared and isolated,</a:t>
            </a:r>
            <a:r>
              <a:rPr lang="en-GB" baseline="0" dirty="0"/>
              <a:t> especially when</a:t>
            </a:r>
            <a:r>
              <a:rPr lang="en-GB" dirty="0"/>
              <a:t> getting their first period. </a:t>
            </a:r>
          </a:p>
          <a:p>
            <a:pPr marL="171450" indent="-171450">
              <a:buFont typeface="Arial" panose="020B0604020202020204" pitchFamily="34" charset="0"/>
              <a:buChar char="•"/>
            </a:pPr>
            <a:r>
              <a:rPr lang="en-GB" dirty="0"/>
              <a:t>There is limited information available around periods. It may</a:t>
            </a:r>
            <a:r>
              <a:rPr lang="en-GB" baseline="0" dirty="0"/>
              <a:t> not be taught at schools or discussed at home. </a:t>
            </a:r>
            <a:r>
              <a:rPr lang="en-GB" dirty="0"/>
              <a:t>Girls</a:t>
            </a:r>
            <a:r>
              <a:rPr lang="en-GB" baseline="0" dirty="0"/>
              <a:t> may rely on word of mouth from friends, which may lead to fear and shame with no awareness of how to manage their period. </a:t>
            </a:r>
            <a:endParaRPr lang="en-GB" dirty="0"/>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7</a:t>
            </a:fld>
            <a:endParaRPr lang="en-US"/>
          </a:p>
        </p:txBody>
      </p:sp>
    </p:spTree>
    <p:extLst>
      <p:ext uri="{BB962C8B-B14F-4D97-AF65-F5344CB8AC3E}">
        <p14:creationId xmlns:p14="http://schemas.microsoft.com/office/powerpoint/2010/main" val="99283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In</a:t>
            </a:r>
            <a:r>
              <a:rPr lang="en-GB" baseline="0" dirty="0"/>
              <a:t> this photograph, g</a:t>
            </a:r>
            <a:r>
              <a:rPr lang="en-GB" dirty="0"/>
              <a:t>irls are discussing</a:t>
            </a:r>
            <a:r>
              <a:rPr lang="en-GB" baseline="0" dirty="0"/>
              <a:t> periods </a:t>
            </a:r>
            <a:r>
              <a:rPr lang="en-GB" dirty="0"/>
              <a:t>in a</a:t>
            </a:r>
            <a:r>
              <a:rPr lang="en-GB" baseline="0" dirty="0"/>
              <a:t> village in Nepal.  With </a:t>
            </a:r>
            <a:r>
              <a:rPr lang="en-GB" baseline="0" dirty="0" err="1"/>
              <a:t>WaterAid’s</a:t>
            </a:r>
            <a:r>
              <a:rPr lang="en-GB" baseline="0" dirty="0"/>
              <a:t> help, they have got </a:t>
            </a:r>
            <a:r>
              <a:rPr lang="en-GB" dirty="0"/>
              <a:t>involved in making</a:t>
            </a:r>
            <a:r>
              <a:rPr lang="en-GB" baseline="0" dirty="0"/>
              <a:t> decisions about what they need when they are on their periods.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r>
              <a:rPr lang="en-GB" dirty="0"/>
              <a:t>Today</a:t>
            </a:r>
            <a:r>
              <a:rPr lang="en-GB" baseline="0" dirty="0"/>
              <a:t> they are </a:t>
            </a:r>
            <a:r>
              <a:rPr lang="en-GB" dirty="0"/>
              <a:t>creating change, using</a:t>
            </a:r>
            <a:r>
              <a:rPr lang="en-GB" baseline="0" dirty="0"/>
              <a:t> what they’ve learnt</a:t>
            </a:r>
            <a:r>
              <a:rPr lang="en-GB" dirty="0"/>
              <a:t> to keep girls and women safe and enable them to continue their education</a:t>
            </a:r>
            <a:r>
              <a:rPr lang="en-GB" baseline="0" dirty="0"/>
              <a:t> without letting their periods hold them back.</a:t>
            </a:r>
          </a:p>
          <a:p>
            <a:endParaRPr lang="en-GB" baseline="0" dirty="0"/>
          </a:p>
          <a:p>
            <a:endParaRPr lang="en-GB" dirty="0"/>
          </a:p>
          <a:p>
            <a:br>
              <a:rPr lang="en-GB" i="1" dirty="0"/>
            </a:br>
            <a:endParaRPr lang="en-GB" i="1" dirty="0"/>
          </a:p>
          <a:p>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8</a:t>
            </a:fld>
            <a:endParaRPr lang="en-US"/>
          </a:p>
        </p:txBody>
      </p:sp>
    </p:spTree>
    <p:extLst>
      <p:ext uri="{BB962C8B-B14F-4D97-AF65-F5344CB8AC3E}">
        <p14:creationId xmlns:p14="http://schemas.microsoft.com/office/powerpoint/2010/main" val="101014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778">
              <a:defRPr/>
            </a:pPr>
            <a:r>
              <a:rPr lang="en-GB" b="1" dirty="0">
                <a:cs typeface="Calibri"/>
              </a:rPr>
              <a:t>“Most of the girls are poor, so we came up with the initiative of making reusable sanitary pads.“ Alice </a:t>
            </a:r>
            <a:r>
              <a:rPr lang="en-GB" b="1" dirty="0" err="1">
                <a:cs typeface="Calibri"/>
              </a:rPr>
              <a:t>Namonje</a:t>
            </a:r>
            <a:r>
              <a:rPr lang="en-GB" b="1" dirty="0">
                <a:cs typeface="Calibri"/>
              </a:rPr>
              <a:t>, Menstrual Hygiene Coordinator, </a:t>
            </a:r>
            <a:r>
              <a:rPr lang="en-GB" b="1" dirty="0" err="1">
                <a:cs typeface="Calibri"/>
              </a:rPr>
              <a:t>Lubunda</a:t>
            </a:r>
            <a:r>
              <a:rPr lang="en-GB" b="1" dirty="0">
                <a:cs typeface="Calibri"/>
              </a:rPr>
              <a:t> Primary School, Zambia.  </a:t>
            </a:r>
          </a:p>
          <a:p>
            <a:pPr defTabSz="462778">
              <a:defRPr/>
            </a:pPr>
            <a:r>
              <a:rPr lang="en-GB" b="1" dirty="0">
                <a:cs typeface="Calibri"/>
              </a:rPr>
              <a:t> </a:t>
            </a:r>
          </a:p>
          <a:p>
            <a:pPr defTabSz="462778">
              <a:defRPr/>
            </a:pPr>
            <a:r>
              <a:rPr lang="en-GB" b="0" dirty="0">
                <a:cs typeface="Calibri"/>
              </a:rPr>
              <a:t>This school now has clean water, decent toilets (with built in wash rooms) and sewing machines, so students can make reusable sanitary pads. </a:t>
            </a:r>
          </a:p>
          <a:p>
            <a:pPr defTabSz="462778">
              <a:defRPr/>
            </a:pPr>
            <a:r>
              <a:rPr lang="en-GB" dirty="0">
                <a:cs typeface="Calibri"/>
              </a:rPr>
              <a:t> </a:t>
            </a:r>
            <a:r>
              <a:rPr lang="en-GB" b="0" dirty="0">
                <a:cs typeface="Calibri"/>
              </a:rPr>
              <a:t> </a:t>
            </a:r>
            <a:br>
              <a:rPr lang="en-GB" b="0" dirty="0">
                <a:cs typeface="Calibri"/>
              </a:rPr>
            </a:br>
            <a:r>
              <a:rPr lang="en-GB" b="0" dirty="0">
                <a:cs typeface="Calibri"/>
              </a:rPr>
              <a:t>Alice said proper hygiene facilities played a big role in addressing the problems that came with</a:t>
            </a:r>
            <a:r>
              <a:rPr lang="en-GB" b="0" baseline="0" dirty="0">
                <a:cs typeface="Calibri"/>
              </a:rPr>
              <a:t> periods</a:t>
            </a:r>
            <a:r>
              <a:rPr lang="en-GB" b="0" dirty="0">
                <a:cs typeface="Calibri"/>
              </a:rPr>
              <a:t>. </a:t>
            </a:r>
          </a:p>
          <a:p>
            <a:pPr defTabSz="462778">
              <a:defRPr/>
            </a:pPr>
            <a:endParaRPr lang="en-GB" b="0" dirty="0">
              <a:cs typeface="Calibri"/>
            </a:endParaRPr>
          </a:p>
          <a:p>
            <a:pPr defTabSz="462778">
              <a:defRPr/>
            </a:pPr>
            <a:r>
              <a:rPr lang="en-GB" b="0" dirty="0">
                <a:cs typeface="Calibri"/>
              </a:rPr>
              <a:t> “Many girls have ended up stopping school because sometimes they feel</a:t>
            </a:r>
            <a:r>
              <a:rPr lang="en-GB" b="0" baseline="0" dirty="0">
                <a:cs typeface="Calibri"/>
              </a:rPr>
              <a:t> </a:t>
            </a:r>
            <a:r>
              <a:rPr lang="en-GB" b="0" dirty="0">
                <a:cs typeface="Calibri"/>
              </a:rPr>
              <a:t>stigmatised during that period of the month,” said Alice. She explained that due to lack of proper</a:t>
            </a:r>
            <a:r>
              <a:rPr lang="en-GB" b="0" baseline="0" dirty="0">
                <a:cs typeface="Calibri"/>
              </a:rPr>
              <a:t> toilet and hygiene </a:t>
            </a:r>
            <a:r>
              <a:rPr lang="en-GB" b="0" dirty="0">
                <a:cs typeface="Calibri"/>
              </a:rPr>
              <a:t>facilities,</a:t>
            </a:r>
            <a:r>
              <a:rPr lang="en-GB" b="0" baseline="0" dirty="0">
                <a:cs typeface="Calibri"/>
              </a:rPr>
              <a:t> </a:t>
            </a:r>
            <a:r>
              <a:rPr lang="en-GB" b="0" dirty="0">
                <a:cs typeface="Calibri"/>
              </a:rPr>
              <a:t>girls were being forced to leave school when they </a:t>
            </a:r>
            <a:r>
              <a:rPr lang="en-GB" dirty="0">
                <a:cs typeface="Calibri"/>
              </a:rPr>
              <a:t>began</a:t>
            </a:r>
            <a:r>
              <a:rPr lang="en-GB" b="0" dirty="0">
                <a:cs typeface="Calibri"/>
              </a:rPr>
              <a:t> their</a:t>
            </a:r>
            <a:r>
              <a:rPr lang="en-GB" b="0" baseline="0" dirty="0">
                <a:cs typeface="Calibri"/>
              </a:rPr>
              <a:t> periods</a:t>
            </a:r>
            <a:r>
              <a:rPr lang="en-GB" b="0" dirty="0">
                <a:cs typeface="Calibri"/>
              </a:rPr>
              <a:t>. “Absenteeism was high among girls, some could stay away from school until after a week when they finish their periods,” said Alice.  </a:t>
            </a:r>
            <a:br>
              <a:rPr lang="en-GB" b="0" dirty="0">
                <a:cs typeface="Calibri"/>
              </a:rPr>
            </a:br>
            <a:r>
              <a:rPr lang="en-GB" b="0" dirty="0">
                <a:cs typeface="Calibri"/>
              </a:rPr>
              <a:t>  </a:t>
            </a:r>
            <a:br>
              <a:rPr lang="en-GB" b="0" dirty="0">
                <a:cs typeface="Calibri"/>
              </a:rPr>
            </a:br>
            <a:r>
              <a:rPr lang="en-GB" b="0" dirty="0">
                <a:cs typeface="Calibri"/>
              </a:rPr>
              <a:t>Along</a:t>
            </a:r>
            <a:r>
              <a:rPr lang="en-GB" b="0" baseline="0" dirty="0">
                <a:cs typeface="Calibri"/>
              </a:rPr>
              <a:t> with improved facilities, </a:t>
            </a:r>
            <a:r>
              <a:rPr lang="en-GB" b="0" dirty="0">
                <a:cs typeface="Calibri"/>
              </a:rPr>
              <a:t>Alice conducts weekly meetings with girls aimed at preparing them for the challenges that come with period. The girls’ club</a:t>
            </a:r>
            <a:r>
              <a:rPr lang="en-GB" b="0" baseline="0" dirty="0">
                <a:cs typeface="Calibri"/>
              </a:rPr>
              <a:t> </a:t>
            </a:r>
            <a:r>
              <a:rPr lang="en-GB" b="0" dirty="0">
                <a:cs typeface="Calibri"/>
              </a:rPr>
              <a:t>has</a:t>
            </a:r>
            <a:r>
              <a:rPr lang="en-GB" b="0" baseline="0" dirty="0">
                <a:cs typeface="Calibri"/>
              </a:rPr>
              <a:t> over </a:t>
            </a:r>
            <a:r>
              <a:rPr lang="en-GB" b="0" dirty="0">
                <a:cs typeface="Calibri"/>
              </a:rPr>
              <a:t>300 pupils enrolled</a:t>
            </a:r>
            <a:r>
              <a:rPr lang="en-GB" b="0" baseline="0" dirty="0">
                <a:cs typeface="Calibri"/>
              </a:rPr>
              <a:t>, where pupils </a:t>
            </a:r>
            <a:r>
              <a:rPr lang="en-GB" b="0" dirty="0">
                <a:cs typeface="Calibri"/>
              </a:rPr>
              <a:t>form a strong support group and can share their experiences and strengthen one another.</a:t>
            </a:r>
          </a:p>
          <a:p>
            <a:pPr defTabSz="462778">
              <a:defRPr/>
            </a:pPr>
            <a:endParaRPr lang="en-GB" b="0" dirty="0">
              <a:cs typeface="Calibri"/>
            </a:endParaRPr>
          </a:p>
          <a:p>
            <a:pPr defTabSz="462778">
              <a:defRPr/>
            </a:pPr>
            <a:r>
              <a:rPr lang="en-GB" b="0" dirty="0">
                <a:cs typeface="Calibri"/>
              </a:rPr>
              <a:t> “Girls should not stay home when</a:t>
            </a:r>
            <a:r>
              <a:rPr lang="en-GB" b="0" baseline="0" dirty="0">
                <a:cs typeface="Calibri"/>
              </a:rPr>
              <a:t> they’re on their period</a:t>
            </a:r>
            <a:r>
              <a:rPr lang="en-GB" b="0" dirty="0">
                <a:cs typeface="Calibri"/>
              </a:rPr>
              <a:t>, we are breaking the silence because</a:t>
            </a:r>
            <a:r>
              <a:rPr lang="en-GB" b="0" baseline="0" dirty="0">
                <a:cs typeface="Calibri"/>
              </a:rPr>
              <a:t> periods are</a:t>
            </a:r>
            <a:r>
              <a:rPr lang="en-GB" b="0" dirty="0">
                <a:cs typeface="Calibri"/>
              </a:rPr>
              <a:t> natural,” says Alice. The girl’s club received sewing machines from WaterAid, and they have been making reusable sanitary</a:t>
            </a:r>
            <a:r>
              <a:rPr lang="en-GB" b="0" baseline="0" dirty="0">
                <a:cs typeface="Calibri"/>
              </a:rPr>
              <a:t> </a:t>
            </a:r>
            <a:r>
              <a:rPr lang="en-GB" b="0" dirty="0">
                <a:cs typeface="Calibri"/>
              </a:rPr>
              <a:t>pads. </a:t>
            </a:r>
            <a:r>
              <a:rPr lang="en-GB" b="0" baseline="0" dirty="0">
                <a:cs typeface="Calibri"/>
              </a:rPr>
              <a:t> </a:t>
            </a:r>
            <a:r>
              <a:rPr lang="en-GB" b="0" dirty="0">
                <a:cs typeface="Calibri"/>
              </a:rPr>
              <a:t>“We came up with the initiative of making reusable sanitary pads because most of the girls are poor, they can’t afford to buy disposable</a:t>
            </a:r>
            <a:r>
              <a:rPr lang="en-GB" b="0" baseline="0" dirty="0">
                <a:cs typeface="Calibri"/>
              </a:rPr>
              <a:t> ones</a:t>
            </a:r>
            <a:r>
              <a:rPr lang="en-GB" b="0" dirty="0">
                <a:cs typeface="Calibri"/>
              </a:rPr>
              <a:t> month by month,” said Alice. </a:t>
            </a:r>
          </a:p>
          <a:p>
            <a:pPr defTabSz="462778">
              <a:defRPr/>
            </a:pPr>
            <a:endParaRPr lang="en-GB" b="1" dirty="0">
              <a:cs typeface="Calibri"/>
            </a:endParaRPr>
          </a:p>
        </p:txBody>
      </p:sp>
      <p:sp>
        <p:nvSpPr>
          <p:cNvPr id="4" name="Slide Number Placeholder 3"/>
          <p:cNvSpPr>
            <a:spLocks noGrp="1"/>
          </p:cNvSpPr>
          <p:nvPr>
            <p:ph type="sldNum" sz="quarter" idx="10"/>
          </p:nvPr>
        </p:nvSpPr>
        <p:spPr/>
        <p:txBody>
          <a:bodyPr/>
          <a:lstStyle/>
          <a:p>
            <a:fld id="{FAD751AE-7ABC-314D-AFAD-47B860ED6FFE}" type="slidenum">
              <a:rPr lang="en-US" smtClean="0"/>
              <a:pPr/>
              <a:t>9</a:t>
            </a:fld>
            <a:endParaRPr lang="en-US"/>
          </a:p>
        </p:txBody>
      </p:sp>
    </p:spTree>
    <p:extLst>
      <p:ext uri="{BB962C8B-B14F-4D97-AF65-F5344CB8AC3E}">
        <p14:creationId xmlns:p14="http://schemas.microsoft.com/office/powerpoint/2010/main" val="243675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0.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p:spTree>
      <p:nvGrpSpPr>
        <p:cNvPr id="1" name=""/>
        <p:cNvGrpSpPr/>
        <p:nvPr/>
      </p:nvGrpSpPr>
      <p:grpSpPr>
        <a:xfrm>
          <a:off x="0" y="0"/>
          <a:ext cx="0" cy="0"/>
          <a:chOff x="0" y="0"/>
          <a:chExt cx="0" cy="0"/>
        </a:xfrm>
      </p:grpSpPr>
      <p:sp>
        <p:nvSpPr>
          <p:cNvPr id="2" name="Rounded Rectangle 1"/>
          <p:cNvSpPr/>
          <p:nvPr userDrawn="1"/>
        </p:nvSpPr>
        <p:spPr>
          <a:xfrm>
            <a:off x="360359" y="360364"/>
            <a:ext cx="4194000" cy="419063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554227" y="472325"/>
            <a:ext cx="3766134"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Presentation title</a:t>
            </a:r>
          </a:p>
        </p:txBody>
      </p:sp>
      <p:sp>
        <p:nvSpPr>
          <p:cNvPr id="11" name="Text Placeholder 29"/>
          <p:cNvSpPr>
            <a:spLocks noGrp="1"/>
          </p:cNvSpPr>
          <p:nvPr>
            <p:ph type="body" sz="quarter" idx="11" hasCustomPrompt="1"/>
          </p:nvPr>
        </p:nvSpPr>
        <p:spPr>
          <a:xfrm>
            <a:off x="564886" y="3348775"/>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a:t>Name Surname</a:t>
            </a:r>
          </a:p>
        </p:txBody>
      </p:sp>
      <p:sp>
        <p:nvSpPr>
          <p:cNvPr id="15" name="Picture Placeholder 14"/>
          <p:cNvSpPr>
            <a:spLocks noGrp="1"/>
          </p:cNvSpPr>
          <p:nvPr>
            <p:ph type="pic" sz="quarter" idx="12" hasCustomPrompt="1"/>
          </p:nvPr>
        </p:nvSpPr>
        <p:spPr>
          <a:xfrm>
            <a:off x="4617508" y="360363"/>
            <a:ext cx="3124800" cy="4190400"/>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39" name="Text Placeholder 29"/>
          <p:cNvSpPr>
            <a:spLocks noGrp="1"/>
          </p:cNvSpPr>
          <p:nvPr>
            <p:ph type="body" sz="quarter" idx="13" hasCustomPrompt="1"/>
          </p:nvPr>
        </p:nvSpPr>
        <p:spPr>
          <a:xfrm>
            <a:off x="564886" y="4124214"/>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err="1"/>
              <a:t>dd</a:t>
            </a:r>
            <a:r>
              <a:rPr lang="en-GB" noProof="0"/>
              <a:t>/mm/</a:t>
            </a:r>
            <a:r>
              <a:rPr lang="en-GB" noProof="0" err="1"/>
              <a:t>yyyy</a:t>
            </a:r>
            <a:endParaRPr lang="en-GB" noProof="0"/>
          </a:p>
        </p:txBody>
      </p:sp>
      <p:sp>
        <p:nvSpPr>
          <p:cNvPr id="42" name="Text Placeholder 29"/>
          <p:cNvSpPr>
            <a:spLocks noGrp="1"/>
          </p:cNvSpPr>
          <p:nvPr>
            <p:ph type="body" sz="quarter" idx="14" hasCustomPrompt="1"/>
          </p:nvPr>
        </p:nvSpPr>
        <p:spPr>
          <a:xfrm>
            <a:off x="564886" y="3609702"/>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a:t>Job title/team</a:t>
            </a:r>
          </a:p>
        </p:txBody>
      </p:sp>
      <p:sp>
        <p:nvSpPr>
          <p:cNvPr id="4" name="Picture Placeholder 3"/>
          <p:cNvSpPr>
            <a:spLocks noGrp="1"/>
          </p:cNvSpPr>
          <p:nvPr>
            <p:ph type="pic" sz="quarter" idx="15" hasCustomPrompt="1"/>
          </p:nvPr>
        </p:nvSpPr>
        <p:spPr>
          <a:xfrm>
            <a:off x="7804150" y="360363"/>
            <a:ext cx="990600" cy="2071687"/>
          </a:xfrm>
          <a:prstGeom prst="rect">
            <a:avLst/>
          </a:prstGeom>
        </p:spPr>
        <p:txBody>
          <a:bodyPr vert="horz"/>
          <a:lstStyle>
            <a:lvl1pPr marL="0" indent="0" algn="ctr">
              <a:buFontTx/>
              <a:buNone/>
              <a:defRPr sz="1000"/>
            </a:lvl1pPr>
          </a:lstStyle>
          <a:p>
            <a:r>
              <a:rPr lang="en-US"/>
              <a:t>Click to add Three Symbol</a:t>
            </a:r>
          </a:p>
        </p:txBody>
      </p:sp>
    </p:spTree>
    <p:extLst>
      <p:ext uri="{BB962C8B-B14F-4D97-AF65-F5344CB8AC3E}">
        <p14:creationId xmlns:p14="http://schemas.microsoft.com/office/powerpoint/2010/main" val="61701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Inspiring Teal">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360000" y="360000"/>
            <a:ext cx="8424000" cy="4428000"/>
          </a:xfrm>
          <a:prstGeom prst="roundRect">
            <a:avLst>
              <a:gd name="adj" fmla="val 1457"/>
            </a:avLst>
          </a:prstGeom>
          <a:solidFill>
            <a:srgbClr val="007D8A"/>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31036039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Divider Vitality Red">
    <p:spTree>
      <p:nvGrpSpPr>
        <p:cNvPr id="1" name=""/>
        <p:cNvGrpSpPr/>
        <p:nvPr/>
      </p:nvGrpSpPr>
      <p:grpSpPr>
        <a:xfrm>
          <a:off x="0" y="0"/>
          <a:ext cx="0" cy="0"/>
          <a:chOff x="0" y="0"/>
          <a:chExt cx="0" cy="0"/>
        </a:xfrm>
      </p:grpSpPr>
      <p:sp>
        <p:nvSpPr>
          <p:cNvPr id="6" name="Picture Placeholder 14"/>
          <p:cNvSpPr>
            <a:spLocks noGrp="1"/>
          </p:cNvSpPr>
          <p:nvPr>
            <p:ph type="pic" sz="quarter" idx="13"/>
          </p:nvPr>
        </p:nvSpPr>
        <p:spPr>
          <a:xfrm>
            <a:off x="360000" y="360000"/>
            <a:ext cx="8424000" cy="4428000"/>
          </a:xfrm>
          <a:prstGeom prst="roundRect">
            <a:avLst>
              <a:gd name="adj" fmla="val 1457"/>
            </a:avLst>
          </a:prstGeom>
          <a:solidFill>
            <a:srgbClr val="C63527"/>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C1B606A6-4279-4DC4-A9D3-B8BBC5ABDC20}"/>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61056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Divider Strong Chestnut">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rgbClr val="85431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marR="0" indent="0" algn="ctr" defTabSz="457200" rtl="0" eaLnBrk="1" fontAlgn="auto" latinLnBrk="0" hangingPunct="1">
              <a:lnSpc>
                <a:spcPct val="100000"/>
              </a:lnSpc>
              <a:spcBef>
                <a:spcPct val="20000"/>
              </a:spcBef>
              <a:spcAft>
                <a:spcPts val="0"/>
              </a:spcAft>
              <a:buClrTx/>
              <a:buSzTx/>
              <a:buFontTx/>
              <a:buNone/>
              <a:tabLst/>
              <a:defRPr lang="en-GB" sz="1200" noProof="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D684F073-3961-4677-918A-352B1B9731A1}"/>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66655143"/>
      </p:ext>
    </p:extLst>
  </p:cSld>
  <p:clrMapOvr>
    <a:masterClrMapping/>
  </p:clrMapOvr>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cSld name="Slide Title Option 1">
    <p:spTree>
      <p:nvGrpSpPr>
        <p:cNvPr id="1" name=""/>
        <p:cNvGrpSpPr/>
        <p:nvPr/>
      </p:nvGrpSpPr>
      <p:grpSpPr>
        <a:xfrm>
          <a:off x="0" y="0"/>
          <a:ext cx="0" cy="0"/>
          <a:chOff x="0" y="0"/>
          <a:chExt cx="0" cy="0"/>
        </a:xfrm>
      </p:grpSpPr>
      <p:sp>
        <p:nvSpPr>
          <p:cNvPr id="2" name="Rounded Rectangle 1"/>
          <p:cNvSpPr/>
          <p:nvPr/>
        </p:nvSpPr>
        <p:spPr>
          <a:xfrm>
            <a:off x="360359" y="360364"/>
            <a:ext cx="4194000" cy="419063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554227" y="472325"/>
            <a:ext cx="3766134"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564886" y="3348775"/>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4617508" y="360363"/>
            <a:ext cx="3124800" cy="4190400"/>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564886" y="4124214"/>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564886" y="3609702"/>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pic>
        <p:nvPicPr>
          <p:cNvPr id="12" name="Picture 11">
            <a:extLst>
              <a:ext uri="{FF2B5EF4-FFF2-40B4-BE49-F238E27FC236}">
                <a16:creationId xmlns:a16="http://schemas.microsoft.com/office/drawing/2014/main" id="{D3943C04-61B1-4092-AC0C-43C8446F8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4008637184"/>
      </p:ext>
    </p:extLst>
  </p:cSld>
  <p:clrMapOvr>
    <a:masterClrMapping/>
  </p:clrMapOvr>
  <p:hf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cSld name="Slide Title Option 2">
    <p:spTree>
      <p:nvGrpSpPr>
        <p:cNvPr id="1" name=""/>
        <p:cNvGrpSpPr/>
        <p:nvPr/>
      </p:nvGrpSpPr>
      <p:grpSpPr>
        <a:xfrm>
          <a:off x="0" y="0"/>
          <a:ext cx="0" cy="0"/>
          <a:chOff x="0" y="0"/>
          <a:chExt cx="0" cy="0"/>
        </a:xfrm>
      </p:grpSpPr>
      <p:sp>
        <p:nvSpPr>
          <p:cNvPr id="2" name="Rounded Rectangle 1"/>
          <p:cNvSpPr/>
          <p:nvPr/>
        </p:nvSpPr>
        <p:spPr>
          <a:xfrm>
            <a:off x="4600483" y="360364"/>
            <a:ext cx="3348380" cy="419063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4791443" y="472325"/>
            <a:ext cx="3054519"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4802102" y="3348775"/>
            <a:ext cx="3054519"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352424" y="360363"/>
            <a:ext cx="4191095" cy="4190400"/>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4802102" y="4124214"/>
            <a:ext cx="3054519"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4802102" y="3609702"/>
            <a:ext cx="3054519"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pic>
        <p:nvPicPr>
          <p:cNvPr id="12" name="Picture 11">
            <a:extLst>
              <a:ext uri="{FF2B5EF4-FFF2-40B4-BE49-F238E27FC236}">
                <a16:creationId xmlns:a16="http://schemas.microsoft.com/office/drawing/2014/main" id="{6F9BC7C8-6991-46DF-A69C-7FF333FE1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52135392"/>
      </p:ext>
    </p:extLst>
  </p:cSld>
  <p:clrMapOvr>
    <a:masterClrMapping/>
  </p:clrMapOvr>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cSld name="Slide Title Option 3">
    <p:spTree>
      <p:nvGrpSpPr>
        <p:cNvPr id="1" name=""/>
        <p:cNvGrpSpPr/>
        <p:nvPr/>
      </p:nvGrpSpPr>
      <p:grpSpPr>
        <a:xfrm>
          <a:off x="0" y="0"/>
          <a:ext cx="0" cy="0"/>
          <a:chOff x="0" y="0"/>
          <a:chExt cx="0" cy="0"/>
        </a:xfrm>
      </p:grpSpPr>
      <p:sp>
        <p:nvSpPr>
          <p:cNvPr id="2" name="Rounded Rectangle 1"/>
          <p:cNvSpPr/>
          <p:nvPr/>
        </p:nvSpPr>
        <p:spPr>
          <a:xfrm>
            <a:off x="2056467" y="2905572"/>
            <a:ext cx="5049728" cy="1641028"/>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2108418" y="2994406"/>
            <a:ext cx="3790659"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2108418" y="3587239"/>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360000" y="360363"/>
            <a:ext cx="3352308" cy="2500281"/>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2108418" y="4124214"/>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2108418" y="3848166"/>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sp>
        <p:nvSpPr>
          <p:cNvPr id="23" name="Picture Placeholder 14"/>
          <p:cNvSpPr>
            <a:spLocks noGrp="1"/>
          </p:cNvSpPr>
          <p:nvPr>
            <p:ph type="pic" sz="quarter" idx="16" hasCustomPrompt="1"/>
          </p:nvPr>
        </p:nvSpPr>
        <p:spPr>
          <a:xfrm>
            <a:off x="3763108" y="360362"/>
            <a:ext cx="2477477" cy="2500281"/>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24" name="Picture Placeholder 14"/>
          <p:cNvSpPr>
            <a:spLocks noGrp="1"/>
          </p:cNvSpPr>
          <p:nvPr>
            <p:ph type="pic" sz="quarter" idx="17" hasCustomPrompt="1"/>
          </p:nvPr>
        </p:nvSpPr>
        <p:spPr>
          <a:xfrm>
            <a:off x="6307016" y="360363"/>
            <a:ext cx="2487216" cy="2500280"/>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pic>
        <p:nvPicPr>
          <p:cNvPr id="17" name="Picture 16">
            <a:extLst>
              <a:ext uri="{FF2B5EF4-FFF2-40B4-BE49-F238E27FC236}">
                <a16:creationId xmlns:a16="http://schemas.microsoft.com/office/drawing/2014/main" id="{B738AFD0-4E7C-49BE-8802-CD62E9893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923877133"/>
      </p:ext>
    </p:extLst>
  </p:cSld>
  <p:clrMapOvr>
    <a:masterClrMapping/>
  </p:clrMapOvr>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cSld name="Slide Title Option 4">
    <p:spTree>
      <p:nvGrpSpPr>
        <p:cNvPr id="1" name=""/>
        <p:cNvGrpSpPr/>
        <p:nvPr/>
      </p:nvGrpSpPr>
      <p:grpSpPr>
        <a:xfrm>
          <a:off x="0" y="0"/>
          <a:ext cx="0" cy="0"/>
          <a:chOff x="0" y="0"/>
          <a:chExt cx="0" cy="0"/>
        </a:xfrm>
      </p:grpSpPr>
      <p:sp>
        <p:nvSpPr>
          <p:cNvPr id="2" name="Rounded Rectangle 1"/>
          <p:cNvSpPr/>
          <p:nvPr/>
        </p:nvSpPr>
        <p:spPr>
          <a:xfrm>
            <a:off x="1222212" y="360363"/>
            <a:ext cx="5029298" cy="1658781"/>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1347583" y="478110"/>
            <a:ext cx="3790659"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1347583" y="1204849"/>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349769" y="2064071"/>
            <a:ext cx="3348886"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1347583" y="1741824"/>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1347583" y="1465776"/>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sp>
        <p:nvSpPr>
          <p:cNvPr id="23" name="Picture Placeholder 14"/>
          <p:cNvSpPr>
            <a:spLocks noGrp="1"/>
          </p:cNvSpPr>
          <p:nvPr>
            <p:ph type="pic" sz="quarter" idx="16" hasCustomPrompt="1"/>
          </p:nvPr>
        </p:nvSpPr>
        <p:spPr>
          <a:xfrm>
            <a:off x="3765835" y="2064071"/>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24" name="Picture Placeholder 14"/>
          <p:cNvSpPr>
            <a:spLocks noGrp="1"/>
          </p:cNvSpPr>
          <p:nvPr>
            <p:ph type="pic" sz="quarter" idx="17" hasCustomPrompt="1"/>
          </p:nvPr>
        </p:nvSpPr>
        <p:spPr>
          <a:xfrm>
            <a:off x="6308556" y="360362"/>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pic>
        <p:nvPicPr>
          <p:cNvPr id="14" name="Picture 13">
            <a:extLst>
              <a:ext uri="{FF2B5EF4-FFF2-40B4-BE49-F238E27FC236}">
                <a16:creationId xmlns:a16="http://schemas.microsoft.com/office/drawing/2014/main" id="{31FDCC7F-5889-4F88-9F96-83BFC709B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3157844306"/>
      </p:ext>
    </p:extLst>
  </p:cSld>
  <p:clrMapOvr>
    <a:masterClrMapping/>
  </p:clrMapOvr>
  <p:hf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Grid to Edit">
    <p:spTree>
      <p:nvGrpSpPr>
        <p:cNvPr id="1" name=""/>
        <p:cNvGrpSpPr/>
        <p:nvPr/>
      </p:nvGrpSpPr>
      <p:grpSpPr>
        <a:xfrm>
          <a:off x="0" y="0"/>
          <a:ext cx="0" cy="0"/>
          <a:chOff x="0" y="0"/>
          <a:chExt cx="0" cy="0"/>
        </a:xfrm>
      </p:grpSpPr>
      <p:sp>
        <p:nvSpPr>
          <p:cNvPr id="30" name="Picture Placeholder 14"/>
          <p:cNvSpPr>
            <a:spLocks noGrp="1"/>
          </p:cNvSpPr>
          <p:nvPr>
            <p:ph type="pic" sz="quarter" idx="38"/>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9" name="Picture Placeholder 14"/>
          <p:cNvSpPr>
            <a:spLocks noGrp="1"/>
          </p:cNvSpPr>
          <p:nvPr>
            <p:ph type="pic" sz="quarter" idx="34"/>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3" name="Picture Placeholder 14"/>
          <p:cNvSpPr>
            <a:spLocks noGrp="1"/>
          </p:cNvSpPr>
          <p:nvPr>
            <p:ph type="pic" sz="quarter" idx="12"/>
          </p:nvPr>
        </p:nvSpPr>
        <p:spPr>
          <a:xfrm>
            <a:off x="2489072" y="363174"/>
            <a:ext cx="4186800" cy="4182137"/>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3" name="Picture Placeholder 14"/>
          <p:cNvSpPr>
            <a:spLocks noGrp="1"/>
          </p:cNvSpPr>
          <p:nvPr>
            <p:ph type="pic" sz="quarter" idx="35"/>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9" name="Picture Placeholder 14"/>
          <p:cNvSpPr>
            <a:spLocks noGrp="1"/>
          </p:cNvSpPr>
          <p:nvPr>
            <p:ph type="pic" sz="quarter" idx="42"/>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5" name="Text Placeholder 4"/>
          <p:cNvSpPr>
            <a:spLocks noGrp="1"/>
          </p:cNvSpPr>
          <p:nvPr>
            <p:ph type="body" sz="quarter" idx="45" hasCustomPrompt="1"/>
          </p:nvPr>
        </p:nvSpPr>
        <p:spPr>
          <a:xfrm>
            <a:off x="6738590" y="362736"/>
            <a:ext cx="1980000" cy="1465262"/>
          </a:xfrm>
          <a:prstGeom prst="rect">
            <a:avLst/>
          </a:prstGeom>
        </p:spPr>
        <p:txBody>
          <a:bodyPr vert="horz"/>
          <a:lstStyle>
            <a:lvl1pPr marL="180000" indent="-180000">
              <a:spcBef>
                <a:spcPts val="0"/>
              </a:spcBef>
              <a:spcAft>
                <a:spcPts val="1000"/>
              </a:spcAft>
              <a:buClr>
                <a:schemeClr val="accent1"/>
              </a:buClr>
              <a:buFont typeface="Arial"/>
              <a:buChar char="•"/>
              <a:defRPr sz="1400" baseline="0"/>
            </a:lvl1pPr>
            <a:lvl2pPr marL="180000" indent="-180000">
              <a:spcBef>
                <a:spcPts val="0"/>
              </a:spcBef>
              <a:spcAft>
                <a:spcPts val="1000"/>
              </a:spcAft>
              <a:buClr>
                <a:schemeClr val="accent1"/>
              </a:buClr>
              <a:defRPr sz="1400"/>
            </a:lvl2pPr>
            <a:lvl3pPr marL="180000" indent="-180000">
              <a:spcBef>
                <a:spcPts val="0"/>
              </a:spcBef>
              <a:spcAft>
                <a:spcPts val="1000"/>
              </a:spcAft>
              <a:buClr>
                <a:schemeClr val="accent1"/>
              </a:buClr>
              <a:defRPr sz="1400"/>
            </a:lvl3pPr>
            <a:lvl4pPr marL="180000" indent="-180000">
              <a:spcBef>
                <a:spcPts val="0"/>
              </a:spcBef>
              <a:spcAft>
                <a:spcPts val="1000"/>
              </a:spcAft>
              <a:buClr>
                <a:schemeClr val="accent1"/>
              </a:buClr>
              <a:defRPr sz="1400"/>
            </a:lvl4pPr>
            <a:lvl5pPr marL="180000" indent="-180000">
              <a:spcBef>
                <a:spcPts val="0"/>
              </a:spcBef>
              <a:spcAft>
                <a:spcPts val="1000"/>
              </a:spcAft>
              <a:buClr>
                <a:schemeClr val="accent1"/>
              </a:buClr>
              <a:defRPr sz="1400"/>
            </a:lvl5pPr>
          </a:lstStyle>
          <a:p>
            <a:pPr lvl="0"/>
            <a:r>
              <a:rPr lang="en-GB" dirty="0"/>
              <a:t>Bullet points</a:t>
            </a:r>
          </a:p>
          <a:p>
            <a:pPr lvl="0"/>
            <a:r>
              <a:rPr lang="en-GB" dirty="0"/>
              <a:t>Bullet points</a:t>
            </a:r>
          </a:p>
          <a:p>
            <a:pPr lvl="0"/>
            <a:r>
              <a:rPr lang="en-GB" dirty="0"/>
              <a:t>Bullet points</a:t>
            </a:r>
          </a:p>
          <a:p>
            <a:pPr lvl="0"/>
            <a:endParaRPr lang="en-GB" dirty="0"/>
          </a:p>
        </p:txBody>
      </p:sp>
      <p:sp>
        <p:nvSpPr>
          <p:cNvPr id="3" name="Text Placeholder 2"/>
          <p:cNvSpPr>
            <a:spLocks noGrp="1"/>
          </p:cNvSpPr>
          <p:nvPr>
            <p:ph type="body" sz="quarter" idx="46" hasCustomPrompt="1"/>
          </p:nvPr>
        </p:nvSpPr>
        <p:spPr>
          <a:xfrm>
            <a:off x="3023088" y="1045776"/>
            <a:ext cx="1980000" cy="1440000"/>
          </a:xfrm>
          <a:prstGeom prst="rect">
            <a:avLst/>
          </a:prstGeom>
        </p:spPr>
        <p:txBody>
          <a:bodyPr vert="horz"/>
          <a:lstStyle>
            <a:lvl1pPr marL="180000" indent="-180000">
              <a:spcBef>
                <a:spcPts val="0"/>
              </a:spcBef>
              <a:spcAft>
                <a:spcPts val="1000"/>
              </a:spcAft>
              <a:buClr>
                <a:schemeClr val="accent1"/>
              </a:buClr>
              <a:defRPr sz="1400" baseline="0"/>
            </a:lvl1pPr>
            <a:lvl2pPr marL="180000" indent="-180000">
              <a:spcBef>
                <a:spcPts val="0"/>
              </a:spcBef>
              <a:spcAft>
                <a:spcPts val="1000"/>
              </a:spcAft>
              <a:buClr>
                <a:schemeClr val="accent1"/>
              </a:buClr>
              <a:defRPr sz="1400"/>
            </a:lvl2pPr>
            <a:lvl3pPr marL="180000" indent="-180000">
              <a:spcBef>
                <a:spcPts val="0"/>
              </a:spcBef>
              <a:spcAft>
                <a:spcPts val="1000"/>
              </a:spcAft>
              <a:buClr>
                <a:schemeClr val="accent1"/>
              </a:buClr>
              <a:defRPr sz="1400"/>
            </a:lvl3pPr>
            <a:lvl4pPr marL="180000" indent="-180000">
              <a:spcBef>
                <a:spcPts val="0"/>
              </a:spcBef>
              <a:spcAft>
                <a:spcPts val="1000"/>
              </a:spcAft>
              <a:buClr>
                <a:schemeClr val="accent1"/>
              </a:buClr>
              <a:defRPr sz="1400"/>
            </a:lvl4pPr>
            <a:lvl5pPr marL="180000" indent="-180000">
              <a:spcBef>
                <a:spcPts val="0"/>
              </a:spcBef>
              <a:spcAft>
                <a:spcPts val="1000"/>
              </a:spcAft>
              <a:buClr>
                <a:schemeClr val="accent1"/>
              </a:buClr>
              <a:defRPr sz="1400"/>
            </a:lvl5pPr>
          </a:lstStyle>
          <a:p>
            <a:pPr lvl="0"/>
            <a:r>
              <a:rPr lang="en-GB" dirty="0"/>
              <a:t>Bullet points</a:t>
            </a:r>
          </a:p>
          <a:p>
            <a:pPr lvl="0"/>
            <a:r>
              <a:rPr lang="en-GB" dirty="0"/>
              <a:t>Bullet points</a:t>
            </a:r>
          </a:p>
          <a:p>
            <a:pPr lvl="0"/>
            <a:r>
              <a:rPr lang="en-GB" dirty="0"/>
              <a:t>Bullet points</a:t>
            </a:r>
          </a:p>
        </p:txBody>
      </p:sp>
      <p:pic>
        <p:nvPicPr>
          <p:cNvPr id="14" name="Picture 13">
            <a:extLst>
              <a:ext uri="{FF2B5EF4-FFF2-40B4-BE49-F238E27FC236}">
                <a16:creationId xmlns:a16="http://schemas.microsoft.com/office/drawing/2014/main" id="{7B7BB7AB-E5FD-431D-8793-DBB8CF73D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378700273"/>
      </p:ext>
    </p:extLst>
  </p:cSld>
  <p:clrMapOvr>
    <a:masterClrMapping/>
  </p:clrMapOvr>
  <p:hf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Bullet Content 1">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344488" y="1130394"/>
            <a:ext cx="6303962" cy="1618488"/>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2"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pic>
        <p:nvPicPr>
          <p:cNvPr id="4" name="Picture 3">
            <a:extLst>
              <a:ext uri="{FF2B5EF4-FFF2-40B4-BE49-F238E27FC236}">
                <a16:creationId xmlns:a16="http://schemas.microsoft.com/office/drawing/2014/main" id="{E422F6D2-CB7D-441A-8CA9-91331730B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38111282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1_Grid to Edit">
    <p:spTree>
      <p:nvGrpSpPr>
        <p:cNvPr id="1" name=""/>
        <p:cNvGrpSpPr/>
        <p:nvPr/>
      </p:nvGrpSpPr>
      <p:grpSpPr>
        <a:xfrm>
          <a:off x="0" y="0"/>
          <a:ext cx="0" cy="0"/>
          <a:chOff x="0" y="0"/>
          <a:chExt cx="0" cy="0"/>
        </a:xfrm>
      </p:grpSpPr>
      <p:sp>
        <p:nvSpPr>
          <p:cNvPr id="30" name="Picture Placeholder 14"/>
          <p:cNvSpPr>
            <a:spLocks noGrp="1"/>
          </p:cNvSpPr>
          <p:nvPr>
            <p:ph type="pic" sz="quarter" idx="38"/>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9" name="Picture Placeholder 14"/>
          <p:cNvSpPr>
            <a:spLocks noGrp="1"/>
          </p:cNvSpPr>
          <p:nvPr>
            <p:ph type="pic" sz="quarter" idx="34"/>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3" name="Picture Placeholder 14"/>
          <p:cNvSpPr>
            <a:spLocks noGrp="1"/>
          </p:cNvSpPr>
          <p:nvPr>
            <p:ph type="pic" sz="quarter" idx="12"/>
          </p:nvPr>
        </p:nvSpPr>
        <p:spPr>
          <a:xfrm>
            <a:off x="2489072" y="363176"/>
            <a:ext cx="4186800" cy="4182135"/>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3" name="Picture Placeholder 14"/>
          <p:cNvSpPr>
            <a:spLocks noGrp="1"/>
          </p:cNvSpPr>
          <p:nvPr>
            <p:ph type="pic" sz="quarter" idx="35"/>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9" name="Picture Placeholder 14"/>
          <p:cNvSpPr>
            <a:spLocks noGrp="1"/>
          </p:cNvSpPr>
          <p:nvPr>
            <p:ph type="pic" sz="quarter" idx="42"/>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4" name="Text Placeholder 4"/>
          <p:cNvSpPr>
            <a:spLocks noGrp="1"/>
          </p:cNvSpPr>
          <p:nvPr>
            <p:ph type="body" sz="quarter" idx="45" hasCustomPrompt="1"/>
          </p:nvPr>
        </p:nvSpPr>
        <p:spPr>
          <a:xfrm>
            <a:off x="6738590" y="362736"/>
            <a:ext cx="1980000" cy="1465262"/>
          </a:xfrm>
          <a:prstGeom prst="rect">
            <a:avLst/>
          </a:prstGeom>
        </p:spPr>
        <p:txBody>
          <a:bodyPr vert="horz"/>
          <a:lstStyle>
            <a:lvl1pPr marL="180000" indent="-180000">
              <a:spcBef>
                <a:spcPts val="0"/>
              </a:spcBef>
              <a:spcAft>
                <a:spcPts val="1000"/>
              </a:spcAft>
              <a:buClr>
                <a:schemeClr val="accent1"/>
              </a:buClr>
              <a:buFont typeface="Arial"/>
              <a:buChar char="•"/>
              <a:defRPr sz="1400" baseline="0"/>
            </a:lvl1pPr>
            <a:lvl2pPr marL="180000" indent="-180000">
              <a:spcBef>
                <a:spcPts val="0"/>
              </a:spcBef>
              <a:spcAft>
                <a:spcPts val="1000"/>
              </a:spcAft>
              <a:buClr>
                <a:schemeClr val="accent1"/>
              </a:buClr>
              <a:defRPr sz="1400"/>
            </a:lvl2pPr>
            <a:lvl3pPr marL="180000" indent="-180000">
              <a:spcBef>
                <a:spcPts val="0"/>
              </a:spcBef>
              <a:spcAft>
                <a:spcPts val="1000"/>
              </a:spcAft>
              <a:buClr>
                <a:schemeClr val="accent1"/>
              </a:buClr>
              <a:defRPr sz="1400"/>
            </a:lvl3pPr>
            <a:lvl4pPr marL="180000" indent="-180000">
              <a:spcBef>
                <a:spcPts val="0"/>
              </a:spcBef>
              <a:spcAft>
                <a:spcPts val="1000"/>
              </a:spcAft>
              <a:buClr>
                <a:schemeClr val="accent1"/>
              </a:buClr>
              <a:defRPr sz="1400"/>
            </a:lvl4pPr>
            <a:lvl5pPr marL="180000" indent="-180000">
              <a:spcBef>
                <a:spcPts val="0"/>
              </a:spcBef>
              <a:spcAft>
                <a:spcPts val="1000"/>
              </a:spcAft>
              <a:buClr>
                <a:schemeClr val="accent1"/>
              </a:buClr>
              <a:defRPr sz="1400"/>
            </a:lvl5pPr>
          </a:lstStyle>
          <a:p>
            <a:pPr lvl="0"/>
            <a:r>
              <a:rPr lang="en-GB" dirty="0"/>
              <a:t>Bullet points</a:t>
            </a:r>
          </a:p>
          <a:p>
            <a:pPr lvl="0"/>
            <a:r>
              <a:rPr lang="en-GB" dirty="0"/>
              <a:t>Bullet points</a:t>
            </a:r>
          </a:p>
          <a:p>
            <a:pPr lvl="0"/>
            <a:r>
              <a:rPr lang="en-GB" dirty="0"/>
              <a:t>Bullet points</a:t>
            </a:r>
          </a:p>
          <a:p>
            <a:pPr lvl="0"/>
            <a:endParaRPr lang="en-GB" dirty="0"/>
          </a:p>
        </p:txBody>
      </p:sp>
      <p:pic>
        <p:nvPicPr>
          <p:cNvPr id="16" name="Picture 15">
            <a:extLst>
              <a:ext uri="{FF2B5EF4-FFF2-40B4-BE49-F238E27FC236}">
                <a16:creationId xmlns:a16="http://schemas.microsoft.com/office/drawing/2014/main" id="{9DC70506-8909-4D59-B91A-B5AC652F0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863023002"/>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Body and Content 1">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344488" y="2838354"/>
            <a:ext cx="6303962" cy="1321625"/>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4" name="Content Placeholder 2"/>
          <p:cNvSpPr>
            <a:spLocks noGrp="1"/>
          </p:cNvSpPr>
          <p:nvPr>
            <p:ph idx="17"/>
          </p:nvPr>
        </p:nvSpPr>
        <p:spPr>
          <a:xfrm>
            <a:off x="344488" y="1130394"/>
            <a:ext cx="6303962" cy="1618488"/>
          </a:xfrm>
          <a:prstGeom prst="rect">
            <a:avLst/>
          </a:prstGeom>
        </p:spPr>
        <p:txBody>
          <a:bodyPr lIns="0" tIns="0" rIns="0" bIns="0"/>
          <a:lstStyle>
            <a:lvl1pPr marL="0" indent="0">
              <a:lnSpc>
                <a:spcPct val="100000"/>
              </a:lnSpc>
              <a:spcBef>
                <a:spcPts val="0"/>
              </a:spcBef>
              <a:buClr>
                <a:schemeClr val="accent1"/>
              </a:buClr>
              <a:buFontTx/>
              <a:buNone/>
              <a:defRPr sz="18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5"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pic>
        <p:nvPicPr>
          <p:cNvPr id="5" name="Picture 4">
            <a:extLst>
              <a:ext uri="{FF2B5EF4-FFF2-40B4-BE49-F238E27FC236}">
                <a16:creationId xmlns:a16="http://schemas.microsoft.com/office/drawing/2014/main" id="{35E17473-18AD-41EE-A3B1-A4D18D8E3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222345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Dynamic Pink">
    <p:spTree>
      <p:nvGrpSpPr>
        <p:cNvPr id="1" name=""/>
        <p:cNvGrpSpPr/>
        <p:nvPr/>
      </p:nvGrpSpPr>
      <p:grpSpPr>
        <a:xfrm>
          <a:off x="0" y="0"/>
          <a:ext cx="0" cy="0"/>
          <a:chOff x="0" y="0"/>
          <a:chExt cx="0" cy="0"/>
        </a:xfrm>
      </p:grpSpPr>
      <p:sp>
        <p:nvSpPr>
          <p:cNvPr id="6" name="Picture Placeholder 14"/>
          <p:cNvSpPr>
            <a:spLocks noGrp="1"/>
          </p:cNvSpPr>
          <p:nvPr>
            <p:ph type="pic" sz="quarter" idx="13" hasCustomPrompt="1"/>
          </p:nvPr>
        </p:nvSpPr>
        <p:spPr>
          <a:xfrm>
            <a:off x="360000" y="360000"/>
            <a:ext cx="8424000" cy="4428000"/>
          </a:xfrm>
          <a:prstGeom prst="roundRect">
            <a:avLst>
              <a:gd name="adj" fmla="val 145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29616246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pic>
        <p:nvPicPr>
          <p:cNvPr id="3" name="Picture 2">
            <a:extLst>
              <a:ext uri="{FF2B5EF4-FFF2-40B4-BE49-F238E27FC236}">
                <a16:creationId xmlns:a16="http://schemas.microsoft.com/office/drawing/2014/main" id="{773E04F7-4533-41CE-A2D3-A98A6E349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0053161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357189" y="1107775"/>
            <a:ext cx="6291262" cy="3056967"/>
          </a:xfrm>
          <a:prstGeom prst="rect">
            <a:avLst/>
          </a:prstGeom>
        </p:spPr>
        <p:txBody>
          <a:bodyPr vert="horz" lIns="0" tIns="0" rIns="0" bIns="0"/>
          <a:lstStyle>
            <a:lvl1pPr marL="0" indent="0">
              <a:spcBef>
                <a:spcPts val="0"/>
              </a:spcBef>
              <a:buNone/>
              <a:defRPr sz="20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pic>
        <p:nvPicPr>
          <p:cNvPr id="4" name="Picture 3">
            <a:extLst>
              <a:ext uri="{FF2B5EF4-FFF2-40B4-BE49-F238E27FC236}">
                <a16:creationId xmlns:a16="http://schemas.microsoft.com/office/drawing/2014/main" id="{82A916D2-EAC1-4580-9521-C42068B6E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440450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Subhead Bullet Content 2">
    <p:spTree>
      <p:nvGrpSpPr>
        <p:cNvPr id="1" name=""/>
        <p:cNvGrpSpPr/>
        <p:nvPr/>
      </p:nvGrpSpPr>
      <p:grpSpPr>
        <a:xfrm>
          <a:off x="0" y="0"/>
          <a:ext cx="0" cy="0"/>
          <a:chOff x="0" y="0"/>
          <a:chExt cx="0" cy="0"/>
        </a:xfrm>
      </p:grpSpPr>
      <p:sp>
        <p:nvSpPr>
          <p:cNvPr id="10" name="Title 8"/>
          <p:cNvSpPr>
            <a:spLocks noGrp="1"/>
          </p:cNvSpPr>
          <p:nvPr>
            <p:ph type="title" hasCustomPrompt="1"/>
          </p:nvPr>
        </p:nvSpPr>
        <p:spPr>
          <a:xfrm>
            <a:off x="344487" y="268288"/>
            <a:ext cx="8435975" cy="504000"/>
          </a:xfrm>
          <a:prstGeom prst="rect">
            <a:avLst/>
          </a:prstGeom>
        </p:spPr>
        <p:txBody>
          <a:bodyPr vert="horz" lIns="0" tIns="0" r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sp>
        <p:nvSpPr>
          <p:cNvPr id="16" name="Content Placeholder 2"/>
          <p:cNvSpPr>
            <a:spLocks noGrp="1"/>
          </p:cNvSpPr>
          <p:nvPr>
            <p:ph idx="20" hasCustomPrompt="1"/>
          </p:nvPr>
        </p:nvSpPr>
        <p:spPr>
          <a:xfrm>
            <a:off x="344488" y="1155794"/>
            <a:ext cx="3348000" cy="435610"/>
          </a:xfrm>
          <a:prstGeom prst="rect">
            <a:avLst/>
          </a:prstGeom>
        </p:spPr>
        <p:txBody>
          <a:bodyPr lIns="0" tIns="0" rIns="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Sub-heading</a:t>
            </a:r>
          </a:p>
        </p:txBody>
      </p:sp>
      <p:sp>
        <p:nvSpPr>
          <p:cNvPr id="17" name="Content Placeholder 2"/>
          <p:cNvSpPr>
            <a:spLocks noGrp="1"/>
          </p:cNvSpPr>
          <p:nvPr>
            <p:ph idx="21"/>
          </p:nvPr>
        </p:nvSpPr>
        <p:spPr>
          <a:xfrm>
            <a:off x="4036194" y="1640508"/>
            <a:ext cx="3348000" cy="2520000"/>
          </a:xfrm>
          <a:prstGeom prst="rect">
            <a:avLst/>
          </a:prstGeom>
        </p:spPr>
        <p:txBody>
          <a:bodyPr lIns="0" tIns="0" rIns="0" bIns="0"/>
          <a:lstStyle>
            <a:lvl1pPr marL="144000" indent="-144000">
              <a:lnSpc>
                <a:spcPct val="100000"/>
              </a:lnSpc>
              <a:spcBef>
                <a:spcPts val="0"/>
              </a:spcBef>
              <a:buClr>
                <a:schemeClr val="accent1"/>
              </a:buClr>
              <a:buFont typeface="Arial"/>
              <a:buChar char="•"/>
              <a:defRPr sz="16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8" name="Content Placeholder 2"/>
          <p:cNvSpPr>
            <a:spLocks noGrp="1"/>
          </p:cNvSpPr>
          <p:nvPr>
            <p:ph idx="17"/>
          </p:nvPr>
        </p:nvSpPr>
        <p:spPr>
          <a:xfrm>
            <a:off x="344488" y="1640508"/>
            <a:ext cx="3348000" cy="2520000"/>
          </a:xfrm>
          <a:prstGeom prst="rect">
            <a:avLst/>
          </a:prstGeom>
        </p:spPr>
        <p:txBody>
          <a:bodyPr lIns="0" tIns="0" rIns="0" bIns="0"/>
          <a:lstStyle>
            <a:lvl1pPr marL="144000" indent="-144000">
              <a:lnSpc>
                <a:spcPct val="100000"/>
              </a:lnSpc>
              <a:spcBef>
                <a:spcPts val="0"/>
              </a:spcBef>
              <a:buClr>
                <a:schemeClr val="accent1"/>
              </a:buClr>
              <a:buFont typeface="Arial"/>
              <a:buChar char="•"/>
              <a:defRPr sz="16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pic>
        <p:nvPicPr>
          <p:cNvPr id="6" name="Picture 5">
            <a:extLst>
              <a:ext uri="{FF2B5EF4-FFF2-40B4-BE49-F238E27FC236}">
                <a16:creationId xmlns:a16="http://schemas.microsoft.com/office/drawing/2014/main" id="{CCDFEF93-5B4D-48A3-B602-722A7BD71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39095025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Bullet Content 2">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344488" y="1130394"/>
            <a:ext cx="3319462" cy="2880000"/>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2" name="Title 8"/>
          <p:cNvSpPr>
            <a:spLocks noGrp="1"/>
          </p:cNvSpPr>
          <p:nvPr>
            <p:ph type="title" hasCustomPrompt="1"/>
          </p:nvPr>
        </p:nvSpPr>
        <p:spPr>
          <a:xfrm>
            <a:off x="344487" y="268288"/>
            <a:ext cx="8435975" cy="504000"/>
          </a:xfrm>
          <a:prstGeom prst="rect">
            <a:avLst/>
          </a:prstGeom>
        </p:spPr>
        <p:txBody>
          <a:bodyPr vert="horz" wrap="square" lIns="0" tIns="0" r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sp>
        <p:nvSpPr>
          <p:cNvPr id="15" name="Content Placeholder 2"/>
          <p:cNvSpPr>
            <a:spLocks noGrp="1"/>
          </p:cNvSpPr>
          <p:nvPr>
            <p:ph idx="17" hasCustomPrompt="1"/>
          </p:nvPr>
        </p:nvSpPr>
        <p:spPr>
          <a:xfrm>
            <a:off x="4067944" y="1130394"/>
            <a:ext cx="3319462" cy="2880000"/>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pic>
        <p:nvPicPr>
          <p:cNvPr id="5" name="Picture 4">
            <a:extLst>
              <a:ext uri="{FF2B5EF4-FFF2-40B4-BE49-F238E27FC236}">
                <a16:creationId xmlns:a16="http://schemas.microsoft.com/office/drawing/2014/main" id="{7F78667F-17F7-49C0-B01F-9ED367C0E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904099579"/>
      </p:ext>
    </p:extLst>
  </p:cSld>
  <p:clrMapOvr>
    <a:masterClrMapping/>
  </p:clrMapOvr>
  <p:hf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cSld name="Full page Picture / Content box">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5143500"/>
          </a:xfrm>
          <a:prstGeom prst="rect">
            <a:avLst/>
          </a:prstGeom>
        </p:spPr>
        <p:txBody>
          <a:bodyPr vert="horz" anchor="t"/>
          <a:lstStyle>
            <a:lvl1pPr marL="0" marR="0" indent="0" algn="ctr" defTabSz="457200" rtl="0" eaLnBrk="1" fontAlgn="auto" latinLnBrk="0" hangingPunct="1">
              <a:lnSpc>
                <a:spcPct val="100000"/>
              </a:lnSpc>
              <a:spcBef>
                <a:spcPct val="20000"/>
              </a:spcBef>
              <a:spcAft>
                <a:spcPts val="0"/>
              </a:spcAft>
              <a:buClrTx/>
              <a:buSzTx/>
              <a:buFont typeface="Arial"/>
              <a:buNone/>
              <a:tabLst/>
              <a:defRPr sz="1100"/>
            </a:lvl1pPr>
          </a:lstStyle>
          <a:p>
            <a:r>
              <a:rPr lang="en-GB" noProof="0" dirty="0"/>
              <a:t>Click icon to add picture</a:t>
            </a:r>
          </a:p>
        </p:txBody>
      </p:sp>
      <p:sp>
        <p:nvSpPr>
          <p:cNvPr id="12" name="Picture Placeholder 14"/>
          <p:cNvSpPr>
            <a:spLocks noGrp="1"/>
          </p:cNvSpPr>
          <p:nvPr>
            <p:ph type="pic" sz="quarter" idx="34"/>
          </p:nvPr>
        </p:nvSpPr>
        <p:spPr>
          <a:xfrm>
            <a:off x="366710" y="359998"/>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3" name="Content Placeholder 2"/>
          <p:cNvSpPr>
            <a:spLocks noGrp="1"/>
          </p:cNvSpPr>
          <p:nvPr>
            <p:ph idx="36"/>
          </p:nvPr>
        </p:nvSpPr>
        <p:spPr>
          <a:xfrm>
            <a:off x="366709" y="360001"/>
            <a:ext cx="2059200"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6" name="Text Placeholder 2"/>
          <p:cNvSpPr>
            <a:spLocks noGrp="1"/>
          </p:cNvSpPr>
          <p:nvPr>
            <p:ph type="body" sz="quarter" idx="18" hasCustomPrompt="1"/>
          </p:nvPr>
        </p:nvSpPr>
        <p:spPr>
          <a:xfrm rot="16200000">
            <a:off x="6611359" y="2508209"/>
            <a:ext cx="4572000" cy="180000"/>
          </a:xfrm>
          <a:prstGeom prst="rect">
            <a:avLst/>
          </a:prstGeom>
        </p:spPr>
        <p:txBody>
          <a:bodyPr vert="horz" lIns="0" tIns="0" rIns="0" bIns="0" anchor="b" anchorCtr="0"/>
          <a:lstStyle>
            <a:lvl1pPr marL="0" indent="0" algn="l">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 Picture Credit/Photographer</a:t>
            </a:r>
          </a:p>
        </p:txBody>
      </p:sp>
      <p:sp>
        <p:nvSpPr>
          <p:cNvPr id="8" name="Content Placeholder 2"/>
          <p:cNvSpPr>
            <a:spLocks noGrp="1"/>
          </p:cNvSpPr>
          <p:nvPr>
            <p:ph idx="37" hasCustomPrompt="1"/>
          </p:nvPr>
        </p:nvSpPr>
        <p:spPr>
          <a:xfrm>
            <a:off x="1432423" y="2487248"/>
            <a:ext cx="997088" cy="251881"/>
          </a:xfrm>
          <a:prstGeom prst="rect">
            <a:avLst/>
          </a:prstGeom>
        </p:spPr>
        <p:txBody>
          <a:bodyPr lIns="0" tIns="0" rIns="72000" bIns="0" anchor="t"/>
          <a:lstStyle>
            <a:lvl1pPr marL="0" indent="0" algn="l">
              <a:lnSpc>
                <a:spcPct val="100000"/>
              </a:lnSpc>
              <a:spcBef>
                <a:spcPts val="0"/>
              </a:spcBef>
              <a:buClr>
                <a:schemeClr val="accent1"/>
              </a:buClr>
              <a:buFontTx/>
              <a:buNone/>
              <a:defRPr sz="1000" b="1" baseline="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Sub-heading</a:t>
            </a:r>
          </a:p>
        </p:txBody>
      </p:sp>
      <p:sp>
        <p:nvSpPr>
          <p:cNvPr id="14" name="Content Placeholder 2"/>
          <p:cNvSpPr>
            <a:spLocks noGrp="1"/>
          </p:cNvSpPr>
          <p:nvPr>
            <p:ph idx="38"/>
          </p:nvPr>
        </p:nvSpPr>
        <p:spPr>
          <a:xfrm>
            <a:off x="1432423" y="2865967"/>
            <a:ext cx="997088" cy="1685033"/>
          </a:xfrm>
          <a:prstGeom prst="rect">
            <a:avLst/>
          </a:prstGeom>
        </p:spPr>
        <p:txBody>
          <a:bodyPr lIns="0" tIns="0" rIns="72000" bIns="0"/>
          <a:lstStyle>
            <a:lvl1pPr marL="0" indent="0" algn="l">
              <a:lnSpc>
                <a:spcPct val="100000"/>
              </a:lnSpc>
              <a:spcBef>
                <a:spcPts val="0"/>
              </a:spcBef>
              <a:buClr>
                <a:schemeClr val="accent1"/>
              </a:buClr>
              <a:buFontTx/>
              <a:buNone/>
              <a:defRPr sz="1000" b="0" baseline="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5" name="Picture Placeholder 14"/>
          <p:cNvSpPr>
            <a:spLocks noGrp="1"/>
          </p:cNvSpPr>
          <p:nvPr>
            <p:ph type="pic" sz="quarter" idx="29" hasCustomPrompt="1"/>
          </p:nvPr>
        </p:nvSpPr>
        <p:spPr>
          <a:xfrm>
            <a:off x="366710" y="2487248"/>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Tree>
    <p:extLst>
      <p:ext uri="{BB962C8B-B14F-4D97-AF65-F5344CB8AC3E}">
        <p14:creationId xmlns:p14="http://schemas.microsoft.com/office/powerpoint/2010/main" val="33620272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2_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9" name="Picture Placeholder 14"/>
          <p:cNvSpPr>
            <a:spLocks noGrp="1"/>
          </p:cNvSpPr>
          <p:nvPr>
            <p:ph type="pic" sz="quarter" idx="34" hasCustomPrompt="1"/>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3" name="Picture Placeholder 14"/>
          <p:cNvSpPr>
            <a:spLocks noGrp="1"/>
          </p:cNvSpPr>
          <p:nvPr>
            <p:ph type="pic" sz="quarter" idx="12" hasCustomPrompt="1"/>
          </p:nvPr>
        </p:nvSpPr>
        <p:spPr>
          <a:xfrm>
            <a:off x="2489072" y="363174"/>
            <a:ext cx="4186800" cy="4182137"/>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3" name="Picture Placeholder 14"/>
          <p:cNvSpPr>
            <a:spLocks noGrp="1"/>
          </p:cNvSpPr>
          <p:nvPr>
            <p:ph type="pic" sz="quarter" idx="35" hasCustomPrompt="1"/>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9" name="Picture Placeholder 14"/>
          <p:cNvSpPr>
            <a:spLocks noGrp="1"/>
          </p:cNvSpPr>
          <p:nvPr>
            <p:ph type="pic" sz="quarter" idx="42" hasCustomPrompt="1"/>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4" name="Text Placeholder 2"/>
          <p:cNvSpPr>
            <a:spLocks noGrp="1"/>
          </p:cNvSpPr>
          <p:nvPr>
            <p:ph type="body" sz="quarter" idx="43" hasCustomPrompt="1"/>
          </p:nvPr>
        </p:nvSpPr>
        <p:spPr>
          <a:xfrm>
            <a:off x="6738590" y="363176"/>
            <a:ext cx="1871999" cy="1770063"/>
          </a:xfrm>
          <a:prstGeom prst="rect">
            <a:avLst/>
          </a:prstGeom>
        </p:spPr>
        <p:txBody>
          <a:bodyPr vert="horz"/>
          <a:lstStyle>
            <a:lvl1pPr marL="180000" indent="-180000">
              <a:lnSpc>
                <a:spcPct val="100000"/>
              </a:lnSpc>
              <a:spcBef>
                <a:spcPts val="0"/>
              </a:spcBef>
              <a:spcAft>
                <a:spcPts val="1000"/>
              </a:spcAft>
              <a:buClr>
                <a:schemeClr val="accent1"/>
              </a:buClr>
              <a:buFont typeface="Arial"/>
              <a:buChar char="•"/>
              <a:defRPr sz="1400"/>
            </a:lvl1pPr>
            <a:lvl2pPr marL="0" indent="0">
              <a:lnSpc>
                <a:spcPct val="100000"/>
              </a:lnSpc>
              <a:spcBef>
                <a:spcPts val="0"/>
              </a:spcBef>
              <a:spcAft>
                <a:spcPts val="1000"/>
              </a:spcAft>
              <a:buClr>
                <a:schemeClr val="accent1"/>
              </a:buClr>
              <a:buFont typeface="Arial"/>
              <a:buNone/>
              <a:defRPr sz="1400"/>
            </a:lvl2pPr>
            <a:lvl3pPr marL="180000" indent="-180000">
              <a:lnSpc>
                <a:spcPct val="100000"/>
              </a:lnSpc>
              <a:spcBef>
                <a:spcPts val="0"/>
              </a:spcBef>
              <a:spcAft>
                <a:spcPts val="1000"/>
              </a:spcAft>
              <a:buClr>
                <a:schemeClr val="accent1"/>
              </a:buClr>
              <a:buFont typeface="Arial"/>
              <a:buChar char="•"/>
              <a:defRPr sz="1400"/>
            </a:lvl3pPr>
            <a:lvl4pPr marL="180000" indent="-180000">
              <a:lnSpc>
                <a:spcPct val="100000"/>
              </a:lnSpc>
              <a:spcBef>
                <a:spcPts val="0"/>
              </a:spcBef>
              <a:spcAft>
                <a:spcPts val="1000"/>
              </a:spcAft>
              <a:buClr>
                <a:schemeClr val="accent1"/>
              </a:buClr>
              <a:buFont typeface="Arial"/>
              <a:buChar char="•"/>
              <a:defRPr sz="1400"/>
            </a:lvl4pPr>
            <a:lvl5pPr marL="180000" indent="-180000">
              <a:lnSpc>
                <a:spcPct val="100000"/>
              </a:lnSpc>
              <a:spcBef>
                <a:spcPts val="0"/>
              </a:spcBef>
              <a:spcAft>
                <a:spcPts val="1000"/>
              </a:spcAft>
              <a:buClr>
                <a:schemeClr val="accent1"/>
              </a:buClr>
              <a:buFont typeface="Arial"/>
              <a:buChar char="•"/>
              <a:defRPr sz="1400"/>
            </a:lvl5pPr>
          </a:lstStyle>
          <a:p>
            <a:pPr lvl="0"/>
            <a:r>
              <a:rPr lang="en-GB" dirty="0"/>
              <a:t>Bullet points</a:t>
            </a:r>
          </a:p>
          <a:p>
            <a:pPr lvl="0"/>
            <a:r>
              <a:rPr lang="en-GB" dirty="0"/>
              <a:t>Bullet points</a:t>
            </a:r>
          </a:p>
          <a:p>
            <a:pPr lvl="0"/>
            <a:r>
              <a:rPr lang="en-GB" dirty="0"/>
              <a:t>Bullet points</a:t>
            </a:r>
          </a:p>
        </p:txBody>
      </p:sp>
    </p:spTree>
    <p:extLst>
      <p:ext uri="{BB962C8B-B14F-4D97-AF65-F5344CB8AC3E}">
        <p14:creationId xmlns:p14="http://schemas.microsoft.com/office/powerpoint/2010/main" val="3028077547"/>
      </p:ext>
    </p:extLst>
  </p:cSld>
  <p:clrMapOvr>
    <a:masterClrMapping/>
  </p:clrMapOvr>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_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19" name="Picture Placeholder 14"/>
          <p:cNvSpPr>
            <a:spLocks noGrp="1"/>
          </p:cNvSpPr>
          <p:nvPr>
            <p:ph type="pic" sz="quarter" idx="34" hasCustomPrompt="1"/>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13" name="Picture Placeholder 14"/>
          <p:cNvSpPr>
            <a:spLocks noGrp="1"/>
          </p:cNvSpPr>
          <p:nvPr>
            <p:ph type="pic" sz="quarter" idx="12" hasCustomPrompt="1"/>
          </p:nvPr>
        </p:nvSpPr>
        <p:spPr>
          <a:xfrm>
            <a:off x="2489072" y="363174"/>
            <a:ext cx="4186800" cy="4182137"/>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 or colour</a:t>
            </a:r>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3" name="Picture Placeholder 14"/>
          <p:cNvSpPr>
            <a:spLocks noGrp="1"/>
          </p:cNvSpPr>
          <p:nvPr>
            <p:ph type="pic" sz="quarter" idx="35" hasCustomPrompt="1"/>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22" name="Text Placeholder 2"/>
          <p:cNvSpPr>
            <a:spLocks noGrp="1"/>
          </p:cNvSpPr>
          <p:nvPr>
            <p:ph type="body" sz="quarter" idx="18" hasCustomPrompt="1"/>
          </p:nvPr>
        </p:nvSpPr>
        <p:spPr>
          <a:xfrm rot="16200000">
            <a:off x="747235" y="2498632"/>
            <a:ext cx="3657600" cy="180000"/>
          </a:xfrm>
          <a:prstGeom prst="rect">
            <a:avLst/>
          </a:prstGeom>
        </p:spPr>
        <p:txBody>
          <a:bodyPr vert="horz" lIns="0" tIns="0" rIns="0" bIns="0" anchor="b"/>
          <a:lstStyle>
            <a:lvl1pPr marL="0" indent="0">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 Picture Credit/Photographer</a:t>
            </a:r>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8" name="Content Placeholder 2"/>
          <p:cNvSpPr>
            <a:spLocks noGrp="1"/>
          </p:cNvSpPr>
          <p:nvPr>
            <p:ph idx="36"/>
          </p:nvPr>
        </p:nvSpPr>
        <p:spPr>
          <a:xfrm>
            <a:off x="6735414" y="363176"/>
            <a:ext cx="1846611" cy="1659300"/>
          </a:xfrm>
          <a:prstGeom prst="rect">
            <a:avLst/>
          </a:prstGeom>
        </p:spPr>
        <p:txBody>
          <a:bodyPr lIns="108000" tIns="72000" rIns="72000" bIns="0"/>
          <a:lstStyle>
            <a:lvl1pPr marL="0" indent="0" algn="l">
              <a:lnSpc>
                <a:spcPct val="100000"/>
              </a:lnSpc>
              <a:spcBef>
                <a:spcPts val="0"/>
              </a:spcBef>
              <a:buClr>
                <a:schemeClr val="accent1"/>
              </a:buClr>
              <a:buFontTx/>
              <a:buNone/>
              <a:defRPr sz="1100" b="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9" name="Picture Placeholder 14"/>
          <p:cNvSpPr>
            <a:spLocks noGrp="1"/>
          </p:cNvSpPr>
          <p:nvPr>
            <p:ph type="pic" sz="quarter" idx="42" hasCustomPrompt="1"/>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Tree>
    <p:extLst>
      <p:ext uri="{BB962C8B-B14F-4D97-AF65-F5344CB8AC3E}">
        <p14:creationId xmlns:p14="http://schemas.microsoft.com/office/powerpoint/2010/main" val="8345702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Divider WaterAid Blue">
    <p:spTree>
      <p:nvGrpSpPr>
        <p:cNvPr id="1" name=""/>
        <p:cNvGrpSpPr/>
        <p:nvPr/>
      </p:nvGrpSpPr>
      <p:grpSpPr>
        <a:xfrm>
          <a:off x="0" y="0"/>
          <a:ext cx="0" cy="0"/>
          <a:chOff x="0" y="0"/>
          <a:chExt cx="0" cy="0"/>
        </a:xfrm>
      </p:grpSpPr>
      <p:sp>
        <p:nvSpPr>
          <p:cNvPr id="6" name="Picture Placeholder 14"/>
          <p:cNvSpPr>
            <a:spLocks noGrp="1"/>
          </p:cNvSpPr>
          <p:nvPr>
            <p:ph type="pic" sz="quarter" idx="12"/>
          </p:nvPr>
        </p:nvSpPr>
        <p:spPr>
          <a:xfrm>
            <a:off x="360000" y="360000"/>
            <a:ext cx="8424000" cy="4428000"/>
          </a:xfrm>
          <a:prstGeom prst="roundRect">
            <a:avLst>
              <a:gd name="adj" fmla="val 1457"/>
            </a:avLst>
          </a:prstGeom>
          <a:solidFill>
            <a:schemeClr val="accent1"/>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1142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4" name="Picture Placeholder 3"/>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1867079620"/>
      </p:ext>
    </p:extLst>
  </p:cSld>
  <p:clrMapOvr>
    <a:masterClrMapping/>
  </p:clrMapOvr>
  <p:hf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Divider Black">
    <p:spTree>
      <p:nvGrpSpPr>
        <p:cNvPr id="1" name=""/>
        <p:cNvGrpSpPr/>
        <p:nvPr/>
      </p:nvGrpSpPr>
      <p:grpSpPr>
        <a:xfrm>
          <a:off x="0" y="0"/>
          <a:ext cx="0" cy="0"/>
          <a:chOff x="0" y="0"/>
          <a:chExt cx="0" cy="0"/>
        </a:xfrm>
      </p:grpSpPr>
      <p:sp>
        <p:nvSpPr>
          <p:cNvPr id="6" name="Picture Placeholder 14"/>
          <p:cNvSpPr>
            <a:spLocks noGrp="1"/>
          </p:cNvSpPr>
          <p:nvPr>
            <p:ph type="pic" sz="quarter" idx="12"/>
          </p:nvPr>
        </p:nvSpPr>
        <p:spPr>
          <a:xfrm>
            <a:off x="360000" y="360000"/>
            <a:ext cx="8424000" cy="4428000"/>
          </a:xfrm>
          <a:prstGeom prst="roundRect">
            <a:avLst>
              <a:gd name="adj" fmla="val 1457"/>
            </a:avLst>
          </a:prstGeom>
          <a:solidFill>
            <a:schemeClr val="tx1"/>
          </a:solidFill>
        </p:spPr>
        <p:txBody>
          <a:bodyPr vert="horz" anchor="b"/>
          <a:lstStyle>
            <a:lvl1pPr marL="0" indent="0" algn="ctr">
              <a:buFontTx/>
              <a:buNone/>
              <a:defRPr sz="1200" b="0">
                <a:solidFill>
                  <a:schemeClr val="bg1"/>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AE37CCDC-8FFA-4FD7-908D-8E6296817189}"/>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968961932"/>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Divider Engaging Yellow">
    <p:spTree>
      <p:nvGrpSpPr>
        <p:cNvPr id="1" name=""/>
        <p:cNvGrpSpPr/>
        <p:nvPr/>
      </p:nvGrpSpPr>
      <p:grpSpPr>
        <a:xfrm>
          <a:off x="0" y="0"/>
          <a:ext cx="0" cy="0"/>
          <a:chOff x="0" y="0"/>
          <a:chExt cx="0" cy="0"/>
        </a:xfrm>
      </p:grpSpPr>
      <p:sp>
        <p:nvSpPr>
          <p:cNvPr id="7" name="Picture Placeholder 14"/>
          <p:cNvSpPr>
            <a:spLocks noGrp="1"/>
          </p:cNvSpPr>
          <p:nvPr>
            <p:ph type="pic" sz="quarter" idx="12"/>
          </p:nvPr>
        </p:nvSpPr>
        <p:spPr>
          <a:xfrm>
            <a:off x="360000" y="360000"/>
            <a:ext cx="8424000" cy="4428000"/>
          </a:xfrm>
          <a:prstGeom prst="roundRect">
            <a:avLst>
              <a:gd name="adj" fmla="val 1457"/>
            </a:avLst>
          </a:prstGeom>
          <a:solidFill>
            <a:schemeClr val="accent2"/>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10F03412-F64F-41C3-8298-D5A9E91F5F3D}"/>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158871104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Bold Purple">
    <p:spTree>
      <p:nvGrpSpPr>
        <p:cNvPr id="1" name=""/>
        <p:cNvGrpSpPr/>
        <p:nvPr/>
      </p:nvGrpSpPr>
      <p:grpSpPr>
        <a:xfrm>
          <a:off x="0" y="0"/>
          <a:ext cx="0" cy="0"/>
          <a:chOff x="0" y="0"/>
          <a:chExt cx="0" cy="0"/>
        </a:xfrm>
      </p:grpSpPr>
      <p:sp>
        <p:nvSpPr>
          <p:cNvPr id="7" name="Picture Placeholder 14"/>
          <p:cNvSpPr>
            <a:spLocks noGrp="1"/>
          </p:cNvSpPr>
          <p:nvPr>
            <p:ph type="pic" sz="quarter" idx="13" hasCustomPrompt="1"/>
          </p:nvPr>
        </p:nvSpPr>
        <p:spPr>
          <a:xfrm>
            <a:off x="360000" y="360000"/>
            <a:ext cx="8424000" cy="4428000"/>
          </a:xfrm>
          <a:prstGeom prst="roundRect">
            <a:avLst>
              <a:gd name="adj" fmla="val 1457"/>
            </a:avLst>
          </a:prstGeom>
          <a:solidFill>
            <a:srgbClr val="9E007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15937579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Divider Warm Orange">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chemeClr val="accent3"/>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552E23BD-18B0-46A0-A54C-7E80FE4F4591}"/>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210649661"/>
      </p:ext>
    </p:extLst>
  </p:cSld>
  <p:clrMapOvr>
    <a:masterClrMapping/>
  </p:clrMapOvr>
  <p:hf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Divider Natural Green">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chemeClr val="accent4"/>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E4B9B7C0-F907-4130-9999-7A808368A9DB}"/>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96905953"/>
      </p:ext>
    </p:extLst>
  </p:cSld>
  <p:clrMapOvr>
    <a:masterClrMapping/>
  </p:clrMapOvr>
  <p:hf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Divider Active Green">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rgbClr val="3A913F"/>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51C3F6DA-2C43-4BD3-8D85-5C5CE77E67AF}"/>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671644969"/>
      </p:ext>
    </p:extLst>
  </p:cSld>
  <p:clrMapOvr>
    <a:masterClrMapping/>
  </p:clrMapOvr>
  <p:hf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Divider Crisp Blue">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chemeClr val="accent5"/>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8F4872FC-6550-49E6-856D-92356103372C}"/>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718853480"/>
      </p:ext>
    </p:extLst>
  </p:cSld>
  <p:clrMapOvr>
    <a:masterClrMapping/>
  </p:clrMapOvr>
  <p:hf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Divider Inspiring Teal">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rgbClr val="007D8A"/>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5F8EDC00-1E0A-490E-8C1C-DAEB26BD4516}"/>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4190005978"/>
      </p:ext>
    </p:extLst>
  </p:cSld>
  <p:clrMapOvr>
    <a:masterClrMapping/>
  </p:clrMapOvr>
  <p:hf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Divider Dynamic Pink">
    <p:spTree>
      <p:nvGrpSpPr>
        <p:cNvPr id="1" name=""/>
        <p:cNvGrpSpPr/>
        <p:nvPr/>
      </p:nvGrpSpPr>
      <p:grpSpPr>
        <a:xfrm>
          <a:off x="0" y="0"/>
          <a:ext cx="0" cy="0"/>
          <a:chOff x="0" y="0"/>
          <a:chExt cx="0" cy="0"/>
        </a:xfrm>
      </p:grpSpPr>
      <p:sp>
        <p:nvSpPr>
          <p:cNvPr id="6" name="Picture Placeholder 14"/>
          <p:cNvSpPr>
            <a:spLocks noGrp="1"/>
          </p:cNvSpPr>
          <p:nvPr>
            <p:ph type="pic" sz="quarter" idx="13"/>
          </p:nvPr>
        </p:nvSpPr>
        <p:spPr>
          <a:xfrm>
            <a:off x="360000" y="360000"/>
            <a:ext cx="8424000" cy="4428000"/>
          </a:xfrm>
          <a:prstGeom prst="roundRect">
            <a:avLst>
              <a:gd name="adj" fmla="val 145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59E73E51-9FAB-4541-9B43-C6BA019A91B5}"/>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1412779189"/>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Divider Bold Purple">
    <p:spTree>
      <p:nvGrpSpPr>
        <p:cNvPr id="1" name=""/>
        <p:cNvGrpSpPr/>
        <p:nvPr/>
      </p:nvGrpSpPr>
      <p:grpSpPr>
        <a:xfrm>
          <a:off x="0" y="0"/>
          <a:ext cx="0" cy="0"/>
          <a:chOff x="0" y="0"/>
          <a:chExt cx="0" cy="0"/>
        </a:xfrm>
      </p:grpSpPr>
      <p:sp>
        <p:nvSpPr>
          <p:cNvPr id="7" name="Picture Placeholder 14"/>
          <p:cNvSpPr>
            <a:spLocks noGrp="1"/>
          </p:cNvSpPr>
          <p:nvPr>
            <p:ph type="pic" sz="quarter" idx="13"/>
          </p:nvPr>
        </p:nvSpPr>
        <p:spPr>
          <a:xfrm>
            <a:off x="360000" y="360000"/>
            <a:ext cx="8424000" cy="4428000"/>
          </a:xfrm>
          <a:prstGeom prst="roundRect">
            <a:avLst>
              <a:gd name="adj" fmla="val 1457"/>
            </a:avLst>
          </a:prstGeom>
          <a:solidFill>
            <a:srgbClr val="9E007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30F23649-B98A-4EC9-ACA7-2CEC0D1CA0D9}"/>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693778117"/>
      </p:ext>
    </p:extLst>
  </p:cSld>
  <p:clrMapOvr>
    <a:masterClrMapping/>
  </p:clrMapOvr>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Divider Vitality Red">
    <p:spTree>
      <p:nvGrpSpPr>
        <p:cNvPr id="1" name=""/>
        <p:cNvGrpSpPr/>
        <p:nvPr/>
      </p:nvGrpSpPr>
      <p:grpSpPr>
        <a:xfrm>
          <a:off x="0" y="0"/>
          <a:ext cx="0" cy="0"/>
          <a:chOff x="0" y="0"/>
          <a:chExt cx="0" cy="0"/>
        </a:xfrm>
      </p:grpSpPr>
      <p:sp>
        <p:nvSpPr>
          <p:cNvPr id="6" name="Picture Placeholder 14"/>
          <p:cNvSpPr>
            <a:spLocks noGrp="1"/>
          </p:cNvSpPr>
          <p:nvPr>
            <p:ph type="pic" sz="quarter" idx="13"/>
          </p:nvPr>
        </p:nvSpPr>
        <p:spPr>
          <a:xfrm>
            <a:off x="360000" y="360000"/>
            <a:ext cx="8424000" cy="4428000"/>
          </a:xfrm>
          <a:prstGeom prst="roundRect">
            <a:avLst>
              <a:gd name="adj" fmla="val 1457"/>
            </a:avLst>
          </a:prstGeom>
          <a:solidFill>
            <a:srgbClr val="C63527"/>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C1B606A6-4279-4DC4-A9D3-B8BBC5ABDC20}"/>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088283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Divider Strong Chestnut">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rgbClr val="85431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marR="0" indent="0" algn="ctr" defTabSz="457200" rtl="0" eaLnBrk="1" fontAlgn="auto" latinLnBrk="0" hangingPunct="1">
              <a:lnSpc>
                <a:spcPct val="100000"/>
              </a:lnSpc>
              <a:spcBef>
                <a:spcPct val="20000"/>
              </a:spcBef>
              <a:spcAft>
                <a:spcPts val="0"/>
              </a:spcAft>
              <a:buClrTx/>
              <a:buSzTx/>
              <a:buFontTx/>
              <a:buNone/>
              <a:tabLst/>
              <a:defRPr lang="en-GB" sz="1200" noProof="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D684F073-3961-4677-918A-352B1B9731A1}"/>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268286598"/>
      </p:ext>
    </p:extLst>
  </p:cSld>
  <p:clrMapOvr>
    <a:masterClrMapping/>
  </p:clrMapOvr>
  <p:hf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cSld name="Slide Title Option 1">
    <p:spTree>
      <p:nvGrpSpPr>
        <p:cNvPr id="1" name=""/>
        <p:cNvGrpSpPr/>
        <p:nvPr/>
      </p:nvGrpSpPr>
      <p:grpSpPr>
        <a:xfrm>
          <a:off x="0" y="0"/>
          <a:ext cx="0" cy="0"/>
          <a:chOff x="0" y="0"/>
          <a:chExt cx="0" cy="0"/>
        </a:xfrm>
      </p:grpSpPr>
      <p:sp>
        <p:nvSpPr>
          <p:cNvPr id="2" name="Rounded Rectangle 1"/>
          <p:cNvSpPr/>
          <p:nvPr/>
        </p:nvSpPr>
        <p:spPr>
          <a:xfrm>
            <a:off x="360359" y="360364"/>
            <a:ext cx="4194000" cy="419063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554227" y="472325"/>
            <a:ext cx="3766134"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564886" y="3348775"/>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4617508" y="360363"/>
            <a:ext cx="3124800" cy="4190400"/>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564886" y="4124214"/>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564886" y="3609702"/>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pic>
        <p:nvPicPr>
          <p:cNvPr id="12" name="Picture 11">
            <a:extLst>
              <a:ext uri="{FF2B5EF4-FFF2-40B4-BE49-F238E27FC236}">
                <a16:creationId xmlns:a16="http://schemas.microsoft.com/office/drawing/2014/main" id="{D3943C04-61B1-4092-AC0C-43C8446F8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37489672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Vitality Red">
    <p:spTree>
      <p:nvGrpSpPr>
        <p:cNvPr id="1" name=""/>
        <p:cNvGrpSpPr/>
        <p:nvPr/>
      </p:nvGrpSpPr>
      <p:grpSpPr>
        <a:xfrm>
          <a:off x="0" y="0"/>
          <a:ext cx="0" cy="0"/>
          <a:chOff x="0" y="0"/>
          <a:chExt cx="0" cy="0"/>
        </a:xfrm>
      </p:grpSpPr>
      <p:sp>
        <p:nvSpPr>
          <p:cNvPr id="6" name="Picture Placeholder 14"/>
          <p:cNvSpPr>
            <a:spLocks noGrp="1"/>
          </p:cNvSpPr>
          <p:nvPr>
            <p:ph type="pic" sz="quarter" idx="13" hasCustomPrompt="1"/>
          </p:nvPr>
        </p:nvSpPr>
        <p:spPr>
          <a:xfrm>
            <a:off x="360000" y="360000"/>
            <a:ext cx="8424000" cy="4428000"/>
          </a:xfrm>
          <a:prstGeom prst="roundRect">
            <a:avLst>
              <a:gd name="adj" fmla="val 1457"/>
            </a:avLst>
          </a:prstGeom>
          <a:solidFill>
            <a:srgbClr val="C63527"/>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26367757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cSld name="Slide Title Option 2">
    <p:spTree>
      <p:nvGrpSpPr>
        <p:cNvPr id="1" name=""/>
        <p:cNvGrpSpPr/>
        <p:nvPr/>
      </p:nvGrpSpPr>
      <p:grpSpPr>
        <a:xfrm>
          <a:off x="0" y="0"/>
          <a:ext cx="0" cy="0"/>
          <a:chOff x="0" y="0"/>
          <a:chExt cx="0" cy="0"/>
        </a:xfrm>
      </p:grpSpPr>
      <p:sp>
        <p:nvSpPr>
          <p:cNvPr id="2" name="Rounded Rectangle 1"/>
          <p:cNvSpPr/>
          <p:nvPr/>
        </p:nvSpPr>
        <p:spPr>
          <a:xfrm>
            <a:off x="4600483" y="360364"/>
            <a:ext cx="3348380" cy="419063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4791443" y="472325"/>
            <a:ext cx="3054519"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4802102" y="3348775"/>
            <a:ext cx="3054519"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352424" y="360363"/>
            <a:ext cx="4191095" cy="4190400"/>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4802102" y="4124214"/>
            <a:ext cx="3054519"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4802102" y="3609702"/>
            <a:ext cx="3054519"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pic>
        <p:nvPicPr>
          <p:cNvPr id="12" name="Picture 11">
            <a:extLst>
              <a:ext uri="{FF2B5EF4-FFF2-40B4-BE49-F238E27FC236}">
                <a16:creationId xmlns:a16="http://schemas.microsoft.com/office/drawing/2014/main" id="{6F9BC7C8-6991-46DF-A69C-7FF333FE1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1668574093"/>
      </p:ext>
    </p:extLst>
  </p:cSld>
  <p:clrMapOvr>
    <a:masterClrMapping/>
  </p:clrMapOvr>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cSld name="Slide Title Option 3">
    <p:spTree>
      <p:nvGrpSpPr>
        <p:cNvPr id="1" name=""/>
        <p:cNvGrpSpPr/>
        <p:nvPr/>
      </p:nvGrpSpPr>
      <p:grpSpPr>
        <a:xfrm>
          <a:off x="0" y="0"/>
          <a:ext cx="0" cy="0"/>
          <a:chOff x="0" y="0"/>
          <a:chExt cx="0" cy="0"/>
        </a:xfrm>
      </p:grpSpPr>
      <p:sp>
        <p:nvSpPr>
          <p:cNvPr id="2" name="Rounded Rectangle 1"/>
          <p:cNvSpPr/>
          <p:nvPr/>
        </p:nvSpPr>
        <p:spPr>
          <a:xfrm>
            <a:off x="2056467" y="2905572"/>
            <a:ext cx="5049728" cy="1641028"/>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2108418" y="2994406"/>
            <a:ext cx="3790659"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2108418" y="3587239"/>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360000" y="360363"/>
            <a:ext cx="3352308" cy="2500281"/>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2108418" y="4124214"/>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2108418" y="3848166"/>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sp>
        <p:nvSpPr>
          <p:cNvPr id="23" name="Picture Placeholder 14"/>
          <p:cNvSpPr>
            <a:spLocks noGrp="1"/>
          </p:cNvSpPr>
          <p:nvPr>
            <p:ph type="pic" sz="quarter" idx="16" hasCustomPrompt="1"/>
          </p:nvPr>
        </p:nvSpPr>
        <p:spPr>
          <a:xfrm>
            <a:off x="3763108" y="360362"/>
            <a:ext cx="2477477" cy="2500281"/>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24" name="Picture Placeholder 14"/>
          <p:cNvSpPr>
            <a:spLocks noGrp="1"/>
          </p:cNvSpPr>
          <p:nvPr>
            <p:ph type="pic" sz="quarter" idx="17" hasCustomPrompt="1"/>
          </p:nvPr>
        </p:nvSpPr>
        <p:spPr>
          <a:xfrm>
            <a:off x="6307016" y="360363"/>
            <a:ext cx="2487216" cy="2500280"/>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pic>
        <p:nvPicPr>
          <p:cNvPr id="17" name="Picture 16">
            <a:extLst>
              <a:ext uri="{FF2B5EF4-FFF2-40B4-BE49-F238E27FC236}">
                <a16:creationId xmlns:a16="http://schemas.microsoft.com/office/drawing/2014/main" id="{B738AFD0-4E7C-49BE-8802-CD62E9893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3021823156"/>
      </p:ext>
    </p:extLst>
  </p:cSld>
  <p:clrMapOvr>
    <a:masterClrMapping/>
  </p:clrMapOvr>
  <p:hf hdr="0" dt="0"/>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cSld name="Slide Title Option 4">
    <p:spTree>
      <p:nvGrpSpPr>
        <p:cNvPr id="1" name=""/>
        <p:cNvGrpSpPr/>
        <p:nvPr/>
      </p:nvGrpSpPr>
      <p:grpSpPr>
        <a:xfrm>
          <a:off x="0" y="0"/>
          <a:ext cx="0" cy="0"/>
          <a:chOff x="0" y="0"/>
          <a:chExt cx="0" cy="0"/>
        </a:xfrm>
      </p:grpSpPr>
      <p:sp>
        <p:nvSpPr>
          <p:cNvPr id="2" name="Rounded Rectangle 1"/>
          <p:cNvSpPr/>
          <p:nvPr/>
        </p:nvSpPr>
        <p:spPr>
          <a:xfrm>
            <a:off x="1222212" y="360363"/>
            <a:ext cx="5029298" cy="1658781"/>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1347583" y="478110"/>
            <a:ext cx="3790659"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1347583" y="1204849"/>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349769" y="2064071"/>
            <a:ext cx="3348886"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1347583" y="1741824"/>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1347583" y="1465776"/>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sp>
        <p:nvSpPr>
          <p:cNvPr id="23" name="Picture Placeholder 14"/>
          <p:cNvSpPr>
            <a:spLocks noGrp="1"/>
          </p:cNvSpPr>
          <p:nvPr>
            <p:ph type="pic" sz="quarter" idx="16" hasCustomPrompt="1"/>
          </p:nvPr>
        </p:nvSpPr>
        <p:spPr>
          <a:xfrm>
            <a:off x="3765835" y="2064071"/>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24" name="Picture Placeholder 14"/>
          <p:cNvSpPr>
            <a:spLocks noGrp="1"/>
          </p:cNvSpPr>
          <p:nvPr>
            <p:ph type="pic" sz="quarter" idx="17" hasCustomPrompt="1"/>
          </p:nvPr>
        </p:nvSpPr>
        <p:spPr>
          <a:xfrm>
            <a:off x="6308556" y="360362"/>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pic>
        <p:nvPicPr>
          <p:cNvPr id="14" name="Picture 13">
            <a:extLst>
              <a:ext uri="{FF2B5EF4-FFF2-40B4-BE49-F238E27FC236}">
                <a16:creationId xmlns:a16="http://schemas.microsoft.com/office/drawing/2014/main" id="{31FDCC7F-5889-4F88-9F96-83BFC709B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492529595"/>
      </p:ext>
    </p:extLst>
  </p:cSld>
  <p:clrMapOvr>
    <a:masterClrMapping/>
  </p:clrMapOvr>
  <p:hf hdr="0" dt="0"/>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Grid to Edit">
    <p:spTree>
      <p:nvGrpSpPr>
        <p:cNvPr id="1" name=""/>
        <p:cNvGrpSpPr/>
        <p:nvPr/>
      </p:nvGrpSpPr>
      <p:grpSpPr>
        <a:xfrm>
          <a:off x="0" y="0"/>
          <a:ext cx="0" cy="0"/>
          <a:chOff x="0" y="0"/>
          <a:chExt cx="0" cy="0"/>
        </a:xfrm>
      </p:grpSpPr>
      <p:sp>
        <p:nvSpPr>
          <p:cNvPr id="30" name="Picture Placeholder 14"/>
          <p:cNvSpPr>
            <a:spLocks noGrp="1"/>
          </p:cNvSpPr>
          <p:nvPr>
            <p:ph type="pic" sz="quarter" idx="38"/>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9" name="Picture Placeholder 14"/>
          <p:cNvSpPr>
            <a:spLocks noGrp="1"/>
          </p:cNvSpPr>
          <p:nvPr>
            <p:ph type="pic" sz="quarter" idx="34"/>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3" name="Picture Placeholder 14"/>
          <p:cNvSpPr>
            <a:spLocks noGrp="1"/>
          </p:cNvSpPr>
          <p:nvPr>
            <p:ph type="pic" sz="quarter" idx="12"/>
          </p:nvPr>
        </p:nvSpPr>
        <p:spPr>
          <a:xfrm>
            <a:off x="2489072" y="363174"/>
            <a:ext cx="4186800" cy="4182137"/>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3" name="Picture Placeholder 14"/>
          <p:cNvSpPr>
            <a:spLocks noGrp="1"/>
          </p:cNvSpPr>
          <p:nvPr>
            <p:ph type="pic" sz="quarter" idx="35"/>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9" name="Picture Placeholder 14"/>
          <p:cNvSpPr>
            <a:spLocks noGrp="1"/>
          </p:cNvSpPr>
          <p:nvPr>
            <p:ph type="pic" sz="quarter" idx="42"/>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5" name="Text Placeholder 4"/>
          <p:cNvSpPr>
            <a:spLocks noGrp="1"/>
          </p:cNvSpPr>
          <p:nvPr>
            <p:ph type="body" sz="quarter" idx="45" hasCustomPrompt="1"/>
          </p:nvPr>
        </p:nvSpPr>
        <p:spPr>
          <a:xfrm>
            <a:off x="6738590" y="362736"/>
            <a:ext cx="1980000" cy="1465262"/>
          </a:xfrm>
          <a:prstGeom prst="rect">
            <a:avLst/>
          </a:prstGeom>
        </p:spPr>
        <p:txBody>
          <a:bodyPr vert="horz"/>
          <a:lstStyle>
            <a:lvl1pPr marL="180000" indent="-180000">
              <a:spcBef>
                <a:spcPts val="0"/>
              </a:spcBef>
              <a:spcAft>
                <a:spcPts val="1000"/>
              </a:spcAft>
              <a:buClr>
                <a:schemeClr val="accent1"/>
              </a:buClr>
              <a:buFont typeface="Arial"/>
              <a:buChar char="•"/>
              <a:defRPr sz="1400" baseline="0"/>
            </a:lvl1pPr>
            <a:lvl2pPr marL="180000" indent="-180000">
              <a:spcBef>
                <a:spcPts val="0"/>
              </a:spcBef>
              <a:spcAft>
                <a:spcPts val="1000"/>
              </a:spcAft>
              <a:buClr>
                <a:schemeClr val="accent1"/>
              </a:buClr>
              <a:defRPr sz="1400"/>
            </a:lvl2pPr>
            <a:lvl3pPr marL="180000" indent="-180000">
              <a:spcBef>
                <a:spcPts val="0"/>
              </a:spcBef>
              <a:spcAft>
                <a:spcPts val="1000"/>
              </a:spcAft>
              <a:buClr>
                <a:schemeClr val="accent1"/>
              </a:buClr>
              <a:defRPr sz="1400"/>
            </a:lvl3pPr>
            <a:lvl4pPr marL="180000" indent="-180000">
              <a:spcBef>
                <a:spcPts val="0"/>
              </a:spcBef>
              <a:spcAft>
                <a:spcPts val="1000"/>
              </a:spcAft>
              <a:buClr>
                <a:schemeClr val="accent1"/>
              </a:buClr>
              <a:defRPr sz="1400"/>
            </a:lvl4pPr>
            <a:lvl5pPr marL="180000" indent="-180000">
              <a:spcBef>
                <a:spcPts val="0"/>
              </a:spcBef>
              <a:spcAft>
                <a:spcPts val="1000"/>
              </a:spcAft>
              <a:buClr>
                <a:schemeClr val="accent1"/>
              </a:buClr>
              <a:defRPr sz="1400"/>
            </a:lvl5pPr>
          </a:lstStyle>
          <a:p>
            <a:pPr lvl="0"/>
            <a:r>
              <a:rPr lang="en-GB" dirty="0"/>
              <a:t>Bullet points</a:t>
            </a:r>
          </a:p>
          <a:p>
            <a:pPr lvl="0"/>
            <a:r>
              <a:rPr lang="en-GB" dirty="0"/>
              <a:t>Bullet points</a:t>
            </a:r>
          </a:p>
          <a:p>
            <a:pPr lvl="0"/>
            <a:r>
              <a:rPr lang="en-GB" dirty="0"/>
              <a:t>Bullet points</a:t>
            </a:r>
          </a:p>
          <a:p>
            <a:pPr lvl="0"/>
            <a:endParaRPr lang="en-GB" dirty="0"/>
          </a:p>
        </p:txBody>
      </p:sp>
      <p:sp>
        <p:nvSpPr>
          <p:cNvPr id="3" name="Text Placeholder 2"/>
          <p:cNvSpPr>
            <a:spLocks noGrp="1"/>
          </p:cNvSpPr>
          <p:nvPr>
            <p:ph type="body" sz="quarter" idx="46" hasCustomPrompt="1"/>
          </p:nvPr>
        </p:nvSpPr>
        <p:spPr>
          <a:xfrm>
            <a:off x="3023088" y="1045776"/>
            <a:ext cx="1980000" cy="1440000"/>
          </a:xfrm>
          <a:prstGeom prst="rect">
            <a:avLst/>
          </a:prstGeom>
        </p:spPr>
        <p:txBody>
          <a:bodyPr vert="horz"/>
          <a:lstStyle>
            <a:lvl1pPr marL="180000" indent="-180000">
              <a:spcBef>
                <a:spcPts val="0"/>
              </a:spcBef>
              <a:spcAft>
                <a:spcPts val="1000"/>
              </a:spcAft>
              <a:buClr>
                <a:schemeClr val="accent1"/>
              </a:buClr>
              <a:defRPr sz="1400" baseline="0"/>
            </a:lvl1pPr>
            <a:lvl2pPr marL="180000" indent="-180000">
              <a:spcBef>
                <a:spcPts val="0"/>
              </a:spcBef>
              <a:spcAft>
                <a:spcPts val="1000"/>
              </a:spcAft>
              <a:buClr>
                <a:schemeClr val="accent1"/>
              </a:buClr>
              <a:defRPr sz="1400"/>
            </a:lvl2pPr>
            <a:lvl3pPr marL="180000" indent="-180000">
              <a:spcBef>
                <a:spcPts val="0"/>
              </a:spcBef>
              <a:spcAft>
                <a:spcPts val="1000"/>
              </a:spcAft>
              <a:buClr>
                <a:schemeClr val="accent1"/>
              </a:buClr>
              <a:defRPr sz="1400"/>
            </a:lvl3pPr>
            <a:lvl4pPr marL="180000" indent="-180000">
              <a:spcBef>
                <a:spcPts val="0"/>
              </a:spcBef>
              <a:spcAft>
                <a:spcPts val="1000"/>
              </a:spcAft>
              <a:buClr>
                <a:schemeClr val="accent1"/>
              </a:buClr>
              <a:defRPr sz="1400"/>
            </a:lvl4pPr>
            <a:lvl5pPr marL="180000" indent="-180000">
              <a:spcBef>
                <a:spcPts val="0"/>
              </a:spcBef>
              <a:spcAft>
                <a:spcPts val="1000"/>
              </a:spcAft>
              <a:buClr>
                <a:schemeClr val="accent1"/>
              </a:buClr>
              <a:defRPr sz="1400"/>
            </a:lvl5pPr>
          </a:lstStyle>
          <a:p>
            <a:pPr lvl="0"/>
            <a:r>
              <a:rPr lang="en-GB" dirty="0"/>
              <a:t>Bullet points</a:t>
            </a:r>
          </a:p>
          <a:p>
            <a:pPr lvl="0"/>
            <a:r>
              <a:rPr lang="en-GB" dirty="0"/>
              <a:t>Bullet points</a:t>
            </a:r>
          </a:p>
          <a:p>
            <a:pPr lvl="0"/>
            <a:r>
              <a:rPr lang="en-GB" dirty="0"/>
              <a:t>Bullet points</a:t>
            </a:r>
          </a:p>
        </p:txBody>
      </p:sp>
      <p:pic>
        <p:nvPicPr>
          <p:cNvPr id="14" name="Picture 13">
            <a:extLst>
              <a:ext uri="{FF2B5EF4-FFF2-40B4-BE49-F238E27FC236}">
                <a16:creationId xmlns:a16="http://schemas.microsoft.com/office/drawing/2014/main" id="{7B7BB7AB-E5FD-431D-8793-DBB8CF73D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149186402"/>
      </p:ext>
    </p:extLst>
  </p:cSld>
  <p:clrMapOvr>
    <a:masterClrMapping/>
  </p:clrMapOvr>
  <p:hf hdr="0" dt="0"/>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Bullet Content 1">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344488" y="1130394"/>
            <a:ext cx="6303962" cy="1618488"/>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2"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pic>
        <p:nvPicPr>
          <p:cNvPr id="4" name="Picture 3">
            <a:extLst>
              <a:ext uri="{FF2B5EF4-FFF2-40B4-BE49-F238E27FC236}">
                <a16:creationId xmlns:a16="http://schemas.microsoft.com/office/drawing/2014/main" id="{E422F6D2-CB7D-441A-8CA9-91331730B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7069438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1_Grid to Edit">
    <p:spTree>
      <p:nvGrpSpPr>
        <p:cNvPr id="1" name=""/>
        <p:cNvGrpSpPr/>
        <p:nvPr/>
      </p:nvGrpSpPr>
      <p:grpSpPr>
        <a:xfrm>
          <a:off x="0" y="0"/>
          <a:ext cx="0" cy="0"/>
          <a:chOff x="0" y="0"/>
          <a:chExt cx="0" cy="0"/>
        </a:xfrm>
      </p:grpSpPr>
      <p:sp>
        <p:nvSpPr>
          <p:cNvPr id="30" name="Picture Placeholder 14"/>
          <p:cNvSpPr>
            <a:spLocks noGrp="1"/>
          </p:cNvSpPr>
          <p:nvPr>
            <p:ph type="pic" sz="quarter" idx="38"/>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9" name="Picture Placeholder 14"/>
          <p:cNvSpPr>
            <a:spLocks noGrp="1"/>
          </p:cNvSpPr>
          <p:nvPr>
            <p:ph type="pic" sz="quarter" idx="34"/>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3" name="Picture Placeholder 14"/>
          <p:cNvSpPr>
            <a:spLocks noGrp="1"/>
          </p:cNvSpPr>
          <p:nvPr>
            <p:ph type="pic" sz="quarter" idx="12"/>
          </p:nvPr>
        </p:nvSpPr>
        <p:spPr>
          <a:xfrm>
            <a:off x="2489072" y="363176"/>
            <a:ext cx="4186800" cy="4182135"/>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3" name="Picture Placeholder 14"/>
          <p:cNvSpPr>
            <a:spLocks noGrp="1"/>
          </p:cNvSpPr>
          <p:nvPr>
            <p:ph type="pic" sz="quarter" idx="35"/>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9" name="Picture Placeholder 14"/>
          <p:cNvSpPr>
            <a:spLocks noGrp="1"/>
          </p:cNvSpPr>
          <p:nvPr>
            <p:ph type="pic" sz="quarter" idx="42"/>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4" name="Text Placeholder 4"/>
          <p:cNvSpPr>
            <a:spLocks noGrp="1"/>
          </p:cNvSpPr>
          <p:nvPr>
            <p:ph type="body" sz="quarter" idx="45" hasCustomPrompt="1"/>
          </p:nvPr>
        </p:nvSpPr>
        <p:spPr>
          <a:xfrm>
            <a:off x="6738590" y="362736"/>
            <a:ext cx="1980000" cy="1465262"/>
          </a:xfrm>
          <a:prstGeom prst="rect">
            <a:avLst/>
          </a:prstGeom>
        </p:spPr>
        <p:txBody>
          <a:bodyPr vert="horz"/>
          <a:lstStyle>
            <a:lvl1pPr marL="180000" indent="-180000">
              <a:spcBef>
                <a:spcPts val="0"/>
              </a:spcBef>
              <a:spcAft>
                <a:spcPts val="1000"/>
              </a:spcAft>
              <a:buClr>
                <a:schemeClr val="accent1"/>
              </a:buClr>
              <a:buFont typeface="Arial"/>
              <a:buChar char="•"/>
              <a:defRPr sz="1400" baseline="0"/>
            </a:lvl1pPr>
            <a:lvl2pPr marL="180000" indent="-180000">
              <a:spcBef>
                <a:spcPts val="0"/>
              </a:spcBef>
              <a:spcAft>
                <a:spcPts val="1000"/>
              </a:spcAft>
              <a:buClr>
                <a:schemeClr val="accent1"/>
              </a:buClr>
              <a:defRPr sz="1400"/>
            </a:lvl2pPr>
            <a:lvl3pPr marL="180000" indent="-180000">
              <a:spcBef>
                <a:spcPts val="0"/>
              </a:spcBef>
              <a:spcAft>
                <a:spcPts val="1000"/>
              </a:spcAft>
              <a:buClr>
                <a:schemeClr val="accent1"/>
              </a:buClr>
              <a:defRPr sz="1400"/>
            </a:lvl3pPr>
            <a:lvl4pPr marL="180000" indent="-180000">
              <a:spcBef>
                <a:spcPts val="0"/>
              </a:spcBef>
              <a:spcAft>
                <a:spcPts val="1000"/>
              </a:spcAft>
              <a:buClr>
                <a:schemeClr val="accent1"/>
              </a:buClr>
              <a:defRPr sz="1400"/>
            </a:lvl4pPr>
            <a:lvl5pPr marL="180000" indent="-180000">
              <a:spcBef>
                <a:spcPts val="0"/>
              </a:spcBef>
              <a:spcAft>
                <a:spcPts val="1000"/>
              </a:spcAft>
              <a:buClr>
                <a:schemeClr val="accent1"/>
              </a:buClr>
              <a:defRPr sz="1400"/>
            </a:lvl5pPr>
          </a:lstStyle>
          <a:p>
            <a:pPr lvl="0"/>
            <a:r>
              <a:rPr lang="en-GB" dirty="0"/>
              <a:t>Bullet points</a:t>
            </a:r>
          </a:p>
          <a:p>
            <a:pPr lvl="0"/>
            <a:r>
              <a:rPr lang="en-GB" dirty="0"/>
              <a:t>Bullet points</a:t>
            </a:r>
          </a:p>
          <a:p>
            <a:pPr lvl="0"/>
            <a:r>
              <a:rPr lang="en-GB" dirty="0"/>
              <a:t>Bullet points</a:t>
            </a:r>
          </a:p>
          <a:p>
            <a:pPr lvl="0"/>
            <a:endParaRPr lang="en-GB" dirty="0"/>
          </a:p>
        </p:txBody>
      </p:sp>
      <p:pic>
        <p:nvPicPr>
          <p:cNvPr id="16" name="Picture 15">
            <a:extLst>
              <a:ext uri="{FF2B5EF4-FFF2-40B4-BE49-F238E27FC236}">
                <a16:creationId xmlns:a16="http://schemas.microsoft.com/office/drawing/2014/main" id="{9DC70506-8909-4D59-B91A-B5AC652F0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169791665"/>
      </p:ext>
    </p:extLst>
  </p:cSld>
  <p:clrMapOvr>
    <a:masterClrMapping/>
  </p:clrMapOvr>
  <p:hf hdr="0" dt="0"/>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Body and Content 1">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344488" y="2838354"/>
            <a:ext cx="6303962" cy="1321625"/>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4" name="Content Placeholder 2"/>
          <p:cNvSpPr>
            <a:spLocks noGrp="1"/>
          </p:cNvSpPr>
          <p:nvPr>
            <p:ph idx="17"/>
          </p:nvPr>
        </p:nvSpPr>
        <p:spPr>
          <a:xfrm>
            <a:off x="344488" y="1130394"/>
            <a:ext cx="6303962" cy="1618488"/>
          </a:xfrm>
          <a:prstGeom prst="rect">
            <a:avLst/>
          </a:prstGeom>
        </p:spPr>
        <p:txBody>
          <a:bodyPr lIns="0" tIns="0" rIns="0" bIns="0"/>
          <a:lstStyle>
            <a:lvl1pPr marL="0" indent="0">
              <a:lnSpc>
                <a:spcPct val="100000"/>
              </a:lnSpc>
              <a:spcBef>
                <a:spcPts val="0"/>
              </a:spcBef>
              <a:buClr>
                <a:schemeClr val="accent1"/>
              </a:buClr>
              <a:buFontTx/>
              <a:buNone/>
              <a:defRPr sz="18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5"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pic>
        <p:nvPicPr>
          <p:cNvPr id="5" name="Picture 4">
            <a:extLst>
              <a:ext uri="{FF2B5EF4-FFF2-40B4-BE49-F238E27FC236}">
                <a16:creationId xmlns:a16="http://schemas.microsoft.com/office/drawing/2014/main" id="{35E17473-18AD-41EE-A3B1-A4D18D8E3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31414771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pic>
        <p:nvPicPr>
          <p:cNvPr id="3" name="Picture 2">
            <a:extLst>
              <a:ext uri="{FF2B5EF4-FFF2-40B4-BE49-F238E27FC236}">
                <a16:creationId xmlns:a16="http://schemas.microsoft.com/office/drawing/2014/main" id="{773E04F7-4533-41CE-A2D3-A98A6E349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36548055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357189" y="1107775"/>
            <a:ext cx="6291262" cy="3056967"/>
          </a:xfrm>
          <a:prstGeom prst="rect">
            <a:avLst/>
          </a:prstGeom>
        </p:spPr>
        <p:txBody>
          <a:bodyPr vert="horz" lIns="0" tIns="0" rIns="0" bIns="0"/>
          <a:lstStyle>
            <a:lvl1pPr marL="0" indent="0">
              <a:spcBef>
                <a:spcPts val="0"/>
              </a:spcBef>
              <a:buNone/>
              <a:defRPr sz="20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pic>
        <p:nvPicPr>
          <p:cNvPr id="4" name="Picture 3">
            <a:extLst>
              <a:ext uri="{FF2B5EF4-FFF2-40B4-BE49-F238E27FC236}">
                <a16:creationId xmlns:a16="http://schemas.microsoft.com/office/drawing/2014/main" id="{82A916D2-EAC1-4580-9521-C42068B6E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39679214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Subhead Bullet Content 2">
    <p:spTree>
      <p:nvGrpSpPr>
        <p:cNvPr id="1" name=""/>
        <p:cNvGrpSpPr/>
        <p:nvPr/>
      </p:nvGrpSpPr>
      <p:grpSpPr>
        <a:xfrm>
          <a:off x="0" y="0"/>
          <a:ext cx="0" cy="0"/>
          <a:chOff x="0" y="0"/>
          <a:chExt cx="0" cy="0"/>
        </a:xfrm>
      </p:grpSpPr>
      <p:sp>
        <p:nvSpPr>
          <p:cNvPr id="10" name="Title 8"/>
          <p:cNvSpPr>
            <a:spLocks noGrp="1"/>
          </p:cNvSpPr>
          <p:nvPr>
            <p:ph type="title" hasCustomPrompt="1"/>
          </p:nvPr>
        </p:nvSpPr>
        <p:spPr>
          <a:xfrm>
            <a:off x="344487" y="268288"/>
            <a:ext cx="8435975" cy="504000"/>
          </a:xfrm>
          <a:prstGeom prst="rect">
            <a:avLst/>
          </a:prstGeom>
        </p:spPr>
        <p:txBody>
          <a:bodyPr vert="horz" lIns="0" tIns="0" r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sp>
        <p:nvSpPr>
          <p:cNvPr id="16" name="Content Placeholder 2"/>
          <p:cNvSpPr>
            <a:spLocks noGrp="1"/>
          </p:cNvSpPr>
          <p:nvPr>
            <p:ph idx="20" hasCustomPrompt="1"/>
          </p:nvPr>
        </p:nvSpPr>
        <p:spPr>
          <a:xfrm>
            <a:off x="344488" y="1155794"/>
            <a:ext cx="3348000" cy="435610"/>
          </a:xfrm>
          <a:prstGeom prst="rect">
            <a:avLst/>
          </a:prstGeom>
        </p:spPr>
        <p:txBody>
          <a:bodyPr lIns="0" tIns="0" rIns="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Sub-heading</a:t>
            </a:r>
          </a:p>
        </p:txBody>
      </p:sp>
      <p:sp>
        <p:nvSpPr>
          <p:cNvPr id="17" name="Content Placeholder 2"/>
          <p:cNvSpPr>
            <a:spLocks noGrp="1"/>
          </p:cNvSpPr>
          <p:nvPr>
            <p:ph idx="21"/>
          </p:nvPr>
        </p:nvSpPr>
        <p:spPr>
          <a:xfrm>
            <a:off x="4036194" y="1640508"/>
            <a:ext cx="3348000" cy="2520000"/>
          </a:xfrm>
          <a:prstGeom prst="rect">
            <a:avLst/>
          </a:prstGeom>
        </p:spPr>
        <p:txBody>
          <a:bodyPr lIns="0" tIns="0" rIns="0" bIns="0"/>
          <a:lstStyle>
            <a:lvl1pPr marL="144000" indent="-144000">
              <a:lnSpc>
                <a:spcPct val="100000"/>
              </a:lnSpc>
              <a:spcBef>
                <a:spcPts val="0"/>
              </a:spcBef>
              <a:buClr>
                <a:schemeClr val="accent1"/>
              </a:buClr>
              <a:buFont typeface="Arial"/>
              <a:buChar char="•"/>
              <a:defRPr sz="16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8" name="Content Placeholder 2"/>
          <p:cNvSpPr>
            <a:spLocks noGrp="1"/>
          </p:cNvSpPr>
          <p:nvPr>
            <p:ph idx="17"/>
          </p:nvPr>
        </p:nvSpPr>
        <p:spPr>
          <a:xfrm>
            <a:off x="344488" y="1640508"/>
            <a:ext cx="3348000" cy="2520000"/>
          </a:xfrm>
          <a:prstGeom prst="rect">
            <a:avLst/>
          </a:prstGeom>
        </p:spPr>
        <p:txBody>
          <a:bodyPr lIns="0" tIns="0" rIns="0" bIns="0"/>
          <a:lstStyle>
            <a:lvl1pPr marL="144000" indent="-144000">
              <a:lnSpc>
                <a:spcPct val="100000"/>
              </a:lnSpc>
              <a:spcBef>
                <a:spcPts val="0"/>
              </a:spcBef>
              <a:buClr>
                <a:schemeClr val="accent1"/>
              </a:buClr>
              <a:buFont typeface="Arial"/>
              <a:buChar char="•"/>
              <a:defRPr sz="16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pic>
        <p:nvPicPr>
          <p:cNvPr id="6" name="Picture 5">
            <a:extLst>
              <a:ext uri="{FF2B5EF4-FFF2-40B4-BE49-F238E27FC236}">
                <a16:creationId xmlns:a16="http://schemas.microsoft.com/office/drawing/2014/main" id="{CCDFEF93-5B4D-48A3-B602-722A7BD71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2483482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trong Chestnut">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360000" y="360000"/>
            <a:ext cx="8424000" cy="4428000"/>
          </a:xfrm>
          <a:prstGeom prst="roundRect">
            <a:avLst>
              <a:gd name="adj" fmla="val 1457"/>
            </a:avLst>
          </a:prstGeom>
          <a:solidFill>
            <a:srgbClr val="85431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marR="0" indent="0" algn="ctr" defTabSz="457200" rtl="0" eaLnBrk="1" fontAlgn="auto" latinLnBrk="0" hangingPunct="1">
              <a:lnSpc>
                <a:spcPct val="100000"/>
              </a:lnSpc>
              <a:spcBef>
                <a:spcPct val="20000"/>
              </a:spcBef>
              <a:spcAft>
                <a:spcPts val="0"/>
              </a:spcAft>
              <a:buClrTx/>
              <a:buSzTx/>
              <a:buFontTx/>
              <a:buNone/>
              <a:tabLst/>
              <a:defRPr lang="en-GB" sz="1200" noProof="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19761850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cSld name="Full page Picture / Content box">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5143500"/>
          </a:xfrm>
          <a:prstGeom prst="rect">
            <a:avLst/>
          </a:prstGeom>
        </p:spPr>
        <p:txBody>
          <a:bodyPr vert="horz" anchor="t"/>
          <a:lstStyle>
            <a:lvl1pPr marL="0" marR="0" indent="0" algn="ctr" defTabSz="457200" rtl="0" eaLnBrk="1" fontAlgn="auto" latinLnBrk="0" hangingPunct="1">
              <a:lnSpc>
                <a:spcPct val="100000"/>
              </a:lnSpc>
              <a:spcBef>
                <a:spcPct val="20000"/>
              </a:spcBef>
              <a:spcAft>
                <a:spcPts val="0"/>
              </a:spcAft>
              <a:buClrTx/>
              <a:buSzTx/>
              <a:buFont typeface="Arial"/>
              <a:buNone/>
              <a:tabLst/>
              <a:defRPr sz="1100"/>
            </a:lvl1pPr>
          </a:lstStyle>
          <a:p>
            <a:r>
              <a:rPr lang="en-GB" noProof="0" dirty="0"/>
              <a:t>Click icon to add picture</a:t>
            </a:r>
          </a:p>
        </p:txBody>
      </p:sp>
      <p:sp>
        <p:nvSpPr>
          <p:cNvPr id="12" name="Picture Placeholder 14"/>
          <p:cNvSpPr>
            <a:spLocks noGrp="1"/>
          </p:cNvSpPr>
          <p:nvPr>
            <p:ph type="pic" sz="quarter" idx="34"/>
          </p:nvPr>
        </p:nvSpPr>
        <p:spPr>
          <a:xfrm>
            <a:off x="366710" y="359998"/>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3" name="Content Placeholder 2"/>
          <p:cNvSpPr>
            <a:spLocks noGrp="1"/>
          </p:cNvSpPr>
          <p:nvPr>
            <p:ph idx="36"/>
          </p:nvPr>
        </p:nvSpPr>
        <p:spPr>
          <a:xfrm>
            <a:off x="366709" y="360001"/>
            <a:ext cx="2059200"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6" name="Text Placeholder 2"/>
          <p:cNvSpPr>
            <a:spLocks noGrp="1"/>
          </p:cNvSpPr>
          <p:nvPr>
            <p:ph type="body" sz="quarter" idx="18" hasCustomPrompt="1"/>
          </p:nvPr>
        </p:nvSpPr>
        <p:spPr>
          <a:xfrm rot="16200000">
            <a:off x="6611359" y="2508209"/>
            <a:ext cx="4572000" cy="180000"/>
          </a:xfrm>
          <a:prstGeom prst="rect">
            <a:avLst/>
          </a:prstGeom>
        </p:spPr>
        <p:txBody>
          <a:bodyPr vert="horz" lIns="0" tIns="0" rIns="0" bIns="0" anchor="b" anchorCtr="0"/>
          <a:lstStyle>
            <a:lvl1pPr marL="0" indent="0" algn="l">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 Picture Credit/Photographer</a:t>
            </a:r>
          </a:p>
        </p:txBody>
      </p:sp>
      <p:sp>
        <p:nvSpPr>
          <p:cNvPr id="8" name="Content Placeholder 2"/>
          <p:cNvSpPr>
            <a:spLocks noGrp="1"/>
          </p:cNvSpPr>
          <p:nvPr>
            <p:ph idx="37" hasCustomPrompt="1"/>
          </p:nvPr>
        </p:nvSpPr>
        <p:spPr>
          <a:xfrm>
            <a:off x="1432423" y="2487248"/>
            <a:ext cx="997088" cy="251881"/>
          </a:xfrm>
          <a:prstGeom prst="rect">
            <a:avLst/>
          </a:prstGeom>
        </p:spPr>
        <p:txBody>
          <a:bodyPr lIns="0" tIns="0" rIns="72000" bIns="0" anchor="t"/>
          <a:lstStyle>
            <a:lvl1pPr marL="0" indent="0" algn="l">
              <a:lnSpc>
                <a:spcPct val="100000"/>
              </a:lnSpc>
              <a:spcBef>
                <a:spcPts val="0"/>
              </a:spcBef>
              <a:buClr>
                <a:schemeClr val="accent1"/>
              </a:buClr>
              <a:buFontTx/>
              <a:buNone/>
              <a:defRPr sz="1000" b="1" baseline="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Sub-heading</a:t>
            </a:r>
          </a:p>
        </p:txBody>
      </p:sp>
      <p:sp>
        <p:nvSpPr>
          <p:cNvPr id="14" name="Content Placeholder 2"/>
          <p:cNvSpPr>
            <a:spLocks noGrp="1"/>
          </p:cNvSpPr>
          <p:nvPr>
            <p:ph idx="38"/>
          </p:nvPr>
        </p:nvSpPr>
        <p:spPr>
          <a:xfrm>
            <a:off x="1432423" y="2865967"/>
            <a:ext cx="997088" cy="1685033"/>
          </a:xfrm>
          <a:prstGeom prst="rect">
            <a:avLst/>
          </a:prstGeom>
        </p:spPr>
        <p:txBody>
          <a:bodyPr lIns="0" tIns="0" rIns="72000" bIns="0"/>
          <a:lstStyle>
            <a:lvl1pPr marL="0" indent="0" algn="l">
              <a:lnSpc>
                <a:spcPct val="100000"/>
              </a:lnSpc>
              <a:spcBef>
                <a:spcPts val="0"/>
              </a:spcBef>
              <a:buClr>
                <a:schemeClr val="accent1"/>
              </a:buClr>
              <a:buFontTx/>
              <a:buNone/>
              <a:defRPr sz="1000" b="0" baseline="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5" name="Picture Placeholder 14"/>
          <p:cNvSpPr>
            <a:spLocks noGrp="1"/>
          </p:cNvSpPr>
          <p:nvPr>
            <p:ph type="pic" sz="quarter" idx="29" hasCustomPrompt="1"/>
          </p:nvPr>
        </p:nvSpPr>
        <p:spPr>
          <a:xfrm>
            <a:off x="366710" y="2487248"/>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Tree>
    <p:extLst>
      <p:ext uri="{BB962C8B-B14F-4D97-AF65-F5344CB8AC3E}">
        <p14:creationId xmlns:p14="http://schemas.microsoft.com/office/powerpoint/2010/main" val="8591249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2_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9" name="Picture Placeholder 14"/>
          <p:cNvSpPr>
            <a:spLocks noGrp="1"/>
          </p:cNvSpPr>
          <p:nvPr>
            <p:ph type="pic" sz="quarter" idx="34" hasCustomPrompt="1"/>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3" name="Picture Placeholder 14"/>
          <p:cNvSpPr>
            <a:spLocks noGrp="1"/>
          </p:cNvSpPr>
          <p:nvPr>
            <p:ph type="pic" sz="quarter" idx="12" hasCustomPrompt="1"/>
          </p:nvPr>
        </p:nvSpPr>
        <p:spPr>
          <a:xfrm>
            <a:off x="2489072" y="363174"/>
            <a:ext cx="4186800" cy="4182137"/>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3" name="Picture Placeholder 14"/>
          <p:cNvSpPr>
            <a:spLocks noGrp="1"/>
          </p:cNvSpPr>
          <p:nvPr>
            <p:ph type="pic" sz="quarter" idx="35" hasCustomPrompt="1"/>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9" name="Picture Placeholder 14"/>
          <p:cNvSpPr>
            <a:spLocks noGrp="1"/>
          </p:cNvSpPr>
          <p:nvPr>
            <p:ph type="pic" sz="quarter" idx="42" hasCustomPrompt="1"/>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4" name="Text Placeholder 2"/>
          <p:cNvSpPr>
            <a:spLocks noGrp="1"/>
          </p:cNvSpPr>
          <p:nvPr>
            <p:ph type="body" sz="quarter" idx="43" hasCustomPrompt="1"/>
          </p:nvPr>
        </p:nvSpPr>
        <p:spPr>
          <a:xfrm>
            <a:off x="6738590" y="363176"/>
            <a:ext cx="1871999" cy="1770063"/>
          </a:xfrm>
          <a:prstGeom prst="rect">
            <a:avLst/>
          </a:prstGeom>
        </p:spPr>
        <p:txBody>
          <a:bodyPr vert="horz"/>
          <a:lstStyle>
            <a:lvl1pPr marL="180000" indent="-180000">
              <a:lnSpc>
                <a:spcPct val="100000"/>
              </a:lnSpc>
              <a:spcBef>
                <a:spcPts val="0"/>
              </a:spcBef>
              <a:spcAft>
                <a:spcPts val="1000"/>
              </a:spcAft>
              <a:buClr>
                <a:schemeClr val="accent1"/>
              </a:buClr>
              <a:buFont typeface="Arial"/>
              <a:buChar char="•"/>
              <a:defRPr sz="1400"/>
            </a:lvl1pPr>
            <a:lvl2pPr marL="0" indent="0">
              <a:lnSpc>
                <a:spcPct val="100000"/>
              </a:lnSpc>
              <a:spcBef>
                <a:spcPts val="0"/>
              </a:spcBef>
              <a:spcAft>
                <a:spcPts val="1000"/>
              </a:spcAft>
              <a:buClr>
                <a:schemeClr val="accent1"/>
              </a:buClr>
              <a:buFont typeface="Arial"/>
              <a:buNone/>
              <a:defRPr sz="1400"/>
            </a:lvl2pPr>
            <a:lvl3pPr marL="180000" indent="-180000">
              <a:lnSpc>
                <a:spcPct val="100000"/>
              </a:lnSpc>
              <a:spcBef>
                <a:spcPts val="0"/>
              </a:spcBef>
              <a:spcAft>
                <a:spcPts val="1000"/>
              </a:spcAft>
              <a:buClr>
                <a:schemeClr val="accent1"/>
              </a:buClr>
              <a:buFont typeface="Arial"/>
              <a:buChar char="•"/>
              <a:defRPr sz="1400"/>
            </a:lvl3pPr>
            <a:lvl4pPr marL="180000" indent="-180000">
              <a:lnSpc>
                <a:spcPct val="100000"/>
              </a:lnSpc>
              <a:spcBef>
                <a:spcPts val="0"/>
              </a:spcBef>
              <a:spcAft>
                <a:spcPts val="1000"/>
              </a:spcAft>
              <a:buClr>
                <a:schemeClr val="accent1"/>
              </a:buClr>
              <a:buFont typeface="Arial"/>
              <a:buChar char="•"/>
              <a:defRPr sz="1400"/>
            </a:lvl4pPr>
            <a:lvl5pPr marL="180000" indent="-180000">
              <a:lnSpc>
                <a:spcPct val="100000"/>
              </a:lnSpc>
              <a:spcBef>
                <a:spcPts val="0"/>
              </a:spcBef>
              <a:spcAft>
                <a:spcPts val="1000"/>
              </a:spcAft>
              <a:buClr>
                <a:schemeClr val="accent1"/>
              </a:buClr>
              <a:buFont typeface="Arial"/>
              <a:buChar char="•"/>
              <a:defRPr sz="1400"/>
            </a:lvl5pPr>
          </a:lstStyle>
          <a:p>
            <a:pPr lvl="0"/>
            <a:r>
              <a:rPr lang="en-GB" dirty="0"/>
              <a:t>Bullet points</a:t>
            </a:r>
          </a:p>
          <a:p>
            <a:pPr lvl="0"/>
            <a:r>
              <a:rPr lang="en-GB" dirty="0"/>
              <a:t>Bullet points</a:t>
            </a:r>
          </a:p>
          <a:p>
            <a:pPr lvl="0"/>
            <a:r>
              <a:rPr lang="en-GB" dirty="0"/>
              <a:t>Bullet points</a:t>
            </a:r>
          </a:p>
        </p:txBody>
      </p:sp>
    </p:spTree>
    <p:extLst>
      <p:ext uri="{BB962C8B-B14F-4D97-AF65-F5344CB8AC3E}">
        <p14:creationId xmlns:p14="http://schemas.microsoft.com/office/powerpoint/2010/main" val="3792719583"/>
      </p:ext>
    </p:extLst>
  </p:cSld>
  <p:clrMapOvr>
    <a:masterClrMapping/>
  </p:clrMapOvr>
  <p:hf hdr="0" dt="0"/>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3_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19" name="Picture Placeholder 14"/>
          <p:cNvSpPr>
            <a:spLocks noGrp="1"/>
          </p:cNvSpPr>
          <p:nvPr>
            <p:ph type="pic" sz="quarter" idx="34" hasCustomPrompt="1"/>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13" name="Picture Placeholder 14"/>
          <p:cNvSpPr>
            <a:spLocks noGrp="1"/>
          </p:cNvSpPr>
          <p:nvPr>
            <p:ph type="pic" sz="quarter" idx="12" hasCustomPrompt="1"/>
          </p:nvPr>
        </p:nvSpPr>
        <p:spPr>
          <a:xfrm>
            <a:off x="2489072" y="363174"/>
            <a:ext cx="4186800" cy="4182137"/>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 or colour</a:t>
            </a:r>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3" name="Picture Placeholder 14"/>
          <p:cNvSpPr>
            <a:spLocks noGrp="1"/>
          </p:cNvSpPr>
          <p:nvPr>
            <p:ph type="pic" sz="quarter" idx="35" hasCustomPrompt="1"/>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22" name="Text Placeholder 2"/>
          <p:cNvSpPr>
            <a:spLocks noGrp="1"/>
          </p:cNvSpPr>
          <p:nvPr>
            <p:ph type="body" sz="quarter" idx="18" hasCustomPrompt="1"/>
          </p:nvPr>
        </p:nvSpPr>
        <p:spPr>
          <a:xfrm rot="16200000">
            <a:off x="747235" y="2498632"/>
            <a:ext cx="3657600" cy="180000"/>
          </a:xfrm>
          <a:prstGeom prst="rect">
            <a:avLst/>
          </a:prstGeom>
        </p:spPr>
        <p:txBody>
          <a:bodyPr vert="horz" lIns="0" tIns="0" rIns="0" bIns="0" anchor="b"/>
          <a:lstStyle>
            <a:lvl1pPr marL="0" indent="0">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 Picture Credit/Photographer</a:t>
            </a:r>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8" name="Content Placeholder 2"/>
          <p:cNvSpPr>
            <a:spLocks noGrp="1"/>
          </p:cNvSpPr>
          <p:nvPr>
            <p:ph idx="36"/>
          </p:nvPr>
        </p:nvSpPr>
        <p:spPr>
          <a:xfrm>
            <a:off x="6735414" y="363176"/>
            <a:ext cx="1846611" cy="1659300"/>
          </a:xfrm>
          <a:prstGeom prst="rect">
            <a:avLst/>
          </a:prstGeom>
        </p:spPr>
        <p:txBody>
          <a:bodyPr lIns="108000" tIns="72000" rIns="72000" bIns="0"/>
          <a:lstStyle>
            <a:lvl1pPr marL="0" indent="0" algn="l">
              <a:lnSpc>
                <a:spcPct val="100000"/>
              </a:lnSpc>
              <a:spcBef>
                <a:spcPts val="0"/>
              </a:spcBef>
              <a:buClr>
                <a:schemeClr val="accent1"/>
              </a:buClr>
              <a:buFontTx/>
              <a:buNone/>
              <a:defRPr sz="1100" b="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9" name="Picture Placeholder 14"/>
          <p:cNvSpPr>
            <a:spLocks noGrp="1"/>
          </p:cNvSpPr>
          <p:nvPr>
            <p:ph type="pic" sz="quarter" idx="42" hasCustomPrompt="1"/>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Tree>
    <p:extLst>
      <p:ext uri="{BB962C8B-B14F-4D97-AF65-F5344CB8AC3E}">
        <p14:creationId xmlns:p14="http://schemas.microsoft.com/office/powerpoint/2010/main" val="16196950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WaterAid Blue">
    <p:spTree>
      <p:nvGrpSpPr>
        <p:cNvPr id="1" name=""/>
        <p:cNvGrpSpPr/>
        <p:nvPr/>
      </p:nvGrpSpPr>
      <p:grpSpPr>
        <a:xfrm>
          <a:off x="0" y="0"/>
          <a:ext cx="0" cy="0"/>
          <a:chOff x="0" y="0"/>
          <a:chExt cx="0" cy="0"/>
        </a:xfrm>
      </p:grpSpPr>
      <p:sp>
        <p:nvSpPr>
          <p:cNvPr id="6" name="Picture Placeholder 14"/>
          <p:cNvSpPr>
            <a:spLocks noGrp="1"/>
          </p:cNvSpPr>
          <p:nvPr>
            <p:ph type="pic" sz="quarter" idx="12"/>
          </p:nvPr>
        </p:nvSpPr>
        <p:spPr>
          <a:xfrm>
            <a:off x="360000" y="360000"/>
            <a:ext cx="8424000" cy="4428000"/>
          </a:xfrm>
          <a:prstGeom prst="roundRect">
            <a:avLst>
              <a:gd name="adj" fmla="val 1457"/>
            </a:avLst>
          </a:prstGeom>
          <a:solidFill>
            <a:schemeClr val="accent1"/>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1142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4" name="Picture Placeholder 3"/>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2542039602"/>
      </p:ext>
    </p:extLst>
  </p:cSld>
  <p:clrMapOvr>
    <a:masterClrMapping/>
  </p:clrMapOvr>
  <p:hf hdr="0" dt="0"/>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Black">
    <p:spTree>
      <p:nvGrpSpPr>
        <p:cNvPr id="1" name=""/>
        <p:cNvGrpSpPr/>
        <p:nvPr/>
      </p:nvGrpSpPr>
      <p:grpSpPr>
        <a:xfrm>
          <a:off x="0" y="0"/>
          <a:ext cx="0" cy="0"/>
          <a:chOff x="0" y="0"/>
          <a:chExt cx="0" cy="0"/>
        </a:xfrm>
      </p:grpSpPr>
      <p:sp>
        <p:nvSpPr>
          <p:cNvPr id="6" name="Picture Placeholder 14"/>
          <p:cNvSpPr>
            <a:spLocks noGrp="1"/>
          </p:cNvSpPr>
          <p:nvPr>
            <p:ph type="pic" sz="quarter" idx="12"/>
          </p:nvPr>
        </p:nvSpPr>
        <p:spPr>
          <a:xfrm>
            <a:off x="360000" y="360000"/>
            <a:ext cx="8424000" cy="4428000"/>
          </a:xfrm>
          <a:prstGeom prst="roundRect">
            <a:avLst>
              <a:gd name="adj" fmla="val 1457"/>
            </a:avLst>
          </a:prstGeom>
          <a:solidFill>
            <a:schemeClr val="tx1"/>
          </a:solidFill>
        </p:spPr>
        <p:txBody>
          <a:bodyPr vert="horz" anchor="b"/>
          <a:lstStyle>
            <a:lvl1pPr marL="0" indent="0" algn="ctr">
              <a:buFontTx/>
              <a:buNone/>
              <a:defRPr sz="1200" b="0">
                <a:solidFill>
                  <a:schemeClr val="bg1"/>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AE37CCDC-8FFA-4FD7-908D-8E6296817189}"/>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552394030"/>
      </p:ext>
    </p:extLst>
  </p:cSld>
  <p:clrMapOvr>
    <a:masterClrMapping/>
  </p:clrMapOvr>
  <p:hf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Divider Engaging Yellow">
    <p:spTree>
      <p:nvGrpSpPr>
        <p:cNvPr id="1" name=""/>
        <p:cNvGrpSpPr/>
        <p:nvPr/>
      </p:nvGrpSpPr>
      <p:grpSpPr>
        <a:xfrm>
          <a:off x="0" y="0"/>
          <a:ext cx="0" cy="0"/>
          <a:chOff x="0" y="0"/>
          <a:chExt cx="0" cy="0"/>
        </a:xfrm>
      </p:grpSpPr>
      <p:sp>
        <p:nvSpPr>
          <p:cNvPr id="7" name="Picture Placeholder 14"/>
          <p:cNvSpPr>
            <a:spLocks noGrp="1"/>
          </p:cNvSpPr>
          <p:nvPr>
            <p:ph type="pic" sz="quarter" idx="12"/>
          </p:nvPr>
        </p:nvSpPr>
        <p:spPr>
          <a:xfrm>
            <a:off x="360000" y="360000"/>
            <a:ext cx="8424000" cy="4428000"/>
          </a:xfrm>
          <a:prstGeom prst="roundRect">
            <a:avLst>
              <a:gd name="adj" fmla="val 1457"/>
            </a:avLst>
          </a:prstGeom>
          <a:solidFill>
            <a:schemeClr val="accent2"/>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10F03412-F64F-41C3-8298-D5A9E91F5F3D}"/>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1853923930"/>
      </p:ext>
    </p:extLst>
  </p:cSld>
  <p:clrMapOvr>
    <a:masterClrMapping/>
  </p:clrMapOvr>
  <p:hf hdr="0" dt="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Divider Warm Orange">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chemeClr val="accent3"/>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552E23BD-18B0-46A0-A54C-7E80FE4F4591}"/>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2742599400"/>
      </p:ext>
    </p:extLst>
  </p:cSld>
  <p:clrMapOvr>
    <a:masterClrMapping/>
  </p:clrMapOvr>
  <p:hf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Divider Natural Green">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chemeClr val="accent4"/>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E4B9B7C0-F907-4130-9999-7A808368A9DB}"/>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996513540"/>
      </p:ext>
    </p:extLst>
  </p:cSld>
  <p:clrMapOvr>
    <a:masterClrMapping/>
  </p:clrMapOvr>
  <p:hf hdr="0" dt="0"/>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Divider Active Green">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rgbClr val="3A913F"/>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51C3F6DA-2C43-4BD3-8D85-5C5CE77E67AF}"/>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601742414"/>
      </p:ext>
    </p:extLst>
  </p:cSld>
  <p:clrMapOvr>
    <a:masterClrMapping/>
  </p:clrMapOvr>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Divider Crisp Blue">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chemeClr val="accent5"/>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8F4872FC-6550-49E6-856D-92356103372C}"/>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215642313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19" name="Picture Placeholder 14"/>
          <p:cNvSpPr>
            <a:spLocks noGrp="1"/>
          </p:cNvSpPr>
          <p:nvPr>
            <p:ph type="pic" sz="quarter" idx="34" hasCustomPrompt="1"/>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13" name="Picture Placeholder 14"/>
          <p:cNvSpPr>
            <a:spLocks noGrp="1"/>
          </p:cNvSpPr>
          <p:nvPr>
            <p:ph type="pic" sz="quarter" idx="12" hasCustomPrompt="1"/>
          </p:nvPr>
        </p:nvSpPr>
        <p:spPr>
          <a:xfrm>
            <a:off x="2489072" y="363174"/>
            <a:ext cx="4186800" cy="4182137"/>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 or colour</a:t>
            </a:r>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3" name="Picture Placeholder 14"/>
          <p:cNvSpPr>
            <a:spLocks noGrp="1"/>
          </p:cNvSpPr>
          <p:nvPr>
            <p:ph type="pic" sz="quarter" idx="35" hasCustomPrompt="1"/>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22" name="Text Placeholder 2"/>
          <p:cNvSpPr>
            <a:spLocks noGrp="1"/>
          </p:cNvSpPr>
          <p:nvPr>
            <p:ph type="body" sz="quarter" idx="18" hasCustomPrompt="1"/>
          </p:nvPr>
        </p:nvSpPr>
        <p:spPr>
          <a:xfrm rot="16200000">
            <a:off x="747235" y="2498632"/>
            <a:ext cx="3657600" cy="180000"/>
          </a:xfrm>
          <a:prstGeom prst="rect">
            <a:avLst/>
          </a:prstGeom>
        </p:spPr>
        <p:txBody>
          <a:bodyPr vert="horz" lIns="0" tIns="0" rIns="0" bIns="0" anchor="b"/>
          <a:lstStyle>
            <a:lvl1pPr marL="0" indent="0">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 Picture Credit/Photographer</a:t>
            </a:r>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8" name="Content Placeholder 2"/>
          <p:cNvSpPr>
            <a:spLocks noGrp="1"/>
          </p:cNvSpPr>
          <p:nvPr>
            <p:ph idx="36"/>
          </p:nvPr>
        </p:nvSpPr>
        <p:spPr>
          <a:xfrm>
            <a:off x="6735414" y="363176"/>
            <a:ext cx="1846611" cy="1659300"/>
          </a:xfrm>
          <a:prstGeom prst="rect">
            <a:avLst/>
          </a:prstGeom>
        </p:spPr>
        <p:txBody>
          <a:bodyPr lIns="108000" tIns="72000" rIns="72000" bIns="0"/>
          <a:lstStyle>
            <a:lvl1pPr marL="0" indent="0" algn="l">
              <a:lnSpc>
                <a:spcPct val="100000"/>
              </a:lnSpc>
              <a:spcBef>
                <a:spcPts val="0"/>
              </a:spcBef>
              <a:buClr>
                <a:schemeClr val="accent1"/>
              </a:buClr>
              <a:buFontTx/>
              <a:buNone/>
              <a:defRPr sz="1100" b="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9" name="Picture Placeholder 14"/>
          <p:cNvSpPr>
            <a:spLocks noGrp="1"/>
          </p:cNvSpPr>
          <p:nvPr>
            <p:ph type="pic" sz="quarter" idx="42" hasCustomPrompt="1"/>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Tree>
    <p:extLst>
      <p:ext uri="{BB962C8B-B14F-4D97-AF65-F5344CB8AC3E}">
        <p14:creationId xmlns:p14="http://schemas.microsoft.com/office/powerpoint/2010/main" val="8081514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Divider Inspiring Teal">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rgbClr val="007D8A"/>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5F8EDC00-1E0A-490E-8C1C-DAEB26BD4516}"/>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638361409"/>
      </p:ext>
    </p:extLst>
  </p:cSld>
  <p:clrMapOvr>
    <a:masterClrMapping/>
  </p:clrMapOvr>
  <p:hf hdr="0" dt="0"/>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Divider Dynamic Pink">
    <p:spTree>
      <p:nvGrpSpPr>
        <p:cNvPr id="1" name=""/>
        <p:cNvGrpSpPr/>
        <p:nvPr/>
      </p:nvGrpSpPr>
      <p:grpSpPr>
        <a:xfrm>
          <a:off x="0" y="0"/>
          <a:ext cx="0" cy="0"/>
          <a:chOff x="0" y="0"/>
          <a:chExt cx="0" cy="0"/>
        </a:xfrm>
      </p:grpSpPr>
      <p:sp>
        <p:nvSpPr>
          <p:cNvPr id="6" name="Picture Placeholder 14"/>
          <p:cNvSpPr>
            <a:spLocks noGrp="1"/>
          </p:cNvSpPr>
          <p:nvPr>
            <p:ph type="pic" sz="quarter" idx="13"/>
          </p:nvPr>
        </p:nvSpPr>
        <p:spPr>
          <a:xfrm>
            <a:off x="360000" y="360000"/>
            <a:ext cx="8424000" cy="4428000"/>
          </a:xfrm>
          <a:prstGeom prst="roundRect">
            <a:avLst>
              <a:gd name="adj" fmla="val 145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59E73E51-9FAB-4541-9B43-C6BA019A91B5}"/>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523947104"/>
      </p:ext>
    </p:extLst>
  </p:cSld>
  <p:clrMapOvr>
    <a:masterClrMapping/>
  </p:clrMapOvr>
  <p:hf hdr="0" dt="0"/>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Divider Bold Purple">
    <p:spTree>
      <p:nvGrpSpPr>
        <p:cNvPr id="1" name=""/>
        <p:cNvGrpSpPr/>
        <p:nvPr/>
      </p:nvGrpSpPr>
      <p:grpSpPr>
        <a:xfrm>
          <a:off x="0" y="0"/>
          <a:ext cx="0" cy="0"/>
          <a:chOff x="0" y="0"/>
          <a:chExt cx="0" cy="0"/>
        </a:xfrm>
      </p:grpSpPr>
      <p:sp>
        <p:nvSpPr>
          <p:cNvPr id="7" name="Picture Placeholder 14"/>
          <p:cNvSpPr>
            <a:spLocks noGrp="1"/>
          </p:cNvSpPr>
          <p:nvPr>
            <p:ph type="pic" sz="quarter" idx="13"/>
          </p:nvPr>
        </p:nvSpPr>
        <p:spPr>
          <a:xfrm>
            <a:off x="360000" y="360000"/>
            <a:ext cx="8424000" cy="4428000"/>
          </a:xfrm>
          <a:prstGeom prst="roundRect">
            <a:avLst>
              <a:gd name="adj" fmla="val 1457"/>
            </a:avLst>
          </a:prstGeom>
          <a:solidFill>
            <a:srgbClr val="9E007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30F23649-B98A-4EC9-ACA7-2CEC0D1CA0D9}"/>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2195495652"/>
      </p:ext>
    </p:extLst>
  </p:cSld>
  <p:clrMapOvr>
    <a:masterClrMapping/>
  </p:clrMapOvr>
  <p:hf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Divider Vitality Red">
    <p:spTree>
      <p:nvGrpSpPr>
        <p:cNvPr id="1" name=""/>
        <p:cNvGrpSpPr/>
        <p:nvPr/>
      </p:nvGrpSpPr>
      <p:grpSpPr>
        <a:xfrm>
          <a:off x="0" y="0"/>
          <a:ext cx="0" cy="0"/>
          <a:chOff x="0" y="0"/>
          <a:chExt cx="0" cy="0"/>
        </a:xfrm>
      </p:grpSpPr>
      <p:sp>
        <p:nvSpPr>
          <p:cNvPr id="6" name="Picture Placeholder 14"/>
          <p:cNvSpPr>
            <a:spLocks noGrp="1"/>
          </p:cNvSpPr>
          <p:nvPr>
            <p:ph type="pic" sz="quarter" idx="13"/>
          </p:nvPr>
        </p:nvSpPr>
        <p:spPr>
          <a:xfrm>
            <a:off x="360000" y="360000"/>
            <a:ext cx="8424000" cy="4428000"/>
          </a:xfrm>
          <a:prstGeom prst="roundRect">
            <a:avLst>
              <a:gd name="adj" fmla="val 1457"/>
            </a:avLst>
          </a:prstGeom>
          <a:solidFill>
            <a:srgbClr val="C63527"/>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C1B606A6-4279-4DC4-A9D3-B8BBC5ABDC20}"/>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42365571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Divider Strong Chestnut">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rgbClr val="85431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marR="0" indent="0" algn="ctr" defTabSz="457200" rtl="0" eaLnBrk="1" fontAlgn="auto" latinLnBrk="0" hangingPunct="1">
              <a:lnSpc>
                <a:spcPct val="100000"/>
              </a:lnSpc>
              <a:spcBef>
                <a:spcPct val="20000"/>
              </a:spcBef>
              <a:spcAft>
                <a:spcPts val="0"/>
              </a:spcAft>
              <a:buClrTx/>
              <a:buSzTx/>
              <a:buFontTx/>
              <a:buNone/>
              <a:tabLst/>
              <a:defRPr lang="en-GB" sz="1200" noProof="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D684F073-3961-4677-918A-352B1B9731A1}"/>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2392087978"/>
      </p:ext>
    </p:extLst>
  </p:cSld>
  <p:clrMapOvr>
    <a:masterClrMapping/>
  </p:clrMapOvr>
  <p:hf hdr="0" dt="0"/>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cSld name="Slide Title Option 1">
    <p:spTree>
      <p:nvGrpSpPr>
        <p:cNvPr id="1" name=""/>
        <p:cNvGrpSpPr/>
        <p:nvPr/>
      </p:nvGrpSpPr>
      <p:grpSpPr>
        <a:xfrm>
          <a:off x="0" y="0"/>
          <a:ext cx="0" cy="0"/>
          <a:chOff x="0" y="0"/>
          <a:chExt cx="0" cy="0"/>
        </a:xfrm>
      </p:grpSpPr>
      <p:sp>
        <p:nvSpPr>
          <p:cNvPr id="2" name="Rounded Rectangle 1"/>
          <p:cNvSpPr/>
          <p:nvPr/>
        </p:nvSpPr>
        <p:spPr>
          <a:xfrm>
            <a:off x="360359" y="360364"/>
            <a:ext cx="4194000" cy="419063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554227" y="472325"/>
            <a:ext cx="3766134"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564886" y="3348775"/>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4617508" y="360363"/>
            <a:ext cx="3124800" cy="4190400"/>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564886" y="4124214"/>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564886" y="3609702"/>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pic>
        <p:nvPicPr>
          <p:cNvPr id="12" name="Picture 11">
            <a:extLst>
              <a:ext uri="{FF2B5EF4-FFF2-40B4-BE49-F238E27FC236}">
                <a16:creationId xmlns:a16="http://schemas.microsoft.com/office/drawing/2014/main" id="{D3943C04-61B1-4092-AC0C-43C8446F8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2404226041"/>
      </p:ext>
    </p:extLst>
  </p:cSld>
  <p:clrMapOvr>
    <a:masterClrMapping/>
  </p:clrMapOvr>
  <p:hf hdr="0" dt="0"/>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cSld name="Slide Title Option 2">
    <p:spTree>
      <p:nvGrpSpPr>
        <p:cNvPr id="1" name=""/>
        <p:cNvGrpSpPr/>
        <p:nvPr/>
      </p:nvGrpSpPr>
      <p:grpSpPr>
        <a:xfrm>
          <a:off x="0" y="0"/>
          <a:ext cx="0" cy="0"/>
          <a:chOff x="0" y="0"/>
          <a:chExt cx="0" cy="0"/>
        </a:xfrm>
      </p:grpSpPr>
      <p:sp>
        <p:nvSpPr>
          <p:cNvPr id="2" name="Rounded Rectangle 1"/>
          <p:cNvSpPr/>
          <p:nvPr/>
        </p:nvSpPr>
        <p:spPr>
          <a:xfrm>
            <a:off x="4600483" y="360364"/>
            <a:ext cx="3348380" cy="419063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4791443" y="472325"/>
            <a:ext cx="3054519"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4802102" y="3348775"/>
            <a:ext cx="3054519"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352424" y="360363"/>
            <a:ext cx="4191095" cy="4190400"/>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4802102" y="4124214"/>
            <a:ext cx="3054519"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4802102" y="3609702"/>
            <a:ext cx="3054519"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pic>
        <p:nvPicPr>
          <p:cNvPr id="12" name="Picture 11">
            <a:extLst>
              <a:ext uri="{FF2B5EF4-FFF2-40B4-BE49-F238E27FC236}">
                <a16:creationId xmlns:a16="http://schemas.microsoft.com/office/drawing/2014/main" id="{6F9BC7C8-6991-46DF-A69C-7FF333FE1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1117343599"/>
      </p:ext>
    </p:extLst>
  </p:cSld>
  <p:clrMapOvr>
    <a:masterClrMapping/>
  </p:clrMapOvr>
  <p:hf hdr="0" dt="0"/>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cSld name="Slide Title Option 3">
    <p:spTree>
      <p:nvGrpSpPr>
        <p:cNvPr id="1" name=""/>
        <p:cNvGrpSpPr/>
        <p:nvPr/>
      </p:nvGrpSpPr>
      <p:grpSpPr>
        <a:xfrm>
          <a:off x="0" y="0"/>
          <a:ext cx="0" cy="0"/>
          <a:chOff x="0" y="0"/>
          <a:chExt cx="0" cy="0"/>
        </a:xfrm>
      </p:grpSpPr>
      <p:sp>
        <p:nvSpPr>
          <p:cNvPr id="2" name="Rounded Rectangle 1"/>
          <p:cNvSpPr/>
          <p:nvPr/>
        </p:nvSpPr>
        <p:spPr>
          <a:xfrm>
            <a:off x="2056467" y="2905572"/>
            <a:ext cx="5049728" cy="1641028"/>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2108418" y="2994406"/>
            <a:ext cx="3790659"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2108418" y="3587239"/>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360000" y="360363"/>
            <a:ext cx="3352308" cy="2500281"/>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2108418" y="4124214"/>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2108418" y="3848166"/>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sp>
        <p:nvSpPr>
          <p:cNvPr id="23" name="Picture Placeholder 14"/>
          <p:cNvSpPr>
            <a:spLocks noGrp="1"/>
          </p:cNvSpPr>
          <p:nvPr>
            <p:ph type="pic" sz="quarter" idx="16" hasCustomPrompt="1"/>
          </p:nvPr>
        </p:nvSpPr>
        <p:spPr>
          <a:xfrm>
            <a:off x="3763108" y="360362"/>
            <a:ext cx="2477477" cy="2500281"/>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24" name="Picture Placeholder 14"/>
          <p:cNvSpPr>
            <a:spLocks noGrp="1"/>
          </p:cNvSpPr>
          <p:nvPr>
            <p:ph type="pic" sz="quarter" idx="17" hasCustomPrompt="1"/>
          </p:nvPr>
        </p:nvSpPr>
        <p:spPr>
          <a:xfrm>
            <a:off x="6307016" y="360363"/>
            <a:ext cx="2487216" cy="2500280"/>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pic>
        <p:nvPicPr>
          <p:cNvPr id="17" name="Picture 16">
            <a:extLst>
              <a:ext uri="{FF2B5EF4-FFF2-40B4-BE49-F238E27FC236}">
                <a16:creationId xmlns:a16="http://schemas.microsoft.com/office/drawing/2014/main" id="{B738AFD0-4E7C-49BE-8802-CD62E9893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604790760"/>
      </p:ext>
    </p:extLst>
  </p:cSld>
  <p:clrMapOvr>
    <a:masterClrMapping/>
  </p:clrMapOvr>
  <p:hf hdr="0" dt="0"/>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cSld name="Slide Title Option 4">
    <p:spTree>
      <p:nvGrpSpPr>
        <p:cNvPr id="1" name=""/>
        <p:cNvGrpSpPr/>
        <p:nvPr/>
      </p:nvGrpSpPr>
      <p:grpSpPr>
        <a:xfrm>
          <a:off x="0" y="0"/>
          <a:ext cx="0" cy="0"/>
          <a:chOff x="0" y="0"/>
          <a:chExt cx="0" cy="0"/>
        </a:xfrm>
      </p:grpSpPr>
      <p:sp>
        <p:nvSpPr>
          <p:cNvPr id="2" name="Rounded Rectangle 1"/>
          <p:cNvSpPr/>
          <p:nvPr/>
        </p:nvSpPr>
        <p:spPr>
          <a:xfrm>
            <a:off x="1222212" y="360363"/>
            <a:ext cx="5029298" cy="1658781"/>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1347583" y="478110"/>
            <a:ext cx="3790659"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1347583" y="1204849"/>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349769" y="2064071"/>
            <a:ext cx="3348886"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1347583" y="1741824"/>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1347583" y="1465776"/>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sp>
        <p:nvSpPr>
          <p:cNvPr id="23" name="Picture Placeholder 14"/>
          <p:cNvSpPr>
            <a:spLocks noGrp="1"/>
          </p:cNvSpPr>
          <p:nvPr>
            <p:ph type="pic" sz="quarter" idx="16" hasCustomPrompt="1"/>
          </p:nvPr>
        </p:nvSpPr>
        <p:spPr>
          <a:xfrm>
            <a:off x="3765835" y="2064071"/>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24" name="Picture Placeholder 14"/>
          <p:cNvSpPr>
            <a:spLocks noGrp="1"/>
          </p:cNvSpPr>
          <p:nvPr>
            <p:ph type="pic" sz="quarter" idx="17" hasCustomPrompt="1"/>
          </p:nvPr>
        </p:nvSpPr>
        <p:spPr>
          <a:xfrm>
            <a:off x="6308556" y="360362"/>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pic>
        <p:nvPicPr>
          <p:cNvPr id="14" name="Picture 13">
            <a:extLst>
              <a:ext uri="{FF2B5EF4-FFF2-40B4-BE49-F238E27FC236}">
                <a16:creationId xmlns:a16="http://schemas.microsoft.com/office/drawing/2014/main" id="{31FDCC7F-5889-4F88-9F96-83BFC709B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830405381"/>
      </p:ext>
    </p:extLst>
  </p:cSld>
  <p:clrMapOvr>
    <a:masterClrMapping/>
  </p:clrMapOvr>
  <p:hf hdr="0" dt="0"/>
</p:sldLayout>
</file>

<file path=ppt/slideLayouts/slideLayout159.xml><?xml version="1.0" encoding="utf-8"?>
<p:sldLayout xmlns:a="http://schemas.openxmlformats.org/drawingml/2006/main" xmlns:r="http://schemas.openxmlformats.org/officeDocument/2006/relationships" xmlns:p="http://schemas.openxmlformats.org/presentationml/2006/main">
  <p:cSld name="Grid to Edit">
    <p:spTree>
      <p:nvGrpSpPr>
        <p:cNvPr id="1" name=""/>
        <p:cNvGrpSpPr/>
        <p:nvPr/>
      </p:nvGrpSpPr>
      <p:grpSpPr>
        <a:xfrm>
          <a:off x="0" y="0"/>
          <a:ext cx="0" cy="0"/>
          <a:chOff x="0" y="0"/>
          <a:chExt cx="0" cy="0"/>
        </a:xfrm>
      </p:grpSpPr>
      <p:sp>
        <p:nvSpPr>
          <p:cNvPr id="30" name="Picture Placeholder 14"/>
          <p:cNvSpPr>
            <a:spLocks noGrp="1"/>
          </p:cNvSpPr>
          <p:nvPr>
            <p:ph type="pic" sz="quarter" idx="38"/>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9" name="Picture Placeholder 14"/>
          <p:cNvSpPr>
            <a:spLocks noGrp="1"/>
          </p:cNvSpPr>
          <p:nvPr>
            <p:ph type="pic" sz="quarter" idx="34"/>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3" name="Picture Placeholder 14"/>
          <p:cNvSpPr>
            <a:spLocks noGrp="1"/>
          </p:cNvSpPr>
          <p:nvPr>
            <p:ph type="pic" sz="quarter" idx="12"/>
          </p:nvPr>
        </p:nvSpPr>
        <p:spPr>
          <a:xfrm>
            <a:off x="2489072" y="363174"/>
            <a:ext cx="4186800" cy="4182137"/>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3" name="Picture Placeholder 14"/>
          <p:cNvSpPr>
            <a:spLocks noGrp="1"/>
          </p:cNvSpPr>
          <p:nvPr>
            <p:ph type="pic" sz="quarter" idx="35"/>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9" name="Picture Placeholder 14"/>
          <p:cNvSpPr>
            <a:spLocks noGrp="1"/>
          </p:cNvSpPr>
          <p:nvPr>
            <p:ph type="pic" sz="quarter" idx="42"/>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5" name="Text Placeholder 4"/>
          <p:cNvSpPr>
            <a:spLocks noGrp="1"/>
          </p:cNvSpPr>
          <p:nvPr>
            <p:ph type="body" sz="quarter" idx="45" hasCustomPrompt="1"/>
          </p:nvPr>
        </p:nvSpPr>
        <p:spPr>
          <a:xfrm>
            <a:off x="6738590" y="362736"/>
            <a:ext cx="1980000" cy="1465262"/>
          </a:xfrm>
          <a:prstGeom prst="rect">
            <a:avLst/>
          </a:prstGeom>
        </p:spPr>
        <p:txBody>
          <a:bodyPr vert="horz"/>
          <a:lstStyle>
            <a:lvl1pPr marL="180000" indent="-180000">
              <a:spcBef>
                <a:spcPts val="0"/>
              </a:spcBef>
              <a:spcAft>
                <a:spcPts val="1000"/>
              </a:spcAft>
              <a:buClr>
                <a:schemeClr val="accent1"/>
              </a:buClr>
              <a:buFont typeface="Arial"/>
              <a:buChar char="•"/>
              <a:defRPr sz="1400" baseline="0"/>
            </a:lvl1pPr>
            <a:lvl2pPr marL="180000" indent="-180000">
              <a:spcBef>
                <a:spcPts val="0"/>
              </a:spcBef>
              <a:spcAft>
                <a:spcPts val="1000"/>
              </a:spcAft>
              <a:buClr>
                <a:schemeClr val="accent1"/>
              </a:buClr>
              <a:defRPr sz="1400"/>
            </a:lvl2pPr>
            <a:lvl3pPr marL="180000" indent="-180000">
              <a:spcBef>
                <a:spcPts val="0"/>
              </a:spcBef>
              <a:spcAft>
                <a:spcPts val="1000"/>
              </a:spcAft>
              <a:buClr>
                <a:schemeClr val="accent1"/>
              </a:buClr>
              <a:defRPr sz="1400"/>
            </a:lvl3pPr>
            <a:lvl4pPr marL="180000" indent="-180000">
              <a:spcBef>
                <a:spcPts val="0"/>
              </a:spcBef>
              <a:spcAft>
                <a:spcPts val="1000"/>
              </a:spcAft>
              <a:buClr>
                <a:schemeClr val="accent1"/>
              </a:buClr>
              <a:defRPr sz="1400"/>
            </a:lvl4pPr>
            <a:lvl5pPr marL="180000" indent="-180000">
              <a:spcBef>
                <a:spcPts val="0"/>
              </a:spcBef>
              <a:spcAft>
                <a:spcPts val="1000"/>
              </a:spcAft>
              <a:buClr>
                <a:schemeClr val="accent1"/>
              </a:buClr>
              <a:defRPr sz="1400"/>
            </a:lvl5pPr>
          </a:lstStyle>
          <a:p>
            <a:pPr lvl="0"/>
            <a:r>
              <a:rPr lang="en-GB" dirty="0"/>
              <a:t>Bullet points</a:t>
            </a:r>
          </a:p>
          <a:p>
            <a:pPr lvl="0"/>
            <a:r>
              <a:rPr lang="en-GB" dirty="0"/>
              <a:t>Bullet points</a:t>
            </a:r>
          </a:p>
          <a:p>
            <a:pPr lvl="0"/>
            <a:r>
              <a:rPr lang="en-GB" dirty="0"/>
              <a:t>Bullet points</a:t>
            </a:r>
          </a:p>
          <a:p>
            <a:pPr lvl="0"/>
            <a:endParaRPr lang="en-GB" dirty="0"/>
          </a:p>
        </p:txBody>
      </p:sp>
      <p:sp>
        <p:nvSpPr>
          <p:cNvPr id="3" name="Text Placeholder 2"/>
          <p:cNvSpPr>
            <a:spLocks noGrp="1"/>
          </p:cNvSpPr>
          <p:nvPr>
            <p:ph type="body" sz="quarter" idx="46" hasCustomPrompt="1"/>
          </p:nvPr>
        </p:nvSpPr>
        <p:spPr>
          <a:xfrm>
            <a:off x="3023088" y="1045776"/>
            <a:ext cx="1980000" cy="1440000"/>
          </a:xfrm>
          <a:prstGeom prst="rect">
            <a:avLst/>
          </a:prstGeom>
        </p:spPr>
        <p:txBody>
          <a:bodyPr vert="horz"/>
          <a:lstStyle>
            <a:lvl1pPr marL="180000" indent="-180000">
              <a:spcBef>
                <a:spcPts val="0"/>
              </a:spcBef>
              <a:spcAft>
                <a:spcPts val="1000"/>
              </a:spcAft>
              <a:buClr>
                <a:schemeClr val="accent1"/>
              </a:buClr>
              <a:defRPr sz="1400" baseline="0"/>
            </a:lvl1pPr>
            <a:lvl2pPr marL="180000" indent="-180000">
              <a:spcBef>
                <a:spcPts val="0"/>
              </a:spcBef>
              <a:spcAft>
                <a:spcPts val="1000"/>
              </a:spcAft>
              <a:buClr>
                <a:schemeClr val="accent1"/>
              </a:buClr>
              <a:defRPr sz="1400"/>
            </a:lvl2pPr>
            <a:lvl3pPr marL="180000" indent="-180000">
              <a:spcBef>
                <a:spcPts val="0"/>
              </a:spcBef>
              <a:spcAft>
                <a:spcPts val="1000"/>
              </a:spcAft>
              <a:buClr>
                <a:schemeClr val="accent1"/>
              </a:buClr>
              <a:defRPr sz="1400"/>
            </a:lvl3pPr>
            <a:lvl4pPr marL="180000" indent="-180000">
              <a:spcBef>
                <a:spcPts val="0"/>
              </a:spcBef>
              <a:spcAft>
                <a:spcPts val="1000"/>
              </a:spcAft>
              <a:buClr>
                <a:schemeClr val="accent1"/>
              </a:buClr>
              <a:defRPr sz="1400"/>
            </a:lvl4pPr>
            <a:lvl5pPr marL="180000" indent="-180000">
              <a:spcBef>
                <a:spcPts val="0"/>
              </a:spcBef>
              <a:spcAft>
                <a:spcPts val="1000"/>
              </a:spcAft>
              <a:buClr>
                <a:schemeClr val="accent1"/>
              </a:buClr>
              <a:defRPr sz="1400"/>
            </a:lvl5pPr>
          </a:lstStyle>
          <a:p>
            <a:pPr lvl="0"/>
            <a:r>
              <a:rPr lang="en-GB" dirty="0"/>
              <a:t>Bullet points</a:t>
            </a:r>
          </a:p>
          <a:p>
            <a:pPr lvl="0"/>
            <a:r>
              <a:rPr lang="en-GB" dirty="0"/>
              <a:t>Bullet points</a:t>
            </a:r>
          </a:p>
          <a:p>
            <a:pPr lvl="0"/>
            <a:r>
              <a:rPr lang="en-GB" dirty="0"/>
              <a:t>Bullet points</a:t>
            </a:r>
          </a:p>
        </p:txBody>
      </p:sp>
      <p:pic>
        <p:nvPicPr>
          <p:cNvPr id="14" name="Picture 13">
            <a:extLst>
              <a:ext uri="{FF2B5EF4-FFF2-40B4-BE49-F238E27FC236}">
                <a16:creationId xmlns:a16="http://schemas.microsoft.com/office/drawing/2014/main" id="{7B7BB7AB-E5FD-431D-8793-DBB8CF73D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72868725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ock Contents List">
    <p:spTree>
      <p:nvGrpSpPr>
        <p:cNvPr id="1" name=""/>
        <p:cNvGrpSpPr/>
        <p:nvPr/>
      </p:nvGrpSpPr>
      <p:grpSpPr>
        <a:xfrm>
          <a:off x="0" y="0"/>
          <a:ext cx="0" cy="0"/>
          <a:chOff x="0" y="0"/>
          <a:chExt cx="0" cy="0"/>
        </a:xfrm>
      </p:grpSpPr>
      <p:sp>
        <p:nvSpPr>
          <p:cNvPr id="39" name="Picture Placeholder 14"/>
          <p:cNvSpPr>
            <a:spLocks noGrp="1"/>
          </p:cNvSpPr>
          <p:nvPr>
            <p:ph type="pic" sz="quarter" idx="63" hasCustomPrompt="1"/>
          </p:nvPr>
        </p:nvSpPr>
        <p:spPr>
          <a:xfrm>
            <a:off x="4614068" y="1425325"/>
            <a:ext cx="206264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40" name="Picture Placeholder 14"/>
          <p:cNvSpPr>
            <a:spLocks noGrp="1"/>
          </p:cNvSpPr>
          <p:nvPr>
            <p:ph type="pic" sz="quarter" idx="64" hasCustomPrompt="1"/>
          </p:nvPr>
        </p:nvSpPr>
        <p:spPr>
          <a:xfrm>
            <a:off x="4614068" y="2487042"/>
            <a:ext cx="206264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32" name="Picture Placeholder 14"/>
          <p:cNvSpPr>
            <a:spLocks noGrp="1"/>
          </p:cNvSpPr>
          <p:nvPr>
            <p:ph type="pic" sz="quarter" idx="56" hasCustomPrompt="1"/>
          </p:nvPr>
        </p:nvSpPr>
        <p:spPr>
          <a:xfrm>
            <a:off x="4614171" y="3544937"/>
            <a:ext cx="206264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22" name="Picture Placeholder 14"/>
          <p:cNvSpPr>
            <a:spLocks noGrp="1"/>
          </p:cNvSpPr>
          <p:nvPr>
            <p:ph type="pic" sz="quarter" idx="48" hasCustomPrompt="1"/>
          </p:nvPr>
        </p:nvSpPr>
        <p:spPr>
          <a:xfrm>
            <a:off x="1428031" y="1425325"/>
            <a:ext cx="206264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10" name="Title 8"/>
          <p:cNvSpPr>
            <a:spLocks noGrp="1"/>
          </p:cNvSpPr>
          <p:nvPr>
            <p:ph type="title" hasCustomPrompt="1"/>
          </p:nvPr>
        </p:nvSpPr>
        <p:spPr>
          <a:xfrm>
            <a:off x="344487" y="268288"/>
            <a:ext cx="4221163"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contents title</a:t>
            </a:r>
          </a:p>
        </p:txBody>
      </p:sp>
      <p:sp>
        <p:nvSpPr>
          <p:cNvPr id="9" name="Picture Placeholder 14"/>
          <p:cNvSpPr>
            <a:spLocks noGrp="1"/>
          </p:cNvSpPr>
          <p:nvPr>
            <p:ph type="pic" sz="quarter" idx="29" hasCustomPrompt="1"/>
          </p:nvPr>
        </p:nvSpPr>
        <p:spPr>
          <a:xfrm>
            <a:off x="366710" y="1425325"/>
            <a:ext cx="100080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15" name="Picture Placeholder 14"/>
          <p:cNvSpPr>
            <a:spLocks noGrp="1"/>
          </p:cNvSpPr>
          <p:nvPr>
            <p:ph type="pic" sz="quarter" idx="41" hasCustomPrompt="1"/>
          </p:nvPr>
        </p:nvSpPr>
        <p:spPr>
          <a:xfrm>
            <a:off x="366710" y="2487042"/>
            <a:ext cx="100080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19" name="Picture Placeholder 14"/>
          <p:cNvSpPr>
            <a:spLocks noGrp="1"/>
          </p:cNvSpPr>
          <p:nvPr>
            <p:ph type="pic" sz="quarter" idx="45" hasCustomPrompt="1"/>
          </p:nvPr>
        </p:nvSpPr>
        <p:spPr>
          <a:xfrm>
            <a:off x="366710" y="3544937"/>
            <a:ext cx="100080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25" name="Picture Placeholder 14"/>
          <p:cNvSpPr>
            <a:spLocks noGrp="1"/>
          </p:cNvSpPr>
          <p:nvPr>
            <p:ph type="pic" sz="quarter" idx="49" hasCustomPrompt="1"/>
          </p:nvPr>
        </p:nvSpPr>
        <p:spPr>
          <a:xfrm>
            <a:off x="1428031" y="2487042"/>
            <a:ext cx="206264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27" name="Picture Placeholder 14"/>
          <p:cNvSpPr>
            <a:spLocks noGrp="1"/>
          </p:cNvSpPr>
          <p:nvPr>
            <p:ph type="pic" sz="quarter" idx="51" hasCustomPrompt="1"/>
          </p:nvPr>
        </p:nvSpPr>
        <p:spPr>
          <a:xfrm>
            <a:off x="1428031" y="3544937"/>
            <a:ext cx="206264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29" name="Picture Placeholder 14"/>
          <p:cNvSpPr>
            <a:spLocks noGrp="1"/>
          </p:cNvSpPr>
          <p:nvPr>
            <p:ph type="pic" sz="quarter" idx="53" hasCustomPrompt="1"/>
          </p:nvPr>
        </p:nvSpPr>
        <p:spPr>
          <a:xfrm>
            <a:off x="3552850" y="1425325"/>
            <a:ext cx="100080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30" name="Picture Placeholder 14"/>
          <p:cNvSpPr>
            <a:spLocks noGrp="1"/>
          </p:cNvSpPr>
          <p:nvPr>
            <p:ph type="pic" sz="quarter" idx="54" hasCustomPrompt="1"/>
          </p:nvPr>
        </p:nvSpPr>
        <p:spPr>
          <a:xfrm>
            <a:off x="3552850" y="2487042"/>
            <a:ext cx="100080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31" name="Picture Placeholder 14"/>
          <p:cNvSpPr>
            <a:spLocks noGrp="1"/>
          </p:cNvSpPr>
          <p:nvPr>
            <p:ph type="pic" sz="quarter" idx="55" hasCustomPrompt="1"/>
          </p:nvPr>
        </p:nvSpPr>
        <p:spPr>
          <a:xfrm>
            <a:off x="3552850" y="3544937"/>
            <a:ext cx="100080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11" name="Content Placeholder 2"/>
          <p:cNvSpPr>
            <a:spLocks noGrp="1"/>
          </p:cNvSpPr>
          <p:nvPr>
            <p:ph idx="25" hasCustomPrompt="1"/>
          </p:nvPr>
        </p:nvSpPr>
        <p:spPr>
          <a:xfrm>
            <a:off x="1429417" y="1425325"/>
            <a:ext cx="1872385" cy="644525"/>
          </a:xfrm>
          <a:prstGeom prst="rect">
            <a:avLst/>
          </a:prstGeom>
        </p:spPr>
        <p:txBody>
          <a:bodyPr lIns="108000" tIns="72000" rIns="72000" bIns="0"/>
          <a:lstStyle>
            <a:lvl1pPr marL="0" indent="0">
              <a:lnSpc>
                <a:spcPct val="100000"/>
              </a:lnSpc>
              <a:spcBef>
                <a:spcPts val="0"/>
              </a:spcBef>
              <a:buClr>
                <a:schemeClr val="accent1"/>
              </a:buClr>
              <a:buFontTx/>
              <a:buNone/>
              <a:defRPr sz="14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 name="Picture Placeholder 2"/>
          <p:cNvSpPr>
            <a:spLocks noGrp="1"/>
          </p:cNvSpPr>
          <p:nvPr>
            <p:ph type="pic" sz="quarter" idx="39" hasCustomPrompt="1"/>
          </p:nvPr>
        </p:nvSpPr>
        <p:spPr>
          <a:xfrm>
            <a:off x="861482" y="1503520"/>
            <a:ext cx="432000" cy="432000"/>
          </a:xfrm>
          <a:prstGeom prst="rect">
            <a:avLst/>
          </a:prstGeom>
        </p:spPr>
        <p:txBody>
          <a:bodyPr vert="horz" lIns="36000" tIns="36000" rIns="36000" bIns="36000" anchor="t"/>
          <a:lstStyle>
            <a:lvl1pPr marL="0" indent="0" algn="r">
              <a:buFont typeface="Arial"/>
              <a:buNone/>
              <a:defRPr sz="600"/>
            </a:lvl1pPr>
          </a:lstStyle>
          <a:p>
            <a:r>
              <a:rPr lang="en-US"/>
              <a:t>Click to add numeral </a:t>
            </a:r>
          </a:p>
        </p:txBody>
      </p:sp>
      <p:sp>
        <p:nvSpPr>
          <p:cNvPr id="17" name="Picture Placeholder 2"/>
          <p:cNvSpPr>
            <a:spLocks noGrp="1"/>
          </p:cNvSpPr>
          <p:nvPr>
            <p:ph type="pic" sz="quarter" idx="43" hasCustomPrompt="1"/>
          </p:nvPr>
        </p:nvSpPr>
        <p:spPr>
          <a:xfrm>
            <a:off x="861482" y="2565237"/>
            <a:ext cx="432000" cy="432000"/>
          </a:xfrm>
          <a:prstGeom prst="rect">
            <a:avLst/>
          </a:prstGeom>
        </p:spPr>
        <p:txBody>
          <a:bodyPr vert="horz" lIns="36000" tIns="36000" rIns="36000" bIns="36000" anchor="t"/>
          <a:lstStyle>
            <a:lvl1pPr marL="0" indent="0" algn="r">
              <a:buFont typeface="Arial"/>
              <a:buNone/>
              <a:defRPr sz="600"/>
            </a:lvl1pPr>
          </a:lstStyle>
          <a:p>
            <a:r>
              <a:rPr lang="en-US"/>
              <a:t>Click to add numeral </a:t>
            </a:r>
          </a:p>
        </p:txBody>
      </p:sp>
      <p:sp>
        <p:nvSpPr>
          <p:cNvPr id="21" name="Picture Placeholder 2"/>
          <p:cNvSpPr>
            <a:spLocks noGrp="1"/>
          </p:cNvSpPr>
          <p:nvPr>
            <p:ph type="pic" sz="quarter" idx="47" hasCustomPrompt="1"/>
          </p:nvPr>
        </p:nvSpPr>
        <p:spPr>
          <a:xfrm>
            <a:off x="861482" y="3623132"/>
            <a:ext cx="432000" cy="432000"/>
          </a:xfrm>
          <a:prstGeom prst="rect">
            <a:avLst/>
          </a:prstGeom>
        </p:spPr>
        <p:txBody>
          <a:bodyPr vert="horz" lIns="36000" tIns="36000" rIns="36000" bIns="36000" anchor="t"/>
          <a:lstStyle>
            <a:lvl1pPr marL="0" indent="0" algn="r">
              <a:buFont typeface="Arial"/>
              <a:buNone/>
              <a:defRPr sz="600"/>
            </a:lvl1pPr>
          </a:lstStyle>
          <a:p>
            <a:r>
              <a:rPr lang="en-US"/>
              <a:t>Click to add numeral </a:t>
            </a:r>
          </a:p>
        </p:txBody>
      </p:sp>
      <p:sp>
        <p:nvSpPr>
          <p:cNvPr id="26" name="Content Placeholder 2"/>
          <p:cNvSpPr>
            <a:spLocks noGrp="1"/>
          </p:cNvSpPr>
          <p:nvPr>
            <p:ph idx="50" hasCustomPrompt="1"/>
          </p:nvPr>
        </p:nvSpPr>
        <p:spPr>
          <a:xfrm>
            <a:off x="1429417" y="2487042"/>
            <a:ext cx="1872385" cy="644525"/>
          </a:xfrm>
          <a:prstGeom prst="rect">
            <a:avLst/>
          </a:prstGeom>
        </p:spPr>
        <p:txBody>
          <a:bodyPr lIns="108000" tIns="72000" rIns="72000" bIns="0"/>
          <a:lstStyle>
            <a:lvl1pPr marL="0" indent="0">
              <a:lnSpc>
                <a:spcPct val="100000"/>
              </a:lnSpc>
              <a:spcBef>
                <a:spcPts val="0"/>
              </a:spcBef>
              <a:buClr>
                <a:schemeClr val="accent1"/>
              </a:buClr>
              <a:buFontTx/>
              <a:buNone/>
              <a:defRPr sz="14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28" name="Content Placeholder 2"/>
          <p:cNvSpPr>
            <a:spLocks noGrp="1"/>
          </p:cNvSpPr>
          <p:nvPr>
            <p:ph idx="52" hasCustomPrompt="1"/>
          </p:nvPr>
        </p:nvSpPr>
        <p:spPr>
          <a:xfrm>
            <a:off x="1429417" y="3544937"/>
            <a:ext cx="1872385" cy="644525"/>
          </a:xfrm>
          <a:prstGeom prst="rect">
            <a:avLst/>
          </a:prstGeom>
        </p:spPr>
        <p:txBody>
          <a:bodyPr lIns="108000" tIns="72000" rIns="72000" bIns="0"/>
          <a:lstStyle>
            <a:lvl1pPr marL="0" indent="0">
              <a:lnSpc>
                <a:spcPct val="100000"/>
              </a:lnSpc>
              <a:spcBef>
                <a:spcPts val="0"/>
              </a:spcBef>
              <a:buClr>
                <a:schemeClr val="accent1"/>
              </a:buClr>
              <a:buFontTx/>
              <a:buNone/>
              <a:defRPr sz="14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3" name="Content Placeholder 2"/>
          <p:cNvSpPr>
            <a:spLocks noGrp="1"/>
          </p:cNvSpPr>
          <p:nvPr>
            <p:ph idx="57" hasCustomPrompt="1"/>
          </p:nvPr>
        </p:nvSpPr>
        <p:spPr>
          <a:xfrm>
            <a:off x="4615557" y="1425325"/>
            <a:ext cx="1872385" cy="644525"/>
          </a:xfrm>
          <a:prstGeom prst="rect">
            <a:avLst/>
          </a:prstGeom>
        </p:spPr>
        <p:txBody>
          <a:bodyPr lIns="108000" tIns="72000" rIns="72000" bIns="0"/>
          <a:lstStyle>
            <a:lvl1pPr marL="0" indent="0">
              <a:lnSpc>
                <a:spcPct val="100000"/>
              </a:lnSpc>
              <a:spcBef>
                <a:spcPts val="0"/>
              </a:spcBef>
              <a:buClr>
                <a:schemeClr val="accent1"/>
              </a:buClr>
              <a:buFontTx/>
              <a:buNone/>
              <a:defRPr sz="14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4" name="Picture Placeholder 2"/>
          <p:cNvSpPr>
            <a:spLocks noGrp="1"/>
          </p:cNvSpPr>
          <p:nvPr>
            <p:ph type="pic" sz="quarter" idx="58" hasCustomPrompt="1"/>
          </p:nvPr>
        </p:nvSpPr>
        <p:spPr>
          <a:xfrm>
            <a:off x="4047622" y="1503520"/>
            <a:ext cx="432000" cy="432000"/>
          </a:xfrm>
          <a:prstGeom prst="rect">
            <a:avLst/>
          </a:prstGeom>
        </p:spPr>
        <p:txBody>
          <a:bodyPr vert="horz" lIns="36000" tIns="36000" rIns="36000" bIns="36000" anchor="t"/>
          <a:lstStyle>
            <a:lvl1pPr marL="0" indent="0" algn="r">
              <a:buFont typeface="Arial"/>
              <a:buNone/>
              <a:defRPr sz="600"/>
            </a:lvl1pPr>
          </a:lstStyle>
          <a:p>
            <a:r>
              <a:rPr lang="en-US"/>
              <a:t>Click to add numeral </a:t>
            </a:r>
          </a:p>
        </p:txBody>
      </p:sp>
      <p:sp>
        <p:nvSpPr>
          <p:cNvPr id="35" name="Picture Placeholder 2"/>
          <p:cNvSpPr>
            <a:spLocks noGrp="1"/>
          </p:cNvSpPr>
          <p:nvPr>
            <p:ph type="pic" sz="quarter" idx="59" hasCustomPrompt="1"/>
          </p:nvPr>
        </p:nvSpPr>
        <p:spPr>
          <a:xfrm>
            <a:off x="4047622" y="2565237"/>
            <a:ext cx="432000" cy="432000"/>
          </a:xfrm>
          <a:prstGeom prst="rect">
            <a:avLst/>
          </a:prstGeom>
        </p:spPr>
        <p:txBody>
          <a:bodyPr vert="horz" lIns="36000" tIns="36000" rIns="36000" bIns="36000" anchor="t"/>
          <a:lstStyle>
            <a:lvl1pPr marL="0" indent="0" algn="r">
              <a:buFont typeface="Arial"/>
              <a:buNone/>
              <a:defRPr sz="600"/>
            </a:lvl1pPr>
          </a:lstStyle>
          <a:p>
            <a:r>
              <a:rPr lang="en-US"/>
              <a:t>Click to add numeral </a:t>
            </a:r>
          </a:p>
        </p:txBody>
      </p:sp>
      <p:sp>
        <p:nvSpPr>
          <p:cNvPr id="36" name="Picture Placeholder 2"/>
          <p:cNvSpPr>
            <a:spLocks noGrp="1"/>
          </p:cNvSpPr>
          <p:nvPr>
            <p:ph type="pic" sz="quarter" idx="60" hasCustomPrompt="1"/>
          </p:nvPr>
        </p:nvSpPr>
        <p:spPr>
          <a:xfrm>
            <a:off x="4047622" y="3623132"/>
            <a:ext cx="432000" cy="432000"/>
          </a:xfrm>
          <a:prstGeom prst="rect">
            <a:avLst/>
          </a:prstGeom>
        </p:spPr>
        <p:txBody>
          <a:bodyPr vert="horz" lIns="36000" tIns="36000" rIns="36000" bIns="36000" anchor="t"/>
          <a:lstStyle>
            <a:lvl1pPr marL="0" indent="0" algn="r">
              <a:buFont typeface="Arial"/>
              <a:buNone/>
              <a:defRPr sz="600"/>
            </a:lvl1pPr>
          </a:lstStyle>
          <a:p>
            <a:r>
              <a:rPr lang="en-US"/>
              <a:t>Click to add numeral </a:t>
            </a:r>
          </a:p>
        </p:txBody>
      </p:sp>
      <p:sp>
        <p:nvSpPr>
          <p:cNvPr id="37" name="Content Placeholder 2"/>
          <p:cNvSpPr>
            <a:spLocks noGrp="1"/>
          </p:cNvSpPr>
          <p:nvPr>
            <p:ph idx="61" hasCustomPrompt="1"/>
          </p:nvPr>
        </p:nvSpPr>
        <p:spPr>
          <a:xfrm>
            <a:off x="4615557" y="2487042"/>
            <a:ext cx="1872385" cy="644525"/>
          </a:xfrm>
          <a:prstGeom prst="rect">
            <a:avLst/>
          </a:prstGeom>
        </p:spPr>
        <p:txBody>
          <a:bodyPr lIns="108000" tIns="72000" rIns="72000" bIns="0"/>
          <a:lstStyle>
            <a:lvl1pPr marL="0" indent="0">
              <a:lnSpc>
                <a:spcPct val="100000"/>
              </a:lnSpc>
              <a:spcBef>
                <a:spcPts val="0"/>
              </a:spcBef>
              <a:buClr>
                <a:schemeClr val="accent1"/>
              </a:buClr>
              <a:buFontTx/>
              <a:buNone/>
              <a:defRPr sz="14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8" name="Content Placeholder 2"/>
          <p:cNvSpPr>
            <a:spLocks noGrp="1"/>
          </p:cNvSpPr>
          <p:nvPr>
            <p:ph idx="62" hasCustomPrompt="1"/>
          </p:nvPr>
        </p:nvSpPr>
        <p:spPr>
          <a:xfrm>
            <a:off x="4615557" y="3544937"/>
            <a:ext cx="1872385" cy="644525"/>
          </a:xfrm>
          <a:prstGeom prst="rect">
            <a:avLst/>
          </a:prstGeom>
        </p:spPr>
        <p:txBody>
          <a:bodyPr lIns="108000" tIns="72000" rIns="72000" bIns="0"/>
          <a:lstStyle>
            <a:lvl1pPr marL="0" indent="0">
              <a:lnSpc>
                <a:spcPct val="100000"/>
              </a:lnSpc>
              <a:spcBef>
                <a:spcPts val="0"/>
              </a:spcBef>
              <a:buClr>
                <a:schemeClr val="accent1"/>
              </a:buClr>
              <a:buFontTx/>
              <a:buNone/>
              <a:defRPr sz="14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Tree>
    <p:extLst>
      <p:ext uri="{BB962C8B-B14F-4D97-AF65-F5344CB8AC3E}">
        <p14:creationId xmlns:p14="http://schemas.microsoft.com/office/powerpoint/2010/main" val="204042813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cSld name="Bullet Content 1">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344488" y="1130394"/>
            <a:ext cx="6303962" cy="1618488"/>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2"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pic>
        <p:nvPicPr>
          <p:cNvPr id="4" name="Picture 3">
            <a:extLst>
              <a:ext uri="{FF2B5EF4-FFF2-40B4-BE49-F238E27FC236}">
                <a16:creationId xmlns:a16="http://schemas.microsoft.com/office/drawing/2014/main" id="{E422F6D2-CB7D-441A-8CA9-91331730B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1842482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cSld name="1_Grid to Edit">
    <p:spTree>
      <p:nvGrpSpPr>
        <p:cNvPr id="1" name=""/>
        <p:cNvGrpSpPr/>
        <p:nvPr/>
      </p:nvGrpSpPr>
      <p:grpSpPr>
        <a:xfrm>
          <a:off x="0" y="0"/>
          <a:ext cx="0" cy="0"/>
          <a:chOff x="0" y="0"/>
          <a:chExt cx="0" cy="0"/>
        </a:xfrm>
      </p:grpSpPr>
      <p:sp>
        <p:nvSpPr>
          <p:cNvPr id="30" name="Picture Placeholder 14"/>
          <p:cNvSpPr>
            <a:spLocks noGrp="1"/>
          </p:cNvSpPr>
          <p:nvPr>
            <p:ph type="pic" sz="quarter" idx="38"/>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9" name="Picture Placeholder 14"/>
          <p:cNvSpPr>
            <a:spLocks noGrp="1"/>
          </p:cNvSpPr>
          <p:nvPr>
            <p:ph type="pic" sz="quarter" idx="34"/>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3" name="Picture Placeholder 14"/>
          <p:cNvSpPr>
            <a:spLocks noGrp="1"/>
          </p:cNvSpPr>
          <p:nvPr>
            <p:ph type="pic" sz="quarter" idx="12"/>
          </p:nvPr>
        </p:nvSpPr>
        <p:spPr>
          <a:xfrm>
            <a:off x="2489072" y="363176"/>
            <a:ext cx="4186800" cy="4182135"/>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3" name="Picture Placeholder 14"/>
          <p:cNvSpPr>
            <a:spLocks noGrp="1"/>
          </p:cNvSpPr>
          <p:nvPr>
            <p:ph type="pic" sz="quarter" idx="35"/>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9" name="Picture Placeholder 14"/>
          <p:cNvSpPr>
            <a:spLocks noGrp="1"/>
          </p:cNvSpPr>
          <p:nvPr>
            <p:ph type="pic" sz="quarter" idx="42"/>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4" name="Text Placeholder 4"/>
          <p:cNvSpPr>
            <a:spLocks noGrp="1"/>
          </p:cNvSpPr>
          <p:nvPr>
            <p:ph type="body" sz="quarter" idx="45" hasCustomPrompt="1"/>
          </p:nvPr>
        </p:nvSpPr>
        <p:spPr>
          <a:xfrm>
            <a:off x="6738590" y="362736"/>
            <a:ext cx="1980000" cy="1465262"/>
          </a:xfrm>
          <a:prstGeom prst="rect">
            <a:avLst/>
          </a:prstGeom>
        </p:spPr>
        <p:txBody>
          <a:bodyPr vert="horz"/>
          <a:lstStyle>
            <a:lvl1pPr marL="180000" indent="-180000">
              <a:spcBef>
                <a:spcPts val="0"/>
              </a:spcBef>
              <a:spcAft>
                <a:spcPts val="1000"/>
              </a:spcAft>
              <a:buClr>
                <a:schemeClr val="accent1"/>
              </a:buClr>
              <a:buFont typeface="Arial"/>
              <a:buChar char="•"/>
              <a:defRPr sz="1400" baseline="0"/>
            </a:lvl1pPr>
            <a:lvl2pPr marL="180000" indent="-180000">
              <a:spcBef>
                <a:spcPts val="0"/>
              </a:spcBef>
              <a:spcAft>
                <a:spcPts val="1000"/>
              </a:spcAft>
              <a:buClr>
                <a:schemeClr val="accent1"/>
              </a:buClr>
              <a:defRPr sz="1400"/>
            </a:lvl2pPr>
            <a:lvl3pPr marL="180000" indent="-180000">
              <a:spcBef>
                <a:spcPts val="0"/>
              </a:spcBef>
              <a:spcAft>
                <a:spcPts val="1000"/>
              </a:spcAft>
              <a:buClr>
                <a:schemeClr val="accent1"/>
              </a:buClr>
              <a:defRPr sz="1400"/>
            </a:lvl3pPr>
            <a:lvl4pPr marL="180000" indent="-180000">
              <a:spcBef>
                <a:spcPts val="0"/>
              </a:spcBef>
              <a:spcAft>
                <a:spcPts val="1000"/>
              </a:spcAft>
              <a:buClr>
                <a:schemeClr val="accent1"/>
              </a:buClr>
              <a:defRPr sz="1400"/>
            </a:lvl4pPr>
            <a:lvl5pPr marL="180000" indent="-180000">
              <a:spcBef>
                <a:spcPts val="0"/>
              </a:spcBef>
              <a:spcAft>
                <a:spcPts val="1000"/>
              </a:spcAft>
              <a:buClr>
                <a:schemeClr val="accent1"/>
              </a:buClr>
              <a:defRPr sz="1400"/>
            </a:lvl5pPr>
          </a:lstStyle>
          <a:p>
            <a:pPr lvl="0"/>
            <a:r>
              <a:rPr lang="en-GB" dirty="0"/>
              <a:t>Bullet points</a:t>
            </a:r>
          </a:p>
          <a:p>
            <a:pPr lvl="0"/>
            <a:r>
              <a:rPr lang="en-GB" dirty="0"/>
              <a:t>Bullet points</a:t>
            </a:r>
          </a:p>
          <a:p>
            <a:pPr lvl="0"/>
            <a:r>
              <a:rPr lang="en-GB" dirty="0"/>
              <a:t>Bullet points</a:t>
            </a:r>
          </a:p>
          <a:p>
            <a:pPr lvl="0"/>
            <a:endParaRPr lang="en-GB" dirty="0"/>
          </a:p>
        </p:txBody>
      </p:sp>
      <p:pic>
        <p:nvPicPr>
          <p:cNvPr id="16" name="Picture 15">
            <a:extLst>
              <a:ext uri="{FF2B5EF4-FFF2-40B4-BE49-F238E27FC236}">
                <a16:creationId xmlns:a16="http://schemas.microsoft.com/office/drawing/2014/main" id="{9DC70506-8909-4D59-B91A-B5AC652F0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614201456"/>
      </p:ext>
    </p:extLst>
  </p:cSld>
  <p:clrMapOvr>
    <a:masterClrMapping/>
  </p:clrMapOvr>
  <p:hf hdr="0" dt="0"/>
</p:sldLayout>
</file>

<file path=ppt/slideLayouts/slideLayout162.xml><?xml version="1.0" encoding="utf-8"?>
<p:sldLayout xmlns:a="http://schemas.openxmlformats.org/drawingml/2006/main" xmlns:r="http://schemas.openxmlformats.org/officeDocument/2006/relationships" xmlns:p="http://schemas.openxmlformats.org/presentationml/2006/main">
  <p:cSld name="Body and Content 1">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344488" y="2838354"/>
            <a:ext cx="6303962" cy="1321625"/>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4" name="Content Placeholder 2"/>
          <p:cNvSpPr>
            <a:spLocks noGrp="1"/>
          </p:cNvSpPr>
          <p:nvPr>
            <p:ph idx="17"/>
          </p:nvPr>
        </p:nvSpPr>
        <p:spPr>
          <a:xfrm>
            <a:off x="344488" y="1130394"/>
            <a:ext cx="6303962" cy="1618488"/>
          </a:xfrm>
          <a:prstGeom prst="rect">
            <a:avLst/>
          </a:prstGeom>
        </p:spPr>
        <p:txBody>
          <a:bodyPr lIns="0" tIns="0" rIns="0" bIns="0"/>
          <a:lstStyle>
            <a:lvl1pPr marL="0" indent="0">
              <a:lnSpc>
                <a:spcPct val="100000"/>
              </a:lnSpc>
              <a:spcBef>
                <a:spcPts val="0"/>
              </a:spcBef>
              <a:buClr>
                <a:schemeClr val="accent1"/>
              </a:buClr>
              <a:buFontTx/>
              <a:buNone/>
              <a:defRPr sz="18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5"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pic>
        <p:nvPicPr>
          <p:cNvPr id="5" name="Picture 4">
            <a:extLst>
              <a:ext uri="{FF2B5EF4-FFF2-40B4-BE49-F238E27FC236}">
                <a16:creationId xmlns:a16="http://schemas.microsoft.com/office/drawing/2014/main" id="{35E17473-18AD-41EE-A3B1-A4D18D8E3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8005011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pic>
        <p:nvPicPr>
          <p:cNvPr id="3" name="Picture 2">
            <a:extLst>
              <a:ext uri="{FF2B5EF4-FFF2-40B4-BE49-F238E27FC236}">
                <a16:creationId xmlns:a16="http://schemas.microsoft.com/office/drawing/2014/main" id="{773E04F7-4533-41CE-A2D3-A98A6E349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36999879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357189" y="1107775"/>
            <a:ext cx="6291262" cy="3056967"/>
          </a:xfrm>
          <a:prstGeom prst="rect">
            <a:avLst/>
          </a:prstGeom>
        </p:spPr>
        <p:txBody>
          <a:bodyPr vert="horz" lIns="0" tIns="0" rIns="0" bIns="0"/>
          <a:lstStyle>
            <a:lvl1pPr marL="0" indent="0">
              <a:spcBef>
                <a:spcPts val="0"/>
              </a:spcBef>
              <a:buNone/>
              <a:defRPr sz="20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pic>
        <p:nvPicPr>
          <p:cNvPr id="4" name="Picture 3">
            <a:extLst>
              <a:ext uri="{FF2B5EF4-FFF2-40B4-BE49-F238E27FC236}">
                <a16:creationId xmlns:a16="http://schemas.microsoft.com/office/drawing/2014/main" id="{82A916D2-EAC1-4580-9521-C42068B6E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36613818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Subhead Bullet Content 2">
    <p:spTree>
      <p:nvGrpSpPr>
        <p:cNvPr id="1" name=""/>
        <p:cNvGrpSpPr/>
        <p:nvPr/>
      </p:nvGrpSpPr>
      <p:grpSpPr>
        <a:xfrm>
          <a:off x="0" y="0"/>
          <a:ext cx="0" cy="0"/>
          <a:chOff x="0" y="0"/>
          <a:chExt cx="0" cy="0"/>
        </a:xfrm>
      </p:grpSpPr>
      <p:sp>
        <p:nvSpPr>
          <p:cNvPr id="10" name="Title 8"/>
          <p:cNvSpPr>
            <a:spLocks noGrp="1"/>
          </p:cNvSpPr>
          <p:nvPr>
            <p:ph type="title" hasCustomPrompt="1"/>
          </p:nvPr>
        </p:nvSpPr>
        <p:spPr>
          <a:xfrm>
            <a:off x="344487" y="268288"/>
            <a:ext cx="8435975" cy="504000"/>
          </a:xfrm>
          <a:prstGeom prst="rect">
            <a:avLst/>
          </a:prstGeom>
        </p:spPr>
        <p:txBody>
          <a:bodyPr vert="horz" lIns="0" tIns="0" r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sp>
        <p:nvSpPr>
          <p:cNvPr id="16" name="Content Placeholder 2"/>
          <p:cNvSpPr>
            <a:spLocks noGrp="1"/>
          </p:cNvSpPr>
          <p:nvPr>
            <p:ph idx="20" hasCustomPrompt="1"/>
          </p:nvPr>
        </p:nvSpPr>
        <p:spPr>
          <a:xfrm>
            <a:off x="344488" y="1155794"/>
            <a:ext cx="3348000" cy="435610"/>
          </a:xfrm>
          <a:prstGeom prst="rect">
            <a:avLst/>
          </a:prstGeom>
        </p:spPr>
        <p:txBody>
          <a:bodyPr lIns="0" tIns="0" rIns="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Sub-heading</a:t>
            </a:r>
          </a:p>
        </p:txBody>
      </p:sp>
      <p:sp>
        <p:nvSpPr>
          <p:cNvPr id="17" name="Content Placeholder 2"/>
          <p:cNvSpPr>
            <a:spLocks noGrp="1"/>
          </p:cNvSpPr>
          <p:nvPr>
            <p:ph idx="21"/>
          </p:nvPr>
        </p:nvSpPr>
        <p:spPr>
          <a:xfrm>
            <a:off x="4036194" y="1640508"/>
            <a:ext cx="3348000" cy="2520000"/>
          </a:xfrm>
          <a:prstGeom prst="rect">
            <a:avLst/>
          </a:prstGeom>
        </p:spPr>
        <p:txBody>
          <a:bodyPr lIns="0" tIns="0" rIns="0" bIns="0"/>
          <a:lstStyle>
            <a:lvl1pPr marL="144000" indent="-144000">
              <a:lnSpc>
                <a:spcPct val="100000"/>
              </a:lnSpc>
              <a:spcBef>
                <a:spcPts val="0"/>
              </a:spcBef>
              <a:buClr>
                <a:schemeClr val="accent1"/>
              </a:buClr>
              <a:buFont typeface="Arial"/>
              <a:buChar char="•"/>
              <a:defRPr sz="16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8" name="Content Placeholder 2"/>
          <p:cNvSpPr>
            <a:spLocks noGrp="1"/>
          </p:cNvSpPr>
          <p:nvPr>
            <p:ph idx="17"/>
          </p:nvPr>
        </p:nvSpPr>
        <p:spPr>
          <a:xfrm>
            <a:off x="344488" y="1640508"/>
            <a:ext cx="3348000" cy="2520000"/>
          </a:xfrm>
          <a:prstGeom prst="rect">
            <a:avLst/>
          </a:prstGeom>
        </p:spPr>
        <p:txBody>
          <a:bodyPr lIns="0" tIns="0" rIns="0" bIns="0"/>
          <a:lstStyle>
            <a:lvl1pPr marL="144000" indent="-144000">
              <a:lnSpc>
                <a:spcPct val="100000"/>
              </a:lnSpc>
              <a:spcBef>
                <a:spcPts val="0"/>
              </a:spcBef>
              <a:buClr>
                <a:schemeClr val="accent1"/>
              </a:buClr>
              <a:buFont typeface="Arial"/>
              <a:buChar char="•"/>
              <a:defRPr sz="16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pic>
        <p:nvPicPr>
          <p:cNvPr id="6" name="Picture 5">
            <a:extLst>
              <a:ext uri="{FF2B5EF4-FFF2-40B4-BE49-F238E27FC236}">
                <a16:creationId xmlns:a16="http://schemas.microsoft.com/office/drawing/2014/main" id="{CCDFEF93-5B4D-48A3-B602-722A7BD71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2595085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cSld name="Bullet Content 2">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344488" y="1130394"/>
            <a:ext cx="3319462" cy="2880000"/>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2" name="Title 8"/>
          <p:cNvSpPr>
            <a:spLocks noGrp="1"/>
          </p:cNvSpPr>
          <p:nvPr>
            <p:ph type="title" hasCustomPrompt="1"/>
          </p:nvPr>
        </p:nvSpPr>
        <p:spPr>
          <a:xfrm>
            <a:off x="344487" y="268288"/>
            <a:ext cx="8435975" cy="504000"/>
          </a:xfrm>
          <a:prstGeom prst="rect">
            <a:avLst/>
          </a:prstGeom>
        </p:spPr>
        <p:txBody>
          <a:bodyPr vert="horz" wrap="square" lIns="0" tIns="0" r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sp>
        <p:nvSpPr>
          <p:cNvPr id="15" name="Content Placeholder 2"/>
          <p:cNvSpPr>
            <a:spLocks noGrp="1"/>
          </p:cNvSpPr>
          <p:nvPr>
            <p:ph idx="17" hasCustomPrompt="1"/>
          </p:nvPr>
        </p:nvSpPr>
        <p:spPr>
          <a:xfrm>
            <a:off x="4067944" y="1130394"/>
            <a:ext cx="3319462" cy="2880000"/>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pic>
        <p:nvPicPr>
          <p:cNvPr id="5" name="Picture 4">
            <a:extLst>
              <a:ext uri="{FF2B5EF4-FFF2-40B4-BE49-F238E27FC236}">
                <a16:creationId xmlns:a16="http://schemas.microsoft.com/office/drawing/2014/main" id="{7F78667F-17F7-49C0-B01F-9ED367C0E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283440487"/>
      </p:ext>
    </p:extLst>
  </p:cSld>
  <p:clrMapOvr>
    <a:masterClrMapping/>
  </p:clrMapOvr>
  <p:hf hdr="0" dt="0"/>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cSld name="Full page Picture / Content box">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5143500"/>
          </a:xfrm>
          <a:prstGeom prst="rect">
            <a:avLst/>
          </a:prstGeom>
        </p:spPr>
        <p:txBody>
          <a:bodyPr vert="horz" anchor="t"/>
          <a:lstStyle>
            <a:lvl1pPr marL="0" marR="0" indent="0" algn="ctr" defTabSz="457200" rtl="0" eaLnBrk="1" fontAlgn="auto" latinLnBrk="0" hangingPunct="1">
              <a:lnSpc>
                <a:spcPct val="100000"/>
              </a:lnSpc>
              <a:spcBef>
                <a:spcPct val="20000"/>
              </a:spcBef>
              <a:spcAft>
                <a:spcPts val="0"/>
              </a:spcAft>
              <a:buClrTx/>
              <a:buSzTx/>
              <a:buFont typeface="Arial"/>
              <a:buNone/>
              <a:tabLst/>
              <a:defRPr sz="1100"/>
            </a:lvl1pPr>
          </a:lstStyle>
          <a:p>
            <a:r>
              <a:rPr lang="en-GB" noProof="0" dirty="0"/>
              <a:t>Click icon to add picture</a:t>
            </a:r>
          </a:p>
        </p:txBody>
      </p:sp>
      <p:sp>
        <p:nvSpPr>
          <p:cNvPr id="12" name="Picture Placeholder 14"/>
          <p:cNvSpPr>
            <a:spLocks noGrp="1"/>
          </p:cNvSpPr>
          <p:nvPr>
            <p:ph type="pic" sz="quarter" idx="34"/>
          </p:nvPr>
        </p:nvSpPr>
        <p:spPr>
          <a:xfrm>
            <a:off x="366710" y="359998"/>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3" name="Content Placeholder 2"/>
          <p:cNvSpPr>
            <a:spLocks noGrp="1"/>
          </p:cNvSpPr>
          <p:nvPr>
            <p:ph idx="36"/>
          </p:nvPr>
        </p:nvSpPr>
        <p:spPr>
          <a:xfrm>
            <a:off x="366709" y="360001"/>
            <a:ext cx="2059200"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6" name="Text Placeholder 2"/>
          <p:cNvSpPr>
            <a:spLocks noGrp="1"/>
          </p:cNvSpPr>
          <p:nvPr>
            <p:ph type="body" sz="quarter" idx="18" hasCustomPrompt="1"/>
          </p:nvPr>
        </p:nvSpPr>
        <p:spPr>
          <a:xfrm rot="16200000">
            <a:off x="6611359" y="2508209"/>
            <a:ext cx="4572000" cy="180000"/>
          </a:xfrm>
          <a:prstGeom prst="rect">
            <a:avLst/>
          </a:prstGeom>
        </p:spPr>
        <p:txBody>
          <a:bodyPr vert="horz" lIns="0" tIns="0" rIns="0" bIns="0" anchor="b" anchorCtr="0"/>
          <a:lstStyle>
            <a:lvl1pPr marL="0" indent="0" algn="l">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 Picture Credit/Photographer</a:t>
            </a:r>
          </a:p>
        </p:txBody>
      </p:sp>
      <p:sp>
        <p:nvSpPr>
          <p:cNvPr id="8" name="Content Placeholder 2"/>
          <p:cNvSpPr>
            <a:spLocks noGrp="1"/>
          </p:cNvSpPr>
          <p:nvPr>
            <p:ph idx="37" hasCustomPrompt="1"/>
          </p:nvPr>
        </p:nvSpPr>
        <p:spPr>
          <a:xfrm>
            <a:off x="1432423" y="2487248"/>
            <a:ext cx="997088" cy="251881"/>
          </a:xfrm>
          <a:prstGeom prst="rect">
            <a:avLst/>
          </a:prstGeom>
        </p:spPr>
        <p:txBody>
          <a:bodyPr lIns="0" tIns="0" rIns="72000" bIns="0" anchor="t"/>
          <a:lstStyle>
            <a:lvl1pPr marL="0" indent="0" algn="l">
              <a:lnSpc>
                <a:spcPct val="100000"/>
              </a:lnSpc>
              <a:spcBef>
                <a:spcPts val="0"/>
              </a:spcBef>
              <a:buClr>
                <a:schemeClr val="accent1"/>
              </a:buClr>
              <a:buFontTx/>
              <a:buNone/>
              <a:defRPr sz="1000" b="1" baseline="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Sub-heading</a:t>
            </a:r>
          </a:p>
        </p:txBody>
      </p:sp>
      <p:sp>
        <p:nvSpPr>
          <p:cNvPr id="14" name="Content Placeholder 2"/>
          <p:cNvSpPr>
            <a:spLocks noGrp="1"/>
          </p:cNvSpPr>
          <p:nvPr>
            <p:ph idx="38"/>
          </p:nvPr>
        </p:nvSpPr>
        <p:spPr>
          <a:xfrm>
            <a:off x="1432423" y="2865967"/>
            <a:ext cx="997088" cy="1685033"/>
          </a:xfrm>
          <a:prstGeom prst="rect">
            <a:avLst/>
          </a:prstGeom>
        </p:spPr>
        <p:txBody>
          <a:bodyPr lIns="0" tIns="0" rIns="72000" bIns="0"/>
          <a:lstStyle>
            <a:lvl1pPr marL="0" indent="0" algn="l">
              <a:lnSpc>
                <a:spcPct val="100000"/>
              </a:lnSpc>
              <a:spcBef>
                <a:spcPts val="0"/>
              </a:spcBef>
              <a:buClr>
                <a:schemeClr val="accent1"/>
              </a:buClr>
              <a:buFontTx/>
              <a:buNone/>
              <a:defRPr sz="1000" b="0" baseline="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5" name="Picture Placeholder 14"/>
          <p:cNvSpPr>
            <a:spLocks noGrp="1"/>
          </p:cNvSpPr>
          <p:nvPr>
            <p:ph type="pic" sz="quarter" idx="29" hasCustomPrompt="1"/>
          </p:nvPr>
        </p:nvSpPr>
        <p:spPr>
          <a:xfrm>
            <a:off x="366710" y="2487248"/>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Tree>
    <p:extLst>
      <p:ext uri="{BB962C8B-B14F-4D97-AF65-F5344CB8AC3E}">
        <p14:creationId xmlns:p14="http://schemas.microsoft.com/office/powerpoint/2010/main" val="19871574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2_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9" name="Picture Placeholder 14"/>
          <p:cNvSpPr>
            <a:spLocks noGrp="1"/>
          </p:cNvSpPr>
          <p:nvPr>
            <p:ph type="pic" sz="quarter" idx="34" hasCustomPrompt="1"/>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3" name="Picture Placeholder 14"/>
          <p:cNvSpPr>
            <a:spLocks noGrp="1"/>
          </p:cNvSpPr>
          <p:nvPr>
            <p:ph type="pic" sz="quarter" idx="12" hasCustomPrompt="1"/>
          </p:nvPr>
        </p:nvSpPr>
        <p:spPr>
          <a:xfrm>
            <a:off x="2489072" y="363174"/>
            <a:ext cx="4186800" cy="4182137"/>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3" name="Picture Placeholder 14"/>
          <p:cNvSpPr>
            <a:spLocks noGrp="1"/>
          </p:cNvSpPr>
          <p:nvPr>
            <p:ph type="pic" sz="quarter" idx="35" hasCustomPrompt="1"/>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9" name="Picture Placeholder 14"/>
          <p:cNvSpPr>
            <a:spLocks noGrp="1"/>
          </p:cNvSpPr>
          <p:nvPr>
            <p:ph type="pic" sz="quarter" idx="42" hasCustomPrompt="1"/>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4" name="Text Placeholder 2"/>
          <p:cNvSpPr>
            <a:spLocks noGrp="1"/>
          </p:cNvSpPr>
          <p:nvPr>
            <p:ph type="body" sz="quarter" idx="43" hasCustomPrompt="1"/>
          </p:nvPr>
        </p:nvSpPr>
        <p:spPr>
          <a:xfrm>
            <a:off x="6738590" y="363176"/>
            <a:ext cx="1871999" cy="1770063"/>
          </a:xfrm>
          <a:prstGeom prst="rect">
            <a:avLst/>
          </a:prstGeom>
        </p:spPr>
        <p:txBody>
          <a:bodyPr vert="horz"/>
          <a:lstStyle>
            <a:lvl1pPr marL="180000" indent="-180000">
              <a:lnSpc>
                <a:spcPct val="100000"/>
              </a:lnSpc>
              <a:spcBef>
                <a:spcPts val="0"/>
              </a:spcBef>
              <a:spcAft>
                <a:spcPts val="1000"/>
              </a:spcAft>
              <a:buClr>
                <a:schemeClr val="accent1"/>
              </a:buClr>
              <a:buFont typeface="Arial"/>
              <a:buChar char="•"/>
              <a:defRPr sz="1400"/>
            </a:lvl1pPr>
            <a:lvl2pPr marL="0" indent="0">
              <a:lnSpc>
                <a:spcPct val="100000"/>
              </a:lnSpc>
              <a:spcBef>
                <a:spcPts val="0"/>
              </a:spcBef>
              <a:spcAft>
                <a:spcPts val="1000"/>
              </a:spcAft>
              <a:buClr>
                <a:schemeClr val="accent1"/>
              </a:buClr>
              <a:buFont typeface="Arial"/>
              <a:buNone/>
              <a:defRPr sz="1400"/>
            </a:lvl2pPr>
            <a:lvl3pPr marL="180000" indent="-180000">
              <a:lnSpc>
                <a:spcPct val="100000"/>
              </a:lnSpc>
              <a:spcBef>
                <a:spcPts val="0"/>
              </a:spcBef>
              <a:spcAft>
                <a:spcPts val="1000"/>
              </a:spcAft>
              <a:buClr>
                <a:schemeClr val="accent1"/>
              </a:buClr>
              <a:buFont typeface="Arial"/>
              <a:buChar char="•"/>
              <a:defRPr sz="1400"/>
            </a:lvl3pPr>
            <a:lvl4pPr marL="180000" indent="-180000">
              <a:lnSpc>
                <a:spcPct val="100000"/>
              </a:lnSpc>
              <a:spcBef>
                <a:spcPts val="0"/>
              </a:spcBef>
              <a:spcAft>
                <a:spcPts val="1000"/>
              </a:spcAft>
              <a:buClr>
                <a:schemeClr val="accent1"/>
              </a:buClr>
              <a:buFont typeface="Arial"/>
              <a:buChar char="•"/>
              <a:defRPr sz="1400"/>
            </a:lvl4pPr>
            <a:lvl5pPr marL="180000" indent="-180000">
              <a:lnSpc>
                <a:spcPct val="100000"/>
              </a:lnSpc>
              <a:spcBef>
                <a:spcPts val="0"/>
              </a:spcBef>
              <a:spcAft>
                <a:spcPts val="1000"/>
              </a:spcAft>
              <a:buClr>
                <a:schemeClr val="accent1"/>
              </a:buClr>
              <a:buFont typeface="Arial"/>
              <a:buChar char="•"/>
              <a:defRPr sz="1400"/>
            </a:lvl5pPr>
          </a:lstStyle>
          <a:p>
            <a:pPr lvl="0"/>
            <a:r>
              <a:rPr lang="en-GB" dirty="0"/>
              <a:t>Bullet points</a:t>
            </a:r>
          </a:p>
          <a:p>
            <a:pPr lvl="0"/>
            <a:r>
              <a:rPr lang="en-GB" dirty="0"/>
              <a:t>Bullet points</a:t>
            </a:r>
          </a:p>
          <a:p>
            <a:pPr lvl="0"/>
            <a:r>
              <a:rPr lang="en-GB" dirty="0"/>
              <a:t>Bullet points</a:t>
            </a:r>
          </a:p>
        </p:txBody>
      </p:sp>
    </p:spTree>
    <p:extLst>
      <p:ext uri="{BB962C8B-B14F-4D97-AF65-F5344CB8AC3E}">
        <p14:creationId xmlns:p14="http://schemas.microsoft.com/office/powerpoint/2010/main" val="3051822899"/>
      </p:ext>
    </p:extLst>
  </p:cSld>
  <p:clrMapOvr>
    <a:masterClrMapping/>
  </p:clrMapOvr>
  <p:hf hdr="0" dt="0"/>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0CA881E-D973-254B-9543-7C2354B0DE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75600" y="2895600"/>
            <a:ext cx="809625" cy="1838523"/>
          </a:xfrm>
          <a:prstGeom prst="rect">
            <a:avLst/>
          </a:prstGeom>
        </p:spPr>
      </p:pic>
      <p:sp>
        <p:nvSpPr>
          <p:cNvPr id="3" name="Freeform 2">
            <a:extLst>
              <a:ext uri="{FF2B5EF4-FFF2-40B4-BE49-F238E27FC236}">
                <a16:creationId xmlns:a16="http://schemas.microsoft.com/office/drawing/2014/main" id="{1D74C1D4-C03C-1146-8589-CFC736E24E57}"/>
              </a:ext>
            </a:extLst>
          </p:cNvPr>
          <p:cNvSpPr/>
          <p:nvPr userDrawn="1"/>
        </p:nvSpPr>
        <p:spPr>
          <a:xfrm>
            <a:off x="2053590" y="2895600"/>
            <a:ext cx="1654810" cy="809697"/>
          </a:xfrm>
          <a:custGeom>
            <a:avLst/>
            <a:gdLst>
              <a:gd name="connsiteX0" fmla="*/ 35560 w 1654810"/>
              <a:gd name="connsiteY0" fmla="*/ 0 h 809697"/>
              <a:gd name="connsiteX1" fmla="*/ 0 w 1654810"/>
              <a:gd name="connsiteY1" fmla="*/ 35591 h 809697"/>
              <a:gd name="connsiteX2" fmla="*/ 0 w 1654810"/>
              <a:gd name="connsiteY2" fmla="*/ 774107 h 809697"/>
              <a:gd name="connsiteX3" fmla="*/ 35560 w 1654810"/>
              <a:gd name="connsiteY3" fmla="*/ 809698 h 809697"/>
              <a:gd name="connsiteX4" fmla="*/ 1619250 w 1654810"/>
              <a:gd name="connsiteY4" fmla="*/ 809698 h 809697"/>
              <a:gd name="connsiteX5" fmla="*/ 1654810 w 1654810"/>
              <a:gd name="connsiteY5" fmla="*/ 774107 h 809697"/>
              <a:gd name="connsiteX6" fmla="*/ 1654810 w 1654810"/>
              <a:gd name="connsiteY6" fmla="*/ 35591 h 809697"/>
              <a:gd name="connsiteX7" fmla="*/ 1619250 w 1654810"/>
              <a:gd name="connsiteY7" fmla="*/ 0 h 809697"/>
              <a:gd name="connsiteX8" fmla="*/ 35560 w 1654810"/>
              <a:gd name="connsiteY8" fmla="*/ 0 h 80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810" h="809697">
                <a:moveTo>
                  <a:pt x="35560" y="0"/>
                </a:moveTo>
                <a:cubicBezTo>
                  <a:pt x="15240" y="0"/>
                  <a:pt x="0" y="16524"/>
                  <a:pt x="0" y="35591"/>
                </a:cubicBezTo>
                <a:lnTo>
                  <a:pt x="0" y="774107"/>
                </a:lnTo>
                <a:cubicBezTo>
                  <a:pt x="0" y="794444"/>
                  <a:pt x="16510" y="809698"/>
                  <a:pt x="35560" y="809698"/>
                </a:cubicBezTo>
                <a:lnTo>
                  <a:pt x="1619250" y="809698"/>
                </a:lnTo>
                <a:cubicBezTo>
                  <a:pt x="1639570" y="809698"/>
                  <a:pt x="1654810" y="793173"/>
                  <a:pt x="1654810" y="774107"/>
                </a:cubicBezTo>
                <a:lnTo>
                  <a:pt x="1654810" y="35591"/>
                </a:lnTo>
                <a:cubicBezTo>
                  <a:pt x="1654810" y="15253"/>
                  <a:pt x="1638300" y="0"/>
                  <a:pt x="1619250" y="0"/>
                </a:cubicBezTo>
                <a:lnTo>
                  <a:pt x="35560" y="0"/>
                </a:lnTo>
                <a:close/>
              </a:path>
            </a:pathLst>
          </a:custGeom>
          <a:solidFill>
            <a:schemeClr val="tx2"/>
          </a:solidFill>
          <a:ln w="12700" cap="flat">
            <a:noFill/>
            <a:prstDash val="solid"/>
            <a:miter/>
          </a:ln>
        </p:spPr>
        <p:txBody>
          <a:bodyPr rtlCol="0" anchor="ctr"/>
          <a:lstStyle/>
          <a:p>
            <a:endParaRPr lang="en-GB" dirty="0"/>
          </a:p>
        </p:txBody>
      </p:sp>
      <p:sp>
        <p:nvSpPr>
          <p:cNvPr id="4" name="Freeform 3">
            <a:extLst>
              <a:ext uri="{FF2B5EF4-FFF2-40B4-BE49-F238E27FC236}">
                <a16:creationId xmlns:a16="http://schemas.microsoft.com/office/drawing/2014/main" id="{E2BB4767-D72F-BB49-8D1C-51381FDF150A}"/>
              </a:ext>
            </a:extLst>
          </p:cNvPr>
          <p:cNvSpPr/>
          <p:nvPr userDrawn="1"/>
        </p:nvSpPr>
        <p:spPr>
          <a:xfrm>
            <a:off x="7975600" y="358775"/>
            <a:ext cx="808989" cy="1656257"/>
          </a:xfrm>
          <a:custGeom>
            <a:avLst/>
            <a:gdLst>
              <a:gd name="connsiteX0" fmla="*/ 35560 w 808989"/>
              <a:gd name="connsiteY0" fmla="*/ 0 h 1656257"/>
              <a:gd name="connsiteX1" fmla="*/ 0 w 808989"/>
              <a:gd name="connsiteY1" fmla="*/ 35591 h 1656257"/>
              <a:gd name="connsiteX2" fmla="*/ 0 w 808989"/>
              <a:gd name="connsiteY2" fmla="*/ 1620667 h 1656257"/>
              <a:gd name="connsiteX3" fmla="*/ 35560 w 808989"/>
              <a:gd name="connsiteY3" fmla="*/ 1656258 h 1656257"/>
              <a:gd name="connsiteX4" fmla="*/ 773430 w 808989"/>
              <a:gd name="connsiteY4" fmla="*/ 1656258 h 1656257"/>
              <a:gd name="connsiteX5" fmla="*/ 808990 w 808989"/>
              <a:gd name="connsiteY5" fmla="*/ 1620667 h 1656257"/>
              <a:gd name="connsiteX6" fmla="*/ 808990 w 808989"/>
              <a:gd name="connsiteY6" fmla="*/ 35591 h 1656257"/>
              <a:gd name="connsiteX7" fmla="*/ 773430 w 808989"/>
              <a:gd name="connsiteY7" fmla="*/ 0 h 1656257"/>
              <a:gd name="connsiteX8" fmla="*/ 35560 w 808989"/>
              <a:gd name="connsiteY8" fmla="*/ 0 h 16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89" h="1656257">
                <a:moveTo>
                  <a:pt x="35560" y="0"/>
                </a:moveTo>
                <a:cubicBezTo>
                  <a:pt x="15240" y="0"/>
                  <a:pt x="0" y="16524"/>
                  <a:pt x="0" y="35591"/>
                </a:cubicBezTo>
                <a:lnTo>
                  <a:pt x="0" y="1620667"/>
                </a:lnTo>
                <a:cubicBezTo>
                  <a:pt x="0" y="1641005"/>
                  <a:pt x="16510" y="1656258"/>
                  <a:pt x="35560" y="1656258"/>
                </a:cubicBezTo>
                <a:lnTo>
                  <a:pt x="773430" y="1656258"/>
                </a:lnTo>
                <a:cubicBezTo>
                  <a:pt x="793750" y="1656258"/>
                  <a:pt x="808990" y="1639733"/>
                  <a:pt x="808990" y="1620667"/>
                </a:cubicBezTo>
                <a:lnTo>
                  <a:pt x="808990" y="35591"/>
                </a:lnTo>
                <a:cubicBezTo>
                  <a:pt x="808990" y="15253"/>
                  <a:pt x="792480" y="0"/>
                  <a:pt x="773430" y="0"/>
                </a:cubicBezTo>
                <a:lnTo>
                  <a:pt x="35560" y="0"/>
                </a:lnTo>
                <a:close/>
              </a:path>
            </a:pathLst>
          </a:custGeom>
          <a:solidFill>
            <a:schemeClr val="tx2"/>
          </a:solidFill>
          <a:ln w="12700" cap="flat">
            <a:noFill/>
            <a:prstDash val="solid"/>
            <a:miter/>
          </a:ln>
        </p:spPr>
        <p:txBody>
          <a:bodyPr rtlCol="0" anchor="ctr"/>
          <a:lstStyle/>
          <a:p>
            <a:endParaRPr lang="en-GB" dirty="0"/>
          </a:p>
        </p:txBody>
      </p:sp>
      <p:sp>
        <p:nvSpPr>
          <p:cNvPr id="6" name="Freeform 5">
            <a:extLst>
              <a:ext uri="{FF2B5EF4-FFF2-40B4-BE49-F238E27FC236}">
                <a16:creationId xmlns:a16="http://schemas.microsoft.com/office/drawing/2014/main" id="{68185B36-4523-5344-B5AB-AB1D86A28F04}"/>
              </a:ext>
            </a:extLst>
          </p:cNvPr>
          <p:cNvSpPr/>
          <p:nvPr/>
        </p:nvSpPr>
        <p:spPr>
          <a:xfrm>
            <a:off x="358774" y="358775"/>
            <a:ext cx="3349625" cy="2501067"/>
          </a:xfrm>
          <a:custGeom>
            <a:avLst/>
            <a:gdLst>
              <a:gd name="connsiteX0" fmla="*/ 35560 w 3347720"/>
              <a:gd name="connsiteY0" fmla="*/ 0 h 2501067"/>
              <a:gd name="connsiteX1" fmla="*/ 0 w 3347720"/>
              <a:gd name="connsiteY1" fmla="*/ 35566 h 2501067"/>
              <a:gd name="connsiteX2" fmla="*/ 0 w 3347720"/>
              <a:gd name="connsiteY2" fmla="*/ 2465502 h 2501067"/>
              <a:gd name="connsiteX3" fmla="*/ 35560 w 3347720"/>
              <a:gd name="connsiteY3" fmla="*/ 2501068 h 2501067"/>
              <a:gd name="connsiteX4" fmla="*/ 3312160 w 3347720"/>
              <a:gd name="connsiteY4" fmla="*/ 2501068 h 2501067"/>
              <a:gd name="connsiteX5" fmla="*/ 3347720 w 3347720"/>
              <a:gd name="connsiteY5" fmla="*/ 2465502 h 2501067"/>
              <a:gd name="connsiteX6" fmla="*/ 3347720 w 3347720"/>
              <a:gd name="connsiteY6" fmla="*/ 35566 h 2501067"/>
              <a:gd name="connsiteX7" fmla="*/ 3312160 w 3347720"/>
              <a:gd name="connsiteY7" fmla="*/ 0 h 2501067"/>
              <a:gd name="connsiteX8" fmla="*/ 35560 w 3347720"/>
              <a:gd name="connsiteY8" fmla="*/ 0 h 250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7720" h="2501067">
                <a:moveTo>
                  <a:pt x="35560" y="0"/>
                </a:moveTo>
                <a:cubicBezTo>
                  <a:pt x="15240" y="0"/>
                  <a:pt x="0" y="16513"/>
                  <a:pt x="0" y="35566"/>
                </a:cubicBezTo>
                <a:lnTo>
                  <a:pt x="0" y="2465502"/>
                </a:lnTo>
                <a:cubicBezTo>
                  <a:pt x="0" y="2485825"/>
                  <a:pt x="16510" y="2501068"/>
                  <a:pt x="35560" y="2501068"/>
                </a:cubicBezTo>
                <a:lnTo>
                  <a:pt x="3312160" y="2501068"/>
                </a:lnTo>
                <a:cubicBezTo>
                  <a:pt x="3332480" y="2501068"/>
                  <a:pt x="3347720" y="2484555"/>
                  <a:pt x="3347720" y="2465502"/>
                </a:cubicBezTo>
                <a:lnTo>
                  <a:pt x="3347720" y="35566"/>
                </a:lnTo>
                <a:cubicBezTo>
                  <a:pt x="3347720" y="15243"/>
                  <a:pt x="3331210" y="0"/>
                  <a:pt x="3312160" y="0"/>
                </a:cubicBezTo>
                <a:lnTo>
                  <a:pt x="35560" y="0"/>
                </a:lnTo>
                <a:close/>
              </a:path>
            </a:pathLst>
          </a:custGeom>
          <a:solidFill>
            <a:schemeClr val="tx2"/>
          </a:solidFill>
          <a:ln w="12700" cap="flat">
            <a:noFill/>
            <a:prstDash val="solid"/>
            <a:miter/>
          </a:ln>
        </p:spPr>
        <p:txBody>
          <a:bodyPr rtlCol="0" anchor="ctr"/>
          <a:lstStyle/>
          <a:p>
            <a:endParaRPr lang="en-GB" dirty="0"/>
          </a:p>
        </p:txBody>
      </p:sp>
      <p:sp>
        <p:nvSpPr>
          <p:cNvPr id="18" name="Picture Placeholder 17">
            <a:extLst>
              <a:ext uri="{FF2B5EF4-FFF2-40B4-BE49-F238E27FC236}">
                <a16:creationId xmlns:a16="http://schemas.microsoft.com/office/drawing/2014/main" id="{A28D490D-F764-2C47-94B3-3BD82689D205}"/>
              </a:ext>
            </a:extLst>
          </p:cNvPr>
          <p:cNvSpPr>
            <a:spLocks noGrp="1"/>
          </p:cNvSpPr>
          <p:nvPr>
            <p:ph type="pic" sz="quarter" idx="10" hasCustomPrompt="1"/>
          </p:nvPr>
        </p:nvSpPr>
        <p:spPr>
          <a:xfrm>
            <a:off x="3743960" y="358775"/>
            <a:ext cx="4197099" cy="4197099"/>
          </a:xfrm>
          <a:custGeom>
            <a:avLst/>
            <a:gdLst>
              <a:gd name="connsiteX0" fmla="*/ 36095 w 4197099"/>
              <a:gd name="connsiteY0" fmla="*/ 0 h 4197099"/>
              <a:gd name="connsiteX1" fmla="*/ 4161130 w 4197099"/>
              <a:gd name="connsiteY1" fmla="*/ 0 h 4197099"/>
              <a:gd name="connsiteX2" fmla="*/ 4197099 w 4197099"/>
              <a:gd name="connsiteY2" fmla="*/ 35968 h 4197099"/>
              <a:gd name="connsiteX3" fmla="*/ 4197099 w 4197099"/>
              <a:gd name="connsiteY3" fmla="*/ 4161130 h 4197099"/>
              <a:gd name="connsiteX4" fmla="*/ 4161130 w 4197099"/>
              <a:gd name="connsiteY4" fmla="*/ 4197099 h 4197099"/>
              <a:gd name="connsiteX5" fmla="*/ 36095 w 4197099"/>
              <a:gd name="connsiteY5" fmla="*/ 4197099 h 4197099"/>
              <a:gd name="connsiteX6" fmla="*/ 0 w 4197099"/>
              <a:gd name="connsiteY6" fmla="*/ 4161130 h 4197099"/>
              <a:gd name="connsiteX7" fmla="*/ 0 w 4197099"/>
              <a:gd name="connsiteY7" fmla="*/ 36095 h 4197099"/>
              <a:gd name="connsiteX8" fmla="*/ 36095 w 4197099"/>
              <a:gd name="connsiteY8" fmla="*/ 0 h 419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099" h="4197099">
                <a:moveTo>
                  <a:pt x="36095" y="0"/>
                </a:moveTo>
                <a:lnTo>
                  <a:pt x="4161130" y="0"/>
                </a:lnTo>
                <a:cubicBezTo>
                  <a:pt x="4180995" y="0"/>
                  <a:pt x="4197099" y="16103"/>
                  <a:pt x="4197099" y="35968"/>
                </a:cubicBezTo>
                <a:lnTo>
                  <a:pt x="4197099" y="4161130"/>
                </a:lnTo>
                <a:cubicBezTo>
                  <a:pt x="4197099" y="4180995"/>
                  <a:pt x="4180995" y="4197099"/>
                  <a:pt x="4161130" y="4197099"/>
                </a:cubicBezTo>
                <a:lnTo>
                  <a:pt x="36095" y="4197099"/>
                </a:lnTo>
                <a:cubicBezTo>
                  <a:pt x="16210" y="4197099"/>
                  <a:pt x="70" y="4181021"/>
                  <a:pt x="0" y="4161130"/>
                </a:cubicBezTo>
                <a:lnTo>
                  <a:pt x="0" y="36095"/>
                </a:lnTo>
                <a:cubicBezTo>
                  <a:pt x="0" y="16160"/>
                  <a:pt x="16160" y="0"/>
                  <a:pt x="36095" y="0"/>
                </a:cubicBezTo>
                <a:close/>
              </a:path>
            </a:pathLst>
          </a:custGeom>
        </p:spPr>
        <p:txBody>
          <a:bodyPr wrap="square" lIns="180000" tIns="180000" rIns="180000" bIns="180000" anchor="ctr">
            <a:noAutofit/>
          </a:bodyPr>
          <a:lstStyle>
            <a:lvl1pPr marL="0" indent="0" algn="ctr">
              <a:buNone/>
              <a:defRPr sz="1500" b="1"/>
            </a:lvl1pPr>
          </a:lstStyle>
          <a:p>
            <a:r>
              <a:rPr lang="en-GB" dirty="0"/>
              <a:t>Click to insert image</a:t>
            </a:r>
          </a:p>
        </p:txBody>
      </p:sp>
      <p:sp>
        <p:nvSpPr>
          <p:cNvPr id="29" name="Vertical Text Placeholder 28">
            <a:extLst>
              <a:ext uri="{FF2B5EF4-FFF2-40B4-BE49-F238E27FC236}">
                <a16:creationId xmlns:a16="http://schemas.microsoft.com/office/drawing/2014/main" id="{AED6131A-C19D-F040-9081-F6B84DF28123}"/>
              </a:ext>
            </a:extLst>
          </p:cNvPr>
          <p:cNvSpPr>
            <a:spLocks noGrp="1"/>
          </p:cNvSpPr>
          <p:nvPr>
            <p:ph type="body" orient="vert" sz="quarter" idx="13" hasCustomPrompt="1"/>
          </p:nvPr>
        </p:nvSpPr>
        <p:spPr>
          <a:xfrm rot="10800000">
            <a:off x="7684761" y="355853"/>
            <a:ext cx="259857" cy="4197098"/>
          </a:xfrm>
          <a:prstGeom prst="rect">
            <a:avLst/>
          </a:prstGeom>
        </p:spPr>
        <p:txBody>
          <a:bodyPr vert="eaVert" lIns="72000" tIns="72000" rIns="72000" bIns="72000" anchor="b"/>
          <a:lstStyle>
            <a:lvl1pPr marL="0" indent="0" algn="r">
              <a:lnSpc>
                <a:spcPct val="110000"/>
              </a:lnSpc>
              <a:spcBef>
                <a:spcPts val="0"/>
              </a:spcBef>
              <a:buNone/>
              <a:defRPr sz="600"/>
            </a:lvl1pPr>
            <a:lvl2pPr>
              <a:defRPr sz="500"/>
            </a:lvl2pPr>
            <a:lvl3pPr>
              <a:defRPr sz="500"/>
            </a:lvl3pPr>
            <a:lvl4pPr>
              <a:defRPr sz="500"/>
            </a:lvl4pPr>
            <a:lvl5pPr>
              <a:defRPr sz="500"/>
            </a:lvl5pPr>
          </a:lstStyle>
          <a:p>
            <a:pPr lvl="0"/>
            <a:r>
              <a:rPr lang="en-GB" dirty="0"/>
              <a:t>WaterAid/Photographer Name</a:t>
            </a:r>
          </a:p>
        </p:txBody>
      </p:sp>
      <p:sp>
        <p:nvSpPr>
          <p:cNvPr id="34" name="Text Placeholder 33">
            <a:extLst>
              <a:ext uri="{FF2B5EF4-FFF2-40B4-BE49-F238E27FC236}">
                <a16:creationId xmlns:a16="http://schemas.microsoft.com/office/drawing/2014/main" id="{6395D2D2-F5DF-034D-B760-CCDB612C5892}"/>
              </a:ext>
            </a:extLst>
          </p:cNvPr>
          <p:cNvSpPr>
            <a:spLocks noGrp="1"/>
          </p:cNvSpPr>
          <p:nvPr>
            <p:ph type="body" sz="quarter" idx="14" hasCustomPrompt="1"/>
          </p:nvPr>
        </p:nvSpPr>
        <p:spPr>
          <a:xfrm>
            <a:off x="358774" y="355854"/>
            <a:ext cx="3343523" cy="1653992"/>
          </a:xfrm>
          <a:prstGeom prst="rect">
            <a:avLst/>
          </a:prstGeom>
        </p:spPr>
        <p:txBody>
          <a:bodyPr lIns="72000" tIns="72000" rIns="72000" bIns="72000" anchor="b"/>
          <a:lstStyle>
            <a:lvl1pPr marL="0" indent="0">
              <a:lnSpc>
                <a:spcPct val="110000"/>
              </a:lnSpc>
              <a:spcBef>
                <a:spcPts val="0"/>
              </a:spcBef>
              <a:buNone/>
              <a:defRPr sz="3500" b="1" i="0">
                <a:solidFill>
                  <a:schemeClr val="bg1"/>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Insert main title here</a:t>
            </a:r>
          </a:p>
        </p:txBody>
      </p:sp>
      <p:sp>
        <p:nvSpPr>
          <p:cNvPr id="35" name="Text Placeholder 33">
            <a:extLst>
              <a:ext uri="{FF2B5EF4-FFF2-40B4-BE49-F238E27FC236}">
                <a16:creationId xmlns:a16="http://schemas.microsoft.com/office/drawing/2014/main" id="{C5603AC5-BDEB-C842-B44D-0A29B28A6CFA}"/>
              </a:ext>
            </a:extLst>
          </p:cNvPr>
          <p:cNvSpPr>
            <a:spLocks noGrp="1"/>
          </p:cNvSpPr>
          <p:nvPr>
            <p:ph type="body" sz="quarter" idx="15" hasCustomPrompt="1"/>
          </p:nvPr>
        </p:nvSpPr>
        <p:spPr>
          <a:xfrm>
            <a:off x="355212" y="2009845"/>
            <a:ext cx="3347085" cy="847727"/>
          </a:xfrm>
          <a:prstGeom prst="rect">
            <a:avLst/>
          </a:prstGeom>
        </p:spPr>
        <p:txBody>
          <a:bodyPr lIns="72000" tIns="72000" rIns="72000" bIns="72000" anchor="t"/>
          <a:lstStyle>
            <a:lvl1pPr marL="0" indent="0">
              <a:lnSpc>
                <a:spcPct val="110000"/>
              </a:lnSpc>
              <a:spcBef>
                <a:spcPts val="0"/>
              </a:spcBef>
              <a:buNone/>
              <a:defRPr sz="1200" b="1" i="0">
                <a:solidFill>
                  <a:schemeClr val="bg1"/>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Insert sub-title here</a:t>
            </a:r>
          </a:p>
        </p:txBody>
      </p:sp>
      <p:sp>
        <p:nvSpPr>
          <p:cNvPr id="39" name="Text Placeholder 33">
            <a:extLst>
              <a:ext uri="{FF2B5EF4-FFF2-40B4-BE49-F238E27FC236}">
                <a16:creationId xmlns:a16="http://schemas.microsoft.com/office/drawing/2014/main" id="{B9DD8696-0317-C242-911E-0DCDCC6F5E89}"/>
              </a:ext>
            </a:extLst>
          </p:cNvPr>
          <p:cNvSpPr>
            <a:spLocks noGrp="1"/>
          </p:cNvSpPr>
          <p:nvPr>
            <p:ph type="body" sz="quarter" idx="19" hasCustomPrompt="1"/>
          </p:nvPr>
        </p:nvSpPr>
        <p:spPr>
          <a:xfrm>
            <a:off x="355212" y="3985917"/>
            <a:ext cx="3347085" cy="207034"/>
          </a:xfrm>
          <a:prstGeom prst="rect">
            <a:avLst/>
          </a:prstGeom>
        </p:spPr>
        <p:txBody>
          <a:bodyPr lIns="72000" tIns="0" rIns="0" bIns="0" anchor="b"/>
          <a:lstStyle>
            <a:lvl1pPr marL="0" indent="0">
              <a:lnSpc>
                <a:spcPct val="110000"/>
              </a:lnSpc>
              <a:spcBef>
                <a:spcPts val="0"/>
              </a:spcBef>
              <a:buNone/>
              <a:defRPr sz="1500" b="1" i="0">
                <a:solidFill>
                  <a:schemeClr val="tx2"/>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Presenter name</a:t>
            </a:r>
          </a:p>
        </p:txBody>
      </p:sp>
      <p:sp>
        <p:nvSpPr>
          <p:cNvPr id="40" name="Text Placeholder 33">
            <a:extLst>
              <a:ext uri="{FF2B5EF4-FFF2-40B4-BE49-F238E27FC236}">
                <a16:creationId xmlns:a16="http://schemas.microsoft.com/office/drawing/2014/main" id="{0252AB50-9E36-7542-B912-04EAD07C0D4C}"/>
              </a:ext>
            </a:extLst>
          </p:cNvPr>
          <p:cNvSpPr>
            <a:spLocks noGrp="1"/>
          </p:cNvSpPr>
          <p:nvPr>
            <p:ph type="body" sz="quarter" idx="20" hasCustomPrompt="1"/>
          </p:nvPr>
        </p:nvSpPr>
        <p:spPr>
          <a:xfrm>
            <a:off x="355212" y="4195874"/>
            <a:ext cx="3347085" cy="180000"/>
          </a:xfrm>
          <a:prstGeom prst="rect">
            <a:avLst/>
          </a:prstGeom>
        </p:spPr>
        <p:txBody>
          <a:bodyPr lIns="72000" tIns="0" rIns="0" bIns="0" anchor="b"/>
          <a:lstStyle>
            <a:lvl1pPr marL="0" indent="0">
              <a:lnSpc>
                <a:spcPct val="110000"/>
              </a:lnSpc>
              <a:spcBef>
                <a:spcPts val="0"/>
              </a:spcBef>
              <a:buNone/>
              <a:defRPr sz="1000" b="0" i="0">
                <a:solidFill>
                  <a:schemeClr val="tx1"/>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Role title</a:t>
            </a:r>
          </a:p>
        </p:txBody>
      </p:sp>
      <p:sp>
        <p:nvSpPr>
          <p:cNvPr id="41" name="Text Placeholder 33">
            <a:extLst>
              <a:ext uri="{FF2B5EF4-FFF2-40B4-BE49-F238E27FC236}">
                <a16:creationId xmlns:a16="http://schemas.microsoft.com/office/drawing/2014/main" id="{EAD39625-F172-6449-87BD-7C8223F9EF2B}"/>
              </a:ext>
            </a:extLst>
          </p:cNvPr>
          <p:cNvSpPr>
            <a:spLocks noGrp="1"/>
          </p:cNvSpPr>
          <p:nvPr>
            <p:ph type="body" sz="quarter" idx="21" hasCustomPrompt="1"/>
          </p:nvPr>
        </p:nvSpPr>
        <p:spPr>
          <a:xfrm>
            <a:off x="355212" y="4375874"/>
            <a:ext cx="3347085" cy="180000"/>
          </a:xfrm>
          <a:prstGeom prst="rect">
            <a:avLst/>
          </a:prstGeom>
        </p:spPr>
        <p:txBody>
          <a:bodyPr lIns="72000" tIns="0" rIns="0" bIns="0" anchor="b"/>
          <a:lstStyle>
            <a:lvl1pPr marL="0" indent="0">
              <a:lnSpc>
                <a:spcPct val="110000"/>
              </a:lnSpc>
              <a:spcBef>
                <a:spcPts val="0"/>
              </a:spcBef>
              <a:buNone/>
              <a:defRPr sz="1000" b="0" i="0">
                <a:solidFill>
                  <a:schemeClr val="tx1"/>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Date</a:t>
            </a:r>
          </a:p>
        </p:txBody>
      </p:sp>
    </p:spTree>
    <p:extLst>
      <p:ext uri="{BB962C8B-B14F-4D97-AF65-F5344CB8AC3E}">
        <p14:creationId xmlns:p14="http://schemas.microsoft.com/office/powerpoint/2010/main" val="2728229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mple Contents Lis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713037" y="527049"/>
            <a:ext cx="4913313" cy="3683001"/>
          </a:xfrm>
          <a:prstGeom prst="rect">
            <a:avLst/>
          </a:prstGeom>
        </p:spPr>
        <p:txBody>
          <a:bodyPr lIns="0" tIns="0" rIns="0" bIns="0"/>
          <a:lstStyle>
            <a:lvl1pPr marL="360000" indent="-378000">
              <a:lnSpc>
                <a:spcPct val="100000"/>
              </a:lnSpc>
              <a:spcBef>
                <a:spcPts val="0"/>
              </a:spcBef>
              <a:spcAft>
                <a:spcPts val="1200"/>
              </a:spcAft>
              <a:buClrTx/>
              <a:buFont typeface="+mj-lt"/>
              <a:buAutoNum type="arabicPeriod"/>
              <a:defRPr sz="1800" b="1" baseline="0">
                <a:solidFill>
                  <a:srgbClr val="000000"/>
                </a:solidFill>
                <a:latin typeface="Arial" pitchFamily="34" charset="0"/>
                <a:cs typeface="Arial" pitchFamily="34" charset="0"/>
              </a:defRPr>
            </a:lvl1pPr>
            <a:lvl2pPr marL="337500" indent="0">
              <a:lnSpc>
                <a:spcPct val="100000"/>
              </a:lnSpc>
              <a:spcBef>
                <a:spcPts val="0"/>
              </a:spcBef>
              <a:buClrTx/>
              <a:buFont typeface="Arial" pitchFamily="34" charset="0"/>
              <a:buNone/>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7" name="Picture Placeholder 14"/>
          <p:cNvSpPr>
            <a:spLocks noGrp="1"/>
          </p:cNvSpPr>
          <p:nvPr>
            <p:ph type="pic" sz="quarter" idx="12" hasCustomPrompt="1"/>
          </p:nvPr>
        </p:nvSpPr>
        <p:spPr>
          <a:xfrm>
            <a:off x="360000" y="360000"/>
            <a:ext cx="2072050" cy="4191000"/>
          </a:xfrm>
          <a:prstGeom prst="roundRect">
            <a:avLst>
              <a:gd name="adj" fmla="val 1457"/>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marR="0" indent="0" algn="ctr" defTabSz="457200" rtl="0" eaLnBrk="1" fontAlgn="auto" latinLnBrk="0" hangingPunct="1">
              <a:lnSpc>
                <a:spcPct val="100000"/>
              </a:lnSpc>
              <a:spcBef>
                <a:spcPct val="20000"/>
              </a:spcBef>
              <a:spcAft>
                <a:spcPts val="0"/>
              </a:spcAft>
              <a:buClrTx/>
              <a:buSzTx/>
              <a:buFontTx/>
              <a:buNone/>
              <a:tabLst/>
              <a:defRPr lang="en-GB" sz="1000" noProof="0">
                <a:solidFill>
                  <a:srgbClr val="FFFFFF"/>
                </a:solidFill>
              </a:defRPr>
            </a:lvl1pPr>
          </a:lstStyle>
          <a:p>
            <a:pPr marL="0" lvl="0" algn="ctr"/>
            <a:r>
              <a:rPr lang="en-GB" noProof="0"/>
              <a:t>Click BOX to change colour</a:t>
            </a:r>
          </a:p>
        </p:txBody>
      </p:sp>
      <p:sp>
        <p:nvSpPr>
          <p:cNvPr id="12" name="Title 8"/>
          <p:cNvSpPr>
            <a:spLocks noGrp="1"/>
          </p:cNvSpPr>
          <p:nvPr>
            <p:ph type="title" hasCustomPrompt="1"/>
          </p:nvPr>
        </p:nvSpPr>
        <p:spPr>
          <a:xfrm>
            <a:off x="535180" y="472325"/>
            <a:ext cx="1820670" cy="504000"/>
          </a:xfrm>
          <a:prstGeom prst="rect">
            <a:avLst/>
          </a:prstGeom>
        </p:spPr>
        <p:txBody>
          <a:bodyPr vert="horz" lIns="0" tIns="0" rIns="0" bIns="0"/>
          <a:lstStyle>
            <a:lvl1pPr algn="l">
              <a:lnSpc>
                <a:spcPct val="90000"/>
              </a:lnSpc>
              <a:defRPr sz="2400" b="1" baseline="0">
                <a:solidFill>
                  <a:schemeClr val="bg1"/>
                </a:solidFill>
                <a:latin typeface="Arial" pitchFamily="34" charset="0"/>
                <a:cs typeface="Arial" pitchFamily="34" charset="0"/>
              </a:defRPr>
            </a:lvl1pPr>
          </a:lstStyle>
          <a:p>
            <a:r>
              <a:rPr lang="en-GB" noProof="0"/>
              <a:t>Contents</a:t>
            </a:r>
          </a:p>
        </p:txBody>
      </p:sp>
    </p:spTree>
    <p:extLst>
      <p:ext uri="{BB962C8B-B14F-4D97-AF65-F5344CB8AC3E}">
        <p14:creationId xmlns:p14="http://schemas.microsoft.com/office/powerpoint/2010/main" val="842164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F85A45F6-17BE-1A41-821B-F9C4E295EF5C}"/>
              </a:ext>
            </a:extLst>
          </p:cNvPr>
          <p:cNvSpPr/>
          <p:nvPr/>
        </p:nvSpPr>
        <p:spPr>
          <a:xfrm>
            <a:off x="4591052" y="358775"/>
            <a:ext cx="3347720" cy="2501900"/>
          </a:xfrm>
          <a:custGeom>
            <a:avLst/>
            <a:gdLst>
              <a:gd name="connsiteX0" fmla="*/ 35560 w 3347720"/>
              <a:gd name="connsiteY0" fmla="*/ 0 h 2501067"/>
              <a:gd name="connsiteX1" fmla="*/ 0 w 3347720"/>
              <a:gd name="connsiteY1" fmla="*/ 35566 h 2501067"/>
              <a:gd name="connsiteX2" fmla="*/ 0 w 3347720"/>
              <a:gd name="connsiteY2" fmla="*/ 2465502 h 2501067"/>
              <a:gd name="connsiteX3" fmla="*/ 35560 w 3347720"/>
              <a:gd name="connsiteY3" fmla="*/ 2501068 h 2501067"/>
              <a:gd name="connsiteX4" fmla="*/ 3312160 w 3347720"/>
              <a:gd name="connsiteY4" fmla="*/ 2501068 h 2501067"/>
              <a:gd name="connsiteX5" fmla="*/ 3347720 w 3347720"/>
              <a:gd name="connsiteY5" fmla="*/ 2465502 h 2501067"/>
              <a:gd name="connsiteX6" fmla="*/ 3347720 w 3347720"/>
              <a:gd name="connsiteY6" fmla="*/ 35566 h 2501067"/>
              <a:gd name="connsiteX7" fmla="*/ 3312160 w 3347720"/>
              <a:gd name="connsiteY7" fmla="*/ 0 h 2501067"/>
              <a:gd name="connsiteX8" fmla="*/ 35560 w 3347720"/>
              <a:gd name="connsiteY8" fmla="*/ 0 h 250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7720" h="2501067">
                <a:moveTo>
                  <a:pt x="35560" y="0"/>
                </a:moveTo>
                <a:cubicBezTo>
                  <a:pt x="15240" y="0"/>
                  <a:pt x="0" y="16513"/>
                  <a:pt x="0" y="35566"/>
                </a:cubicBezTo>
                <a:lnTo>
                  <a:pt x="0" y="2465502"/>
                </a:lnTo>
                <a:cubicBezTo>
                  <a:pt x="0" y="2485825"/>
                  <a:pt x="16510" y="2501068"/>
                  <a:pt x="35560" y="2501068"/>
                </a:cubicBezTo>
                <a:lnTo>
                  <a:pt x="3312160" y="2501068"/>
                </a:lnTo>
                <a:cubicBezTo>
                  <a:pt x="3332480" y="2501068"/>
                  <a:pt x="3347720" y="2484555"/>
                  <a:pt x="3347720" y="2465502"/>
                </a:cubicBezTo>
                <a:lnTo>
                  <a:pt x="3347720" y="35566"/>
                </a:lnTo>
                <a:cubicBezTo>
                  <a:pt x="3347720" y="15243"/>
                  <a:pt x="3331210" y="0"/>
                  <a:pt x="3312160" y="0"/>
                </a:cubicBezTo>
                <a:lnTo>
                  <a:pt x="35560" y="0"/>
                </a:lnTo>
                <a:close/>
              </a:path>
            </a:pathLst>
          </a:custGeom>
          <a:solidFill>
            <a:schemeClr val="tx2"/>
          </a:solidFill>
          <a:ln w="12700" cap="flat">
            <a:noFill/>
            <a:prstDash val="solid"/>
            <a:miter/>
          </a:ln>
        </p:spPr>
        <p:txBody>
          <a:bodyPr rtlCol="0" anchor="ctr"/>
          <a:lstStyle/>
          <a:p>
            <a:endParaRPr lang="en-GB" dirty="0"/>
          </a:p>
        </p:txBody>
      </p:sp>
      <p:sp>
        <p:nvSpPr>
          <p:cNvPr id="11" name="Freeform 10">
            <a:extLst>
              <a:ext uri="{FF2B5EF4-FFF2-40B4-BE49-F238E27FC236}">
                <a16:creationId xmlns:a16="http://schemas.microsoft.com/office/drawing/2014/main" id="{602E7337-EF7F-A34B-9330-5001D24C54B3}"/>
              </a:ext>
            </a:extLst>
          </p:cNvPr>
          <p:cNvSpPr/>
          <p:nvPr userDrawn="1"/>
        </p:nvSpPr>
        <p:spPr>
          <a:xfrm>
            <a:off x="5435600" y="2895600"/>
            <a:ext cx="1657350" cy="809697"/>
          </a:xfrm>
          <a:custGeom>
            <a:avLst/>
            <a:gdLst>
              <a:gd name="connsiteX0" fmla="*/ 35560 w 1654810"/>
              <a:gd name="connsiteY0" fmla="*/ 0 h 809697"/>
              <a:gd name="connsiteX1" fmla="*/ 0 w 1654810"/>
              <a:gd name="connsiteY1" fmla="*/ 35591 h 809697"/>
              <a:gd name="connsiteX2" fmla="*/ 0 w 1654810"/>
              <a:gd name="connsiteY2" fmla="*/ 774107 h 809697"/>
              <a:gd name="connsiteX3" fmla="*/ 35560 w 1654810"/>
              <a:gd name="connsiteY3" fmla="*/ 809698 h 809697"/>
              <a:gd name="connsiteX4" fmla="*/ 1619250 w 1654810"/>
              <a:gd name="connsiteY4" fmla="*/ 809698 h 809697"/>
              <a:gd name="connsiteX5" fmla="*/ 1654810 w 1654810"/>
              <a:gd name="connsiteY5" fmla="*/ 774107 h 809697"/>
              <a:gd name="connsiteX6" fmla="*/ 1654810 w 1654810"/>
              <a:gd name="connsiteY6" fmla="*/ 35591 h 809697"/>
              <a:gd name="connsiteX7" fmla="*/ 1619250 w 1654810"/>
              <a:gd name="connsiteY7" fmla="*/ 0 h 809697"/>
              <a:gd name="connsiteX8" fmla="*/ 35560 w 1654810"/>
              <a:gd name="connsiteY8" fmla="*/ 0 h 80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810" h="809697">
                <a:moveTo>
                  <a:pt x="35560" y="0"/>
                </a:moveTo>
                <a:cubicBezTo>
                  <a:pt x="15240" y="0"/>
                  <a:pt x="0" y="16524"/>
                  <a:pt x="0" y="35591"/>
                </a:cubicBezTo>
                <a:lnTo>
                  <a:pt x="0" y="774107"/>
                </a:lnTo>
                <a:cubicBezTo>
                  <a:pt x="0" y="794444"/>
                  <a:pt x="16510" y="809698"/>
                  <a:pt x="35560" y="809698"/>
                </a:cubicBezTo>
                <a:lnTo>
                  <a:pt x="1619250" y="809698"/>
                </a:lnTo>
                <a:cubicBezTo>
                  <a:pt x="1639570" y="809698"/>
                  <a:pt x="1654810" y="793173"/>
                  <a:pt x="1654810" y="774107"/>
                </a:cubicBezTo>
                <a:lnTo>
                  <a:pt x="1654810" y="35591"/>
                </a:lnTo>
                <a:cubicBezTo>
                  <a:pt x="1654810" y="15253"/>
                  <a:pt x="1638300" y="0"/>
                  <a:pt x="1619250" y="0"/>
                </a:cubicBezTo>
                <a:lnTo>
                  <a:pt x="35560" y="0"/>
                </a:lnTo>
                <a:close/>
              </a:path>
            </a:pathLst>
          </a:custGeom>
          <a:solidFill>
            <a:schemeClr val="accent5"/>
          </a:solidFill>
          <a:ln w="12700" cap="flat">
            <a:noFill/>
            <a:prstDash val="solid"/>
            <a:miter/>
          </a:ln>
        </p:spPr>
        <p:txBody>
          <a:bodyPr rtlCol="0" anchor="ctr"/>
          <a:lstStyle/>
          <a:p>
            <a:endParaRPr lang="en-GB" dirty="0"/>
          </a:p>
        </p:txBody>
      </p:sp>
      <p:sp>
        <p:nvSpPr>
          <p:cNvPr id="14" name="Graphic 16">
            <a:extLst>
              <a:ext uri="{FF2B5EF4-FFF2-40B4-BE49-F238E27FC236}">
                <a16:creationId xmlns:a16="http://schemas.microsoft.com/office/drawing/2014/main" id="{847EEDF1-65CA-3B4F-9E31-21CA11C3BEAB}"/>
              </a:ext>
            </a:extLst>
          </p:cNvPr>
          <p:cNvSpPr/>
          <p:nvPr userDrawn="1"/>
        </p:nvSpPr>
        <p:spPr>
          <a:xfrm>
            <a:off x="7978524" y="1204494"/>
            <a:ext cx="806841" cy="808456"/>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accent2"/>
          </a:solidFill>
          <a:ln w="12502" cap="flat">
            <a:noFill/>
            <a:prstDash val="solid"/>
            <a:miter/>
          </a:ln>
        </p:spPr>
        <p:txBody>
          <a:bodyPr rtlCol="0" anchor="ctr"/>
          <a:lstStyle/>
          <a:p>
            <a:endParaRPr lang="en-GB" dirty="0"/>
          </a:p>
        </p:txBody>
      </p:sp>
      <p:sp>
        <p:nvSpPr>
          <p:cNvPr id="19" name="Picture Placeholder 18">
            <a:extLst>
              <a:ext uri="{FF2B5EF4-FFF2-40B4-BE49-F238E27FC236}">
                <a16:creationId xmlns:a16="http://schemas.microsoft.com/office/drawing/2014/main" id="{E4C9AD86-5EBE-DD48-952C-17BE26227CDF}"/>
              </a:ext>
            </a:extLst>
          </p:cNvPr>
          <p:cNvSpPr>
            <a:spLocks noGrp="1"/>
          </p:cNvSpPr>
          <p:nvPr>
            <p:ph type="pic" sz="quarter" idx="10" hasCustomPrompt="1"/>
          </p:nvPr>
        </p:nvSpPr>
        <p:spPr>
          <a:xfrm>
            <a:off x="359027" y="358775"/>
            <a:ext cx="4197099" cy="4197099"/>
          </a:xfrm>
          <a:custGeom>
            <a:avLst/>
            <a:gdLst>
              <a:gd name="connsiteX0" fmla="*/ 36095 w 4197099"/>
              <a:gd name="connsiteY0" fmla="*/ 0 h 4197099"/>
              <a:gd name="connsiteX1" fmla="*/ 4161130 w 4197099"/>
              <a:gd name="connsiteY1" fmla="*/ 0 h 4197099"/>
              <a:gd name="connsiteX2" fmla="*/ 4197099 w 4197099"/>
              <a:gd name="connsiteY2" fmla="*/ 35968 h 4197099"/>
              <a:gd name="connsiteX3" fmla="*/ 4197099 w 4197099"/>
              <a:gd name="connsiteY3" fmla="*/ 4161130 h 4197099"/>
              <a:gd name="connsiteX4" fmla="*/ 4161130 w 4197099"/>
              <a:gd name="connsiteY4" fmla="*/ 4197099 h 4197099"/>
              <a:gd name="connsiteX5" fmla="*/ 36095 w 4197099"/>
              <a:gd name="connsiteY5" fmla="*/ 4197099 h 4197099"/>
              <a:gd name="connsiteX6" fmla="*/ 0 w 4197099"/>
              <a:gd name="connsiteY6" fmla="*/ 4161130 h 4197099"/>
              <a:gd name="connsiteX7" fmla="*/ 0 w 4197099"/>
              <a:gd name="connsiteY7" fmla="*/ 36095 h 4197099"/>
              <a:gd name="connsiteX8" fmla="*/ 36095 w 4197099"/>
              <a:gd name="connsiteY8" fmla="*/ 0 h 419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099" h="4197099">
                <a:moveTo>
                  <a:pt x="36095" y="0"/>
                </a:moveTo>
                <a:lnTo>
                  <a:pt x="4161130" y="0"/>
                </a:lnTo>
                <a:cubicBezTo>
                  <a:pt x="4180995" y="0"/>
                  <a:pt x="4197099" y="16103"/>
                  <a:pt x="4197099" y="35968"/>
                </a:cubicBezTo>
                <a:lnTo>
                  <a:pt x="4197099" y="4161130"/>
                </a:lnTo>
                <a:cubicBezTo>
                  <a:pt x="4197099" y="4180995"/>
                  <a:pt x="4180995" y="4197099"/>
                  <a:pt x="4161130" y="4197099"/>
                </a:cubicBezTo>
                <a:lnTo>
                  <a:pt x="36095" y="4197099"/>
                </a:lnTo>
                <a:cubicBezTo>
                  <a:pt x="16210" y="4197099"/>
                  <a:pt x="70" y="4181021"/>
                  <a:pt x="0" y="4161130"/>
                </a:cubicBezTo>
                <a:lnTo>
                  <a:pt x="0" y="36095"/>
                </a:lnTo>
                <a:cubicBezTo>
                  <a:pt x="0" y="16160"/>
                  <a:pt x="16160" y="0"/>
                  <a:pt x="36095" y="0"/>
                </a:cubicBezTo>
                <a:close/>
              </a:path>
            </a:pathLst>
          </a:custGeom>
        </p:spPr>
        <p:txBody>
          <a:bodyPr wrap="square" lIns="180000" tIns="180000" rIns="180000" bIns="180000" anchor="ctr">
            <a:noAutofit/>
          </a:bodyPr>
          <a:lstStyle>
            <a:lvl1pPr marL="0" indent="0" algn="ctr">
              <a:buNone/>
              <a:defRPr sz="1500" b="1"/>
            </a:lvl1pPr>
          </a:lstStyle>
          <a:p>
            <a:r>
              <a:rPr lang="en-GB" dirty="0"/>
              <a:t>Click to insert image</a:t>
            </a:r>
          </a:p>
        </p:txBody>
      </p:sp>
      <p:sp>
        <p:nvSpPr>
          <p:cNvPr id="21" name="Text Placeholder 33">
            <a:extLst>
              <a:ext uri="{FF2B5EF4-FFF2-40B4-BE49-F238E27FC236}">
                <a16:creationId xmlns:a16="http://schemas.microsoft.com/office/drawing/2014/main" id="{C6C57FDB-F40C-C246-96EF-49F868E944CE}"/>
              </a:ext>
            </a:extLst>
          </p:cNvPr>
          <p:cNvSpPr>
            <a:spLocks noGrp="1"/>
          </p:cNvSpPr>
          <p:nvPr>
            <p:ph type="body" sz="quarter" idx="14" hasCustomPrompt="1"/>
          </p:nvPr>
        </p:nvSpPr>
        <p:spPr>
          <a:xfrm>
            <a:off x="4590737" y="355854"/>
            <a:ext cx="3343523" cy="1653992"/>
          </a:xfrm>
          <a:prstGeom prst="rect">
            <a:avLst/>
          </a:prstGeom>
        </p:spPr>
        <p:txBody>
          <a:bodyPr lIns="72000" tIns="72000" rIns="72000" bIns="72000" anchor="b"/>
          <a:lstStyle>
            <a:lvl1pPr marL="0" indent="0">
              <a:lnSpc>
                <a:spcPct val="110000"/>
              </a:lnSpc>
              <a:spcBef>
                <a:spcPts val="0"/>
              </a:spcBef>
              <a:buNone/>
              <a:defRPr sz="3500" b="1" i="0">
                <a:solidFill>
                  <a:schemeClr val="bg1"/>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Insert main title here</a:t>
            </a:r>
          </a:p>
        </p:txBody>
      </p:sp>
      <p:sp>
        <p:nvSpPr>
          <p:cNvPr id="22" name="Text Placeholder 33">
            <a:extLst>
              <a:ext uri="{FF2B5EF4-FFF2-40B4-BE49-F238E27FC236}">
                <a16:creationId xmlns:a16="http://schemas.microsoft.com/office/drawing/2014/main" id="{0BBD8FE6-4BF3-714E-9E8E-79E1757DCAC0}"/>
              </a:ext>
            </a:extLst>
          </p:cNvPr>
          <p:cNvSpPr>
            <a:spLocks noGrp="1"/>
          </p:cNvSpPr>
          <p:nvPr>
            <p:ph type="body" sz="quarter" idx="15" hasCustomPrompt="1"/>
          </p:nvPr>
        </p:nvSpPr>
        <p:spPr>
          <a:xfrm>
            <a:off x="4587175" y="2009845"/>
            <a:ext cx="3347085" cy="847727"/>
          </a:xfrm>
          <a:prstGeom prst="rect">
            <a:avLst/>
          </a:prstGeom>
        </p:spPr>
        <p:txBody>
          <a:bodyPr lIns="72000" tIns="72000" rIns="72000" bIns="72000" anchor="t"/>
          <a:lstStyle>
            <a:lvl1pPr marL="0" indent="0">
              <a:lnSpc>
                <a:spcPct val="110000"/>
              </a:lnSpc>
              <a:spcBef>
                <a:spcPts val="0"/>
              </a:spcBef>
              <a:buNone/>
              <a:defRPr sz="1200" b="1" i="0">
                <a:solidFill>
                  <a:schemeClr val="bg1"/>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Insert sub-title here</a:t>
            </a:r>
          </a:p>
        </p:txBody>
      </p:sp>
      <p:sp>
        <p:nvSpPr>
          <p:cNvPr id="23" name="Text Placeholder 33">
            <a:extLst>
              <a:ext uri="{FF2B5EF4-FFF2-40B4-BE49-F238E27FC236}">
                <a16:creationId xmlns:a16="http://schemas.microsoft.com/office/drawing/2014/main" id="{99C7F4B5-BF0C-2B4C-813E-A3AD02668429}"/>
              </a:ext>
            </a:extLst>
          </p:cNvPr>
          <p:cNvSpPr>
            <a:spLocks noGrp="1"/>
          </p:cNvSpPr>
          <p:nvPr>
            <p:ph type="body" sz="quarter" idx="16" hasCustomPrompt="1"/>
          </p:nvPr>
        </p:nvSpPr>
        <p:spPr>
          <a:xfrm>
            <a:off x="4591051" y="3985917"/>
            <a:ext cx="3343210" cy="207034"/>
          </a:xfrm>
          <a:prstGeom prst="rect">
            <a:avLst/>
          </a:prstGeom>
        </p:spPr>
        <p:txBody>
          <a:bodyPr lIns="72000" tIns="0" rIns="0" bIns="0" anchor="b"/>
          <a:lstStyle>
            <a:lvl1pPr marL="0" indent="0">
              <a:lnSpc>
                <a:spcPct val="110000"/>
              </a:lnSpc>
              <a:spcBef>
                <a:spcPts val="0"/>
              </a:spcBef>
              <a:buNone/>
              <a:defRPr sz="1500" b="1" i="0">
                <a:solidFill>
                  <a:schemeClr val="tx2"/>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Presenter name</a:t>
            </a:r>
          </a:p>
        </p:txBody>
      </p:sp>
      <p:sp>
        <p:nvSpPr>
          <p:cNvPr id="24" name="Text Placeholder 33">
            <a:extLst>
              <a:ext uri="{FF2B5EF4-FFF2-40B4-BE49-F238E27FC236}">
                <a16:creationId xmlns:a16="http://schemas.microsoft.com/office/drawing/2014/main" id="{7A34718F-1A64-7C43-BF45-55C1FF1030A2}"/>
              </a:ext>
            </a:extLst>
          </p:cNvPr>
          <p:cNvSpPr>
            <a:spLocks noGrp="1"/>
          </p:cNvSpPr>
          <p:nvPr>
            <p:ph type="body" sz="quarter" idx="17" hasCustomPrompt="1"/>
          </p:nvPr>
        </p:nvSpPr>
        <p:spPr>
          <a:xfrm>
            <a:off x="4591051" y="4195874"/>
            <a:ext cx="3343210" cy="180000"/>
          </a:xfrm>
          <a:prstGeom prst="rect">
            <a:avLst/>
          </a:prstGeom>
        </p:spPr>
        <p:txBody>
          <a:bodyPr lIns="72000" tIns="0" rIns="0" bIns="0" anchor="b"/>
          <a:lstStyle>
            <a:lvl1pPr marL="0" indent="0">
              <a:lnSpc>
                <a:spcPct val="110000"/>
              </a:lnSpc>
              <a:spcBef>
                <a:spcPts val="0"/>
              </a:spcBef>
              <a:buNone/>
              <a:defRPr sz="1000" b="0" i="0">
                <a:solidFill>
                  <a:schemeClr val="tx1"/>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Role title</a:t>
            </a:r>
          </a:p>
        </p:txBody>
      </p:sp>
      <p:sp>
        <p:nvSpPr>
          <p:cNvPr id="25" name="Text Placeholder 33">
            <a:extLst>
              <a:ext uri="{FF2B5EF4-FFF2-40B4-BE49-F238E27FC236}">
                <a16:creationId xmlns:a16="http://schemas.microsoft.com/office/drawing/2014/main" id="{E1C5E6D2-03D5-9744-AF93-0074C947E0B5}"/>
              </a:ext>
            </a:extLst>
          </p:cNvPr>
          <p:cNvSpPr>
            <a:spLocks noGrp="1"/>
          </p:cNvSpPr>
          <p:nvPr>
            <p:ph type="body" sz="quarter" idx="18" hasCustomPrompt="1"/>
          </p:nvPr>
        </p:nvSpPr>
        <p:spPr>
          <a:xfrm>
            <a:off x="4591051" y="4375874"/>
            <a:ext cx="3343210" cy="180000"/>
          </a:xfrm>
          <a:prstGeom prst="rect">
            <a:avLst/>
          </a:prstGeom>
        </p:spPr>
        <p:txBody>
          <a:bodyPr lIns="72000" tIns="0" rIns="0" bIns="0" anchor="b"/>
          <a:lstStyle>
            <a:lvl1pPr marL="0" indent="0">
              <a:lnSpc>
                <a:spcPct val="110000"/>
              </a:lnSpc>
              <a:spcBef>
                <a:spcPts val="0"/>
              </a:spcBef>
              <a:buNone/>
              <a:defRPr sz="1000" b="0" i="0">
                <a:solidFill>
                  <a:schemeClr val="tx1"/>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Date</a:t>
            </a:r>
          </a:p>
        </p:txBody>
      </p:sp>
      <p:pic>
        <p:nvPicPr>
          <p:cNvPr id="26" name="Graphic 25">
            <a:extLst>
              <a:ext uri="{FF2B5EF4-FFF2-40B4-BE49-F238E27FC236}">
                <a16:creationId xmlns:a16="http://schemas.microsoft.com/office/drawing/2014/main" id="{7A751F49-7152-2B4A-8F9F-4611726F83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75600" y="2895600"/>
            <a:ext cx="809625" cy="1838523"/>
          </a:xfrm>
          <a:prstGeom prst="rect">
            <a:avLst/>
          </a:prstGeom>
        </p:spPr>
      </p:pic>
      <p:sp>
        <p:nvSpPr>
          <p:cNvPr id="27" name="Picture Placeholder 13">
            <a:extLst>
              <a:ext uri="{FF2B5EF4-FFF2-40B4-BE49-F238E27FC236}">
                <a16:creationId xmlns:a16="http://schemas.microsoft.com/office/drawing/2014/main" id="{00DD1B60-4B7A-EE44-A217-0839852634EE}"/>
              </a:ext>
            </a:extLst>
          </p:cNvPr>
          <p:cNvSpPr>
            <a:spLocks noGrp="1"/>
          </p:cNvSpPr>
          <p:nvPr>
            <p:ph type="pic" sz="quarter" idx="19" hasCustomPrompt="1"/>
          </p:nvPr>
        </p:nvSpPr>
        <p:spPr>
          <a:xfrm>
            <a:off x="7975348" y="358775"/>
            <a:ext cx="809625" cy="809625"/>
          </a:xfrm>
          <a:prstGeom prst="rect">
            <a:avLst/>
          </a:prstGeom>
        </p:spPr>
        <p:txBody>
          <a:bodyPr lIns="108000" tIns="108000" rIns="108000" bIns="108000" anchor="ctr"/>
          <a:lstStyle>
            <a:lvl1pPr marL="0" indent="0" algn="ctr">
              <a:buNone/>
              <a:defRPr sz="1100" b="1"/>
            </a:lvl1pPr>
          </a:lstStyle>
          <a:p>
            <a:r>
              <a:rPr lang="en-GB" dirty="0"/>
              <a:t>Click to insert icon</a:t>
            </a:r>
          </a:p>
        </p:txBody>
      </p:sp>
      <p:sp>
        <p:nvSpPr>
          <p:cNvPr id="28" name="Picture Placeholder 13">
            <a:extLst>
              <a:ext uri="{FF2B5EF4-FFF2-40B4-BE49-F238E27FC236}">
                <a16:creationId xmlns:a16="http://schemas.microsoft.com/office/drawing/2014/main" id="{C63E3C4C-3BB4-2041-A718-3576BBEAA8F5}"/>
              </a:ext>
            </a:extLst>
          </p:cNvPr>
          <p:cNvSpPr>
            <a:spLocks noGrp="1"/>
          </p:cNvSpPr>
          <p:nvPr>
            <p:ph type="pic" sz="quarter" idx="20" hasCustomPrompt="1"/>
          </p:nvPr>
        </p:nvSpPr>
        <p:spPr>
          <a:xfrm>
            <a:off x="4591050" y="2895635"/>
            <a:ext cx="809625" cy="809625"/>
          </a:xfrm>
          <a:prstGeom prst="rect">
            <a:avLst/>
          </a:prstGeom>
        </p:spPr>
        <p:txBody>
          <a:bodyPr lIns="108000" tIns="108000" rIns="108000" bIns="108000" anchor="ctr"/>
          <a:lstStyle>
            <a:lvl1pPr marL="0" indent="0" algn="ctr">
              <a:buNone/>
              <a:defRPr sz="1100" b="1"/>
            </a:lvl1pPr>
          </a:lstStyle>
          <a:p>
            <a:r>
              <a:rPr lang="en-GB" dirty="0"/>
              <a:t>Click to insert icon</a:t>
            </a:r>
          </a:p>
        </p:txBody>
      </p:sp>
      <p:sp>
        <p:nvSpPr>
          <p:cNvPr id="15" name="Vertical Text Placeholder 28">
            <a:extLst>
              <a:ext uri="{FF2B5EF4-FFF2-40B4-BE49-F238E27FC236}">
                <a16:creationId xmlns:a16="http://schemas.microsoft.com/office/drawing/2014/main" id="{5BE79E73-07A8-5E49-8957-53C8AC61E7DF}"/>
              </a:ext>
            </a:extLst>
          </p:cNvPr>
          <p:cNvSpPr>
            <a:spLocks noGrp="1"/>
          </p:cNvSpPr>
          <p:nvPr>
            <p:ph type="body" orient="vert" sz="quarter" idx="13" hasCustomPrompt="1"/>
          </p:nvPr>
        </p:nvSpPr>
        <p:spPr>
          <a:xfrm rot="10800000">
            <a:off x="4292393" y="355853"/>
            <a:ext cx="259857" cy="4197098"/>
          </a:xfrm>
          <a:prstGeom prst="rect">
            <a:avLst/>
          </a:prstGeom>
        </p:spPr>
        <p:txBody>
          <a:bodyPr vert="eaVert" lIns="72000" tIns="72000" rIns="72000" bIns="72000" anchor="b"/>
          <a:lstStyle>
            <a:lvl1pPr marL="0" indent="0" algn="r">
              <a:lnSpc>
                <a:spcPct val="110000"/>
              </a:lnSpc>
              <a:spcBef>
                <a:spcPts val="0"/>
              </a:spcBef>
              <a:buNone/>
              <a:defRPr sz="600"/>
            </a:lvl1pPr>
            <a:lvl2pPr>
              <a:defRPr sz="500"/>
            </a:lvl2pPr>
            <a:lvl3pPr>
              <a:defRPr sz="500"/>
            </a:lvl3pPr>
            <a:lvl4pPr>
              <a:defRPr sz="500"/>
            </a:lvl4pPr>
            <a:lvl5pPr>
              <a:defRPr sz="500"/>
            </a:lvl5pPr>
          </a:lstStyle>
          <a:p>
            <a:pPr lvl="0"/>
            <a:r>
              <a:rPr lang="en-GB" dirty="0"/>
              <a:t>WaterAid/Photographer Name</a:t>
            </a:r>
          </a:p>
        </p:txBody>
      </p:sp>
    </p:spTree>
    <p:extLst>
      <p:ext uri="{BB962C8B-B14F-4D97-AF65-F5344CB8AC3E}">
        <p14:creationId xmlns:p14="http://schemas.microsoft.com/office/powerpoint/2010/main" val="39587993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E0094AE-4DA3-0744-BFBE-CCAA9F19F7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774" y="358775"/>
            <a:ext cx="4194175" cy="3346450"/>
          </a:xfrm>
          <a:prstGeom prst="rect">
            <a:avLst/>
          </a:prstGeom>
        </p:spPr>
      </p:pic>
      <p:sp>
        <p:nvSpPr>
          <p:cNvPr id="29" name="Freeform 28">
            <a:extLst>
              <a:ext uri="{FF2B5EF4-FFF2-40B4-BE49-F238E27FC236}">
                <a16:creationId xmlns:a16="http://schemas.microsoft.com/office/drawing/2014/main" id="{A5E9BF81-E808-7C4F-8091-E32CE0143924}"/>
              </a:ext>
            </a:extLst>
          </p:cNvPr>
          <p:cNvSpPr/>
          <p:nvPr userDrawn="1"/>
        </p:nvSpPr>
        <p:spPr>
          <a:xfrm>
            <a:off x="2898775" y="3743326"/>
            <a:ext cx="1654810" cy="809697"/>
          </a:xfrm>
          <a:custGeom>
            <a:avLst/>
            <a:gdLst>
              <a:gd name="connsiteX0" fmla="*/ 35560 w 1654810"/>
              <a:gd name="connsiteY0" fmla="*/ 0 h 809697"/>
              <a:gd name="connsiteX1" fmla="*/ 0 w 1654810"/>
              <a:gd name="connsiteY1" fmla="*/ 35591 h 809697"/>
              <a:gd name="connsiteX2" fmla="*/ 0 w 1654810"/>
              <a:gd name="connsiteY2" fmla="*/ 774107 h 809697"/>
              <a:gd name="connsiteX3" fmla="*/ 35560 w 1654810"/>
              <a:gd name="connsiteY3" fmla="*/ 809698 h 809697"/>
              <a:gd name="connsiteX4" fmla="*/ 1619250 w 1654810"/>
              <a:gd name="connsiteY4" fmla="*/ 809698 h 809697"/>
              <a:gd name="connsiteX5" fmla="*/ 1654810 w 1654810"/>
              <a:gd name="connsiteY5" fmla="*/ 774107 h 809697"/>
              <a:gd name="connsiteX6" fmla="*/ 1654810 w 1654810"/>
              <a:gd name="connsiteY6" fmla="*/ 35591 h 809697"/>
              <a:gd name="connsiteX7" fmla="*/ 1619250 w 1654810"/>
              <a:gd name="connsiteY7" fmla="*/ 0 h 809697"/>
              <a:gd name="connsiteX8" fmla="*/ 35560 w 1654810"/>
              <a:gd name="connsiteY8" fmla="*/ 0 h 80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810" h="809697">
                <a:moveTo>
                  <a:pt x="35560" y="0"/>
                </a:moveTo>
                <a:cubicBezTo>
                  <a:pt x="15240" y="0"/>
                  <a:pt x="0" y="16524"/>
                  <a:pt x="0" y="35591"/>
                </a:cubicBezTo>
                <a:lnTo>
                  <a:pt x="0" y="774107"/>
                </a:lnTo>
                <a:cubicBezTo>
                  <a:pt x="0" y="794444"/>
                  <a:pt x="16510" y="809698"/>
                  <a:pt x="35560" y="809698"/>
                </a:cubicBezTo>
                <a:lnTo>
                  <a:pt x="1619250" y="809698"/>
                </a:lnTo>
                <a:cubicBezTo>
                  <a:pt x="1639570" y="809698"/>
                  <a:pt x="1654810" y="793173"/>
                  <a:pt x="1654810" y="774107"/>
                </a:cubicBezTo>
                <a:lnTo>
                  <a:pt x="1654810" y="35591"/>
                </a:lnTo>
                <a:cubicBezTo>
                  <a:pt x="1654810" y="15253"/>
                  <a:pt x="1638300" y="0"/>
                  <a:pt x="1619250" y="0"/>
                </a:cubicBezTo>
                <a:lnTo>
                  <a:pt x="35560" y="0"/>
                </a:lnTo>
                <a:close/>
              </a:path>
            </a:pathLst>
          </a:custGeom>
          <a:solidFill>
            <a:schemeClr val="accent5"/>
          </a:solidFill>
          <a:ln w="12700" cap="flat">
            <a:noFill/>
            <a:prstDash val="solid"/>
            <a:miter/>
          </a:ln>
        </p:spPr>
        <p:txBody>
          <a:bodyPr rtlCol="0" anchor="ctr"/>
          <a:lstStyle/>
          <a:p>
            <a:endParaRPr lang="en-GB" dirty="0"/>
          </a:p>
        </p:txBody>
      </p:sp>
      <p:sp>
        <p:nvSpPr>
          <p:cNvPr id="34" name="Graphic 21">
            <a:extLst>
              <a:ext uri="{FF2B5EF4-FFF2-40B4-BE49-F238E27FC236}">
                <a16:creationId xmlns:a16="http://schemas.microsoft.com/office/drawing/2014/main" id="{C7734B2B-9045-5049-BF4C-A2F0CFD308E8}"/>
              </a:ext>
            </a:extLst>
          </p:cNvPr>
          <p:cNvSpPr/>
          <p:nvPr userDrawn="1"/>
        </p:nvSpPr>
        <p:spPr>
          <a:xfrm>
            <a:off x="7127875" y="358774"/>
            <a:ext cx="1659821" cy="1654175"/>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chemeClr val="accent2"/>
          </a:solidFill>
          <a:ln w="12676" cap="flat">
            <a:noFill/>
            <a:prstDash val="solid"/>
            <a:miter/>
          </a:ln>
        </p:spPr>
        <p:txBody>
          <a:bodyPr rtlCol="0" anchor="ctr"/>
          <a:lstStyle/>
          <a:p>
            <a:endParaRPr lang="en-GB" dirty="0"/>
          </a:p>
        </p:txBody>
      </p:sp>
      <p:sp>
        <p:nvSpPr>
          <p:cNvPr id="38" name="Text Placeholder 33">
            <a:extLst>
              <a:ext uri="{FF2B5EF4-FFF2-40B4-BE49-F238E27FC236}">
                <a16:creationId xmlns:a16="http://schemas.microsoft.com/office/drawing/2014/main" id="{DE47F600-691C-5C46-95B8-DF30E83022EE}"/>
              </a:ext>
            </a:extLst>
          </p:cNvPr>
          <p:cNvSpPr>
            <a:spLocks noGrp="1"/>
          </p:cNvSpPr>
          <p:nvPr>
            <p:ph type="body" sz="quarter" idx="14" hasCustomPrompt="1"/>
          </p:nvPr>
        </p:nvSpPr>
        <p:spPr>
          <a:xfrm>
            <a:off x="356304" y="355854"/>
            <a:ext cx="4194175" cy="1653992"/>
          </a:xfrm>
          <a:prstGeom prst="rect">
            <a:avLst/>
          </a:prstGeom>
        </p:spPr>
        <p:txBody>
          <a:bodyPr lIns="72000" tIns="72000" rIns="72000" bIns="72000" anchor="b"/>
          <a:lstStyle>
            <a:lvl1pPr marL="0" indent="0">
              <a:lnSpc>
                <a:spcPct val="110000"/>
              </a:lnSpc>
              <a:spcBef>
                <a:spcPts val="0"/>
              </a:spcBef>
              <a:buNone/>
              <a:defRPr sz="3500" b="1" i="0">
                <a:solidFill>
                  <a:schemeClr val="bg1"/>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Insert main title here</a:t>
            </a:r>
          </a:p>
        </p:txBody>
      </p:sp>
      <p:sp>
        <p:nvSpPr>
          <p:cNvPr id="39" name="Text Placeholder 33">
            <a:extLst>
              <a:ext uri="{FF2B5EF4-FFF2-40B4-BE49-F238E27FC236}">
                <a16:creationId xmlns:a16="http://schemas.microsoft.com/office/drawing/2014/main" id="{70FFCAFA-6242-B840-A7C7-9FBD12576C79}"/>
              </a:ext>
            </a:extLst>
          </p:cNvPr>
          <p:cNvSpPr>
            <a:spLocks noGrp="1"/>
          </p:cNvSpPr>
          <p:nvPr>
            <p:ph type="body" sz="quarter" idx="15" hasCustomPrompt="1"/>
          </p:nvPr>
        </p:nvSpPr>
        <p:spPr>
          <a:xfrm>
            <a:off x="352716" y="2009845"/>
            <a:ext cx="4198643" cy="847727"/>
          </a:xfrm>
          <a:prstGeom prst="rect">
            <a:avLst/>
          </a:prstGeom>
        </p:spPr>
        <p:txBody>
          <a:bodyPr lIns="72000" tIns="72000" rIns="72000" bIns="72000" anchor="t"/>
          <a:lstStyle>
            <a:lvl1pPr marL="0" indent="0">
              <a:lnSpc>
                <a:spcPct val="110000"/>
              </a:lnSpc>
              <a:spcBef>
                <a:spcPts val="0"/>
              </a:spcBef>
              <a:buNone/>
              <a:defRPr sz="1200" b="1" i="0">
                <a:solidFill>
                  <a:schemeClr val="bg1"/>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Insert sub-title here</a:t>
            </a:r>
          </a:p>
        </p:txBody>
      </p:sp>
      <p:sp>
        <p:nvSpPr>
          <p:cNvPr id="40" name="Text Placeholder 33">
            <a:extLst>
              <a:ext uri="{FF2B5EF4-FFF2-40B4-BE49-F238E27FC236}">
                <a16:creationId xmlns:a16="http://schemas.microsoft.com/office/drawing/2014/main" id="{1B40AA56-4DD0-AB4C-89F8-F82879AB10FE}"/>
              </a:ext>
            </a:extLst>
          </p:cNvPr>
          <p:cNvSpPr>
            <a:spLocks noGrp="1"/>
          </p:cNvSpPr>
          <p:nvPr>
            <p:ph type="body" sz="quarter" idx="19" hasCustomPrompt="1"/>
          </p:nvPr>
        </p:nvSpPr>
        <p:spPr>
          <a:xfrm>
            <a:off x="355213" y="3985917"/>
            <a:ext cx="2507688" cy="207034"/>
          </a:xfrm>
          <a:prstGeom prst="rect">
            <a:avLst/>
          </a:prstGeom>
        </p:spPr>
        <p:txBody>
          <a:bodyPr lIns="72000" tIns="0" rIns="0" bIns="0" anchor="b"/>
          <a:lstStyle>
            <a:lvl1pPr marL="0" indent="0">
              <a:lnSpc>
                <a:spcPct val="110000"/>
              </a:lnSpc>
              <a:spcBef>
                <a:spcPts val="0"/>
              </a:spcBef>
              <a:buNone/>
              <a:defRPr sz="1500" b="1" i="0">
                <a:solidFill>
                  <a:schemeClr val="tx2"/>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Presenter name</a:t>
            </a:r>
          </a:p>
        </p:txBody>
      </p:sp>
      <p:sp>
        <p:nvSpPr>
          <p:cNvPr id="41" name="Text Placeholder 33">
            <a:extLst>
              <a:ext uri="{FF2B5EF4-FFF2-40B4-BE49-F238E27FC236}">
                <a16:creationId xmlns:a16="http://schemas.microsoft.com/office/drawing/2014/main" id="{E3CF413B-78BE-0747-B440-59430C268793}"/>
              </a:ext>
            </a:extLst>
          </p:cNvPr>
          <p:cNvSpPr>
            <a:spLocks noGrp="1"/>
          </p:cNvSpPr>
          <p:nvPr>
            <p:ph type="body" sz="quarter" idx="20" hasCustomPrompt="1"/>
          </p:nvPr>
        </p:nvSpPr>
        <p:spPr>
          <a:xfrm>
            <a:off x="355213" y="4195874"/>
            <a:ext cx="2507688" cy="180000"/>
          </a:xfrm>
          <a:prstGeom prst="rect">
            <a:avLst/>
          </a:prstGeom>
        </p:spPr>
        <p:txBody>
          <a:bodyPr lIns="72000" tIns="0" rIns="0" bIns="0" anchor="b"/>
          <a:lstStyle>
            <a:lvl1pPr marL="0" indent="0">
              <a:lnSpc>
                <a:spcPct val="110000"/>
              </a:lnSpc>
              <a:spcBef>
                <a:spcPts val="0"/>
              </a:spcBef>
              <a:buNone/>
              <a:defRPr sz="1000" b="0" i="0">
                <a:solidFill>
                  <a:schemeClr val="tx1"/>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Role title</a:t>
            </a:r>
          </a:p>
        </p:txBody>
      </p:sp>
      <p:sp>
        <p:nvSpPr>
          <p:cNvPr id="42" name="Text Placeholder 33">
            <a:extLst>
              <a:ext uri="{FF2B5EF4-FFF2-40B4-BE49-F238E27FC236}">
                <a16:creationId xmlns:a16="http://schemas.microsoft.com/office/drawing/2014/main" id="{E146AB8C-57A0-6F42-A426-089DECD7EF70}"/>
              </a:ext>
            </a:extLst>
          </p:cNvPr>
          <p:cNvSpPr>
            <a:spLocks noGrp="1"/>
          </p:cNvSpPr>
          <p:nvPr>
            <p:ph type="body" sz="quarter" idx="21" hasCustomPrompt="1"/>
          </p:nvPr>
        </p:nvSpPr>
        <p:spPr>
          <a:xfrm>
            <a:off x="355213" y="4375874"/>
            <a:ext cx="2507688" cy="180000"/>
          </a:xfrm>
          <a:prstGeom prst="rect">
            <a:avLst/>
          </a:prstGeom>
        </p:spPr>
        <p:txBody>
          <a:bodyPr lIns="72000" tIns="0" rIns="0" bIns="0" anchor="b"/>
          <a:lstStyle>
            <a:lvl1pPr marL="0" indent="0">
              <a:lnSpc>
                <a:spcPct val="110000"/>
              </a:lnSpc>
              <a:spcBef>
                <a:spcPts val="0"/>
              </a:spcBef>
              <a:buNone/>
              <a:defRPr sz="1000" b="0" i="0">
                <a:solidFill>
                  <a:schemeClr val="tx1"/>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Date</a:t>
            </a:r>
          </a:p>
        </p:txBody>
      </p:sp>
      <p:sp>
        <p:nvSpPr>
          <p:cNvPr id="45" name="Picture Placeholder 44">
            <a:extLst>
              <a:ext uri="{FF2B5EF4-FFF2-40B4-BE49-F238E27FC236}">
                <a16:creationId xmlns:a16="http://schemas.microsoft.com/office/drawing/2014/main" id="{02C748E9-4DE4-024C-BF37-9A01462FB04D}"/>
              </a:ext>
            </a:extLst>
          </p:cNvPr>
          <p:cNvSpPr>
            <a:spLocks noGrp="1"/>
          </p:cNvSpPr>
          <p:nvPr>
            <p:ph type="pic" sz="quarter" idx="10" hasCustomPrompt="1"/>
          </p:nvPr>
        </p:nvSpPr>
        <p:spPr>
          <a:xfrm>
            <a:off x="4589461" y="358776"/>
            <a:ext cx="2501900" cy="2501898"/>
          </a:xfrm>
          <a:custGeom>
            <a:avLst/>
            <a:gdLst>
              <a:gd name="connsiteX0" fmla="*/ 35941 w 2501900"/>
              <a:gd name="connsiteY0" fmla="*/ 0 h 2501898"/>
              <a:gd name="connsiteX1" fmla="*/ 2465959 w 2501900"/>
              <a:gd name="connsiteY1" fmla="*/ 0 h 2501898"/>
              <a:gd name="connsiteX2" fmla="*/ 2501900 w 2501900"/>
              <a:gd name="connsiteY2" fmla="*/ 36068 h 2501898"/>
              <a:gd name="connsiteX3" fmla="*/ 2501900 w 2501900"/>
              <a:gd name="connsiteY3" fmla="*/ 2465957 h 2501898"/>
              <a:gd name="connsiteX4" fmla="*/ 2465959 w 2501900"/>
              <a:gd name="connsiteY4" fmla="*/ 2501898 h 2501898"/>
              <a:gd name="connsiteX5" fmla="*/ 35941 w 2501900"/>
              <a:gd name="connsiteY5" fmla="*/ 2501898 h 2501898"/>
              <a:gd name="connsiteX6" fmla="*/ 0 w 2501900"/>
              <a:gd name="connsiteY6" fmla="*/ 2465957 h 2501898"/>
              <a:gd name="connsiteX7" fmla="*/ 0 w 2501900"/>
              <a:gd name="connsiteY7" fmla="*/ 35941 h 2501898"/>
              <a:gd name="connsiteX8" fmla="*/ 35941 w 2501900"/>
              <a:gd name="connsiteY8" fmla="*/ 0 h 25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2501898">
                <a:moveTo>
                  <a:pt x="35941" y="0"/>
                </a:moveTo>
                <a:lnTo>
                  <a:pt x="2465959" y="0"/>
                </a:lnTo>
                <a:cubicBezTo>
                  <a:pt x="2485835" y="70"/>
                  <a:pt x="2501900" y="16198"/>
                  <a:pt x="2501900" y="36068"/>
                </a:cubicBezTo>
                <a:lnTo>
                  <a:pt x="2501900" y="2465957"/>
                </a:lnTo>
                <a:cubicBezTo>
                  <a:pt x="2501900" y="2485807"/>
                  <a:pt x="2485809" y="2501898"/>
                  <a:pt x="2465959" y="2501898"/>
                </a:cubicBezTo>
                <a:lnTo>
                  <a:pt x="35941" y="2501898"/>
                </a:lnTo>
                <a:cubicBezTo>
                  <a:pt x="16091" y="2501898"/>
                  <a:pt x="0" y="2485807"/>
                  <a:pt x="0" y="2465957"/>
                </a:cubicBezTo>
                <a:lnTo>
                  <a:pt x="0" y="35941"/>
                </a:lnTo>
                <a:cubicBezTo>
                  <a:pt x="0" y="16091"/>
                  <a:pt x="16091" y="0"/>
                  <a:pt x="35941" y="0"/>
                </a:cubicBezTo>
                <a:close/>
              </a:path>
            </a:pathLst>
          </a:custGeom>
        </p:spPr>
        <p:txBody>
          <a:bodyPr wrap="square" lIns="180000" tIns="180000" rIns="180000" bIns="180000" anchor="ctr">
            <a:noAutofit/>
          </a:bodyPr>
          <a:lstStyle>
            <a:lvl1pPr marL="0" indent="0" algn="ctr">
              <a:buNone/>
              <a:defRPr sz="1500" b="1"/>
            </a:lvl1pPr>
          </a:lstStyle>
          <a:p>
            <a:r>
              <a:rPr lang="en-GB" dirty="0"/>
              <a:t>Click to insert image</a:t>
            </a:r>
          </a:p>
        </p:txBody>
      </p:sp>
      <p:sp>
        <p:nvSpPr>
          <p:cNvPr id="47" name="Picture Placeholder 46">
            <a:extLst>
              <a:ext uri="{FF2B5EF4-FFF2-40B4-BE49-F238E27FC236}">
                <a16:creationId xmlns:a16="http://schemas.microsoft.com/office/drawing/2014/main" id="{CF8C60E7-D72E-C24E-8B6F-B805AFFBB533}"/>
              </a:ext>
            </a:extLst>
          </p:cNvPr>
          <p:cNvSpPr>
            <a:spLocks noGrp="1"/>
          </p:cNvSpPr>
          <p:nvPr>
            <p:ph type="pic" sz="quarter" idx="22" hasCustomPrompt="1"/>
          </p:nvPr>
        </p:nvSpPr>
        <p:spPr>
          <a:xfrm>
            <a:off x="4589460" y="2899577"/>
            <a:ext cx="3351216" cy="1658460"/>
          </a:xfrm>
          <a:custGeom>
            <a:avLst/>
            <a:gdLst>
              <a:gd name="connsiteX0" fmla="*/ 36097 w 3351216"/>
              <a:gd name="connsiteY0" fmla="*/ 0 h 1658460"/>
              <a:gd name="connsiteX1" fmla="*/ 3315247 w 3351216"/>
              <a:gd name="connsiteY1" fmla="*/ 0 h 1658460"/>
              <a:gd name="connsiteX2" fmla="*/ 3351216 w 3351216"/>
              <a:gd name="connsiteY2" fmla="*/ 35993 h 1658460"/>
              <a:gd name="connsiteX3" fmla="*/ 3351216 w 3351216"/>
              <a:gd name="connsiteY3" fmla="*/ 1622340 h 1658460"/>
              <a:gd name="connsiteX4" fmla="*/ 3315119 w 3351216"/>
              <a:gd name="connsiteY4" fmla="*/ 1658460 h 1658460"/>
              <a:gd name="connsiteX5" fmla="*/ 35970 w 3351216"/>
              <a:gd name="connsiteY5" fmla="*/ 1658460 h 1658460"/>
              <a:gd name="connsiteX6" fmla="*/ 0 w 3351216"/>
              <a:gd name="connsiteY6" fmla="*/ 1622468 h 1658460"/>
              <a:gd name="connsiteX7" fmla="*/ 0 w 3351216"/>
              <a:gd name="connsiteY7" fmla="*/ 1622340 h 1658460"/>
              <a:gd name="connsiteX8" fmla="*/ 0 w 3351216"/>
              <a:gd name="connsiteY8" fmla="*/ 36120 h 1658460"/>
              <a:gd name="connsiteX9" fmla="*/ 36097 w 3351216"/>
              <a:gd name="connsiteY9" fmla="*/ 0 h 165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1216" h="1658460">
                <a:moveTo>
                  <a:pt x="36097" y="0"/>
                </a:moveTo>
                <a:lnTo>
                  <a:pt x="3315247" y="0"/>
                </a:lnTo>
                <a:cubicBezTo>
                  <a:pt x="3335113" y="0"/>
                  <a:pt x="3351216" y="16114"/>
                  <a:pt x="3351216" y="35993"/>
                </a:cubicBezTo>
                <a:lnTo>
                  <a:pt x="3351216" y="1622340"/>
                </a:lnTo>
                <a:cubicBezTo>
                  <a:pt x="3351216" y="1642283"/>
                  <a:pt x="3335048" y="1658460"/>
                  <a:pt x="3315119" y="1658460"/>
                </a:cubicBezTo>
                <a:lnTo>
                  <a:pt x="35970" y="1658460"/>
                </a:lnTo>
                <a:cubicBezTo>
                  <a:pt x="16104" y="1658460"/>
                  <a:pt x="0" y="1642346"/>
                  <a:pt x="0" y="1622468"/>
                </a:cubicBezTo>
                <a:cubicBezTo>
                  <a:pt x="0" y="1622430"/>
                  <a:pt x="0" y="1622379"/>
                  <a:pt x="0" y="1622340"/>
                </a:cubicBezTo>
                <a:lnTo>
                  <a:pt x="0" y="36120"/>
                </a:lnTo>
                <a:cubicBezTo>
                  <a:pt x="0" y="16171"/>
                  <a:pt x="16161" y="0"/>
                  <a:pt x="36097" y="0"/>
                </a:cubicBezTo>
                <a:close/>
              </a:path>
            </a:pathLst>
          </a:custGeom>
        </p:spPr>
        <p:txBody>
          <a:bodyPr wrap="square" lIns="180000" tIns="180000" rIns="180000" bIns="180000" anchor="ctr">
            <a:noAutofit/>
          </a:bodyPr>
          <a:lstStyle>
            <a:lvl1pPr marL="0" indent="0" algn="ctr">
              <a:buNone/>
              <a:defRPr sz="1500" b="1"/>
            </a:lvl1pPr>
          </a:lstStyle>
          <a:p>
            <a:r>
              <a:rPr lang="en-GB" dirty="0"/>
              <a:t>Click to insert image</a:t>
            </a:r>
          </a:p>
        </p:txBody>
      </p:sp>
      <p:sp>
        <p:nvSpPr>
          <p:cNvPr id="48" name="Vertical Text Placeholder 28">
            <a:extLst>
              <a:ext uri="{FF2B5EF4-FFF2-40B4-BE49-F238E27FC236}">
                <a16:creationId xmlns:a16="http://schemas.microsoft.com/office/drawing/2014/main" id="{B6D657E8-0CEB-0D45-B062-FAE693B42711}"/>
              </a:ext>
            </a:extLst>
          </p:cNvPr>
          <p:cNvSpPr>
            <a:spLocks noGrp="1"/>
          </p:cNvSpPr>
          <p:nvPr>
            <p:ph type="body" orient="vert" sz="quarter" idx="13" hasCustomPrompt="1"/>
          </p:nvPr>
        </p:nvSpPr>
        <p:spPr>
          <a:xfrm rot="10800000">
            <a:off x="6833090" y="355851"/>
            <a:ext cx="259857" cy="2504823"/>
          </a:xfrm>
          <a:prstGeom prst="rect">
            <a:avLst/>
          </a:prstGeom>
        </p:spPr>
        <p:txBody>
          <a:bodyPr vert="eaVert" lIns="72000" tIns="72000" rIns="72000" bIns="72000" anchor="b"/>
          <a:lstStyle>
            <a:lvl1pPr marL="0" indent="0" algn="r">
              <a:lnSpc>
                <a:spcPct val="110000"/>
              </a:lnSpc>
              <a:spcBef>
                <a:spcPts val="0"/>
              </a:spcBef>
              <a:buNone/>
              <a:defRPr sz="600"/>
            </a:lvl1pPr>
            <a:lvl2pPr>
              <a:defRPr sz="500"/>
            </a:lvl2pPr>
            <a:lvl3pPr>
              <a:defRPr sz="500"/>
            </a:lvl3pPr>
            <a:lvl4pPr>
              <a:defRPr sz="500"/>
            </a:lvl4pPr>
            <a:lvl5pPr>
              <a:defRPr sz="500"/>
            </a:lvl5pPr>
          </a:lstStyle>
          <a:p>
            <a:pPr lvl="0"/>
            <a:r>
              <a:rPr lang="en-GB" dirty="0"/>
              <a:t>WaterAid/Photographer Name</a:t>
            </a:r>
          </a:p>
        </p:txBody>
      </p:sp>
      <p:sp>
        <p:nvSpPr>
          <p:cNvPr id="49" name="Vertical Text Placeholder 28">
            <a:extLst>
              <a:ext uri="{FF2B5EF4-FFF2-40B4-BE49-F238E27FC236}">
                <a16:creationId xmlns:a16="http://schemas.microsoft.com/office/drawing/2014/main" id="{0CA829BC-069B-7E48-9E71-EEB5F0791675}"/>
              </a:ext>
            </a:extLst>
          </p:cNvPr>
          <p:cNvSpPr>
            <a:spLocks noGrp="1"/>
          </p:cNvSpPr>
          <p:nvPr>
            <p:ph type="body" orient="vert" sz="quarter" idx="23" hasCustomPrompt="1"/>
          </p:nvPr>
        </p:nvSpPr>
        <p:spPr>
          <a:xfrm rot="10800000">
            <a:off x="7677642" y="2899577"/>
            <a:ext cx="259857" cy="1653446"/>
          </a:xfrm>
          <a:prstGeom prst="rect">
            <a:avLst/>
          </a:prstGeom>
        </p:spPr>
        <p:txBody>
          <a:bodyPr vert="eaVert" lIns="72000" tIns="72000" rIns="72000" bIns="72000" anchor="b"/>
          <a:lstStyle>
            <a:lvl1pPr marL="0" indent="0" algn="r">
              <a:lnSpc>
                <a:spcPct val="110000"/>
              </a:lnSpc>
              <a:spcBef>
                <a:spcPts val="0"/>
              </a:spcBef>
              <a:buNone/>
              <a:defRPr sz="600"/>
            </a:lvl1pPr>
            <a:lvl2pPr>
              <a:defRPr sz="500"/>
            </a:lvl2pPr>
            <a:lvl3pPr>
              <a:defRPr sz="500"/>
            </a:lvl3pPr>
            <a:lvl4pPr>
              <a:defRPr sz="500"/>
            </a:lvl4pPr>
            <a:lvl5pPr>
              <a:defRPr sz="500"/>
            </a:lvl5pPr>
          </a:lstStyle>
          <a:p>
            <a:pPr lvl="0"/>
            <a:r>
              <a:rPr lang="en-GB" dirty="0"/>
              <a:t>WaterAid/Photographer Name</a:t>
            </a:r>
          </a:p>
        </p:txBody>
      </p:sp>
      <p:pic>
        <p:nvPicPr>
          <p:cNvPr id="50" name="Graphic 49">
            <a:extLst>
              <a:ext uri="{FF2B5EF4-FFF2-40B4-BE49-F238E27FC236}">
                <a16:creationId xmlns:a16="http://schemas.microsoft.com/office/drawing/2014/main" id="{EE8644F0-2632-2A4E-B2B6-04B539850B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75600" y="2895600"/>
            <a:ext cx="809625" cy="1838523"/>
          </a:xfrm>
          <a:prstGeom prst="rect">
            <a:avLst/>
          </a:prstGeom>
        </p:spPr>
      </p:pic>
    </p:spTree>
    <p:extLst>
      <p:ext uri="{BB962C8B-B14F-4D97-AF65-F5344CB8AC3E}">
        <p14:creationId xmlns:p14="http://schemas.microsoft.com/office/powerpoint/2010/main" val="137481694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7D6A7A06-96CF-2B49-A5D6-E6C8DFB3AF11}"/>
              </a:ext>
            </a:extLst>
          </p:cNvPr>
          <p:cNvSpPr/>
          <p:nvPr userDrawn="1"/>
        </p:nvSpPr>
        <p:spPr>
          <a:xfrm>
            <a:off x="1205865" y="358703"/>
            <a:ext cx="1654810" cy="809697"/>
          </a:xfrm>
          <a:custGeom>
            <a:avLst/>
            <a:gdLst>
              <a:gd name="connsiteX0" fmla="*/ 35560 w 1654810"/>
              <a:gd name="connsiteY0" fmla="*/ 0 h 809697"/>
              <a:gd name="connsiteX1" fmla="*/ 0 w 1654810"/>
              <a:gd name="connsiteY1" fmla="*/ 35591 h 809697"/>
              <a:gd name="connsiteX2" fmla="*/ 0 w 1654810"/>
              <a:gd name="connsiteY2" fmla="*/ 774107 h 809697"/>
              <a:gd name="connsiteX3" fmla="*/ 35560 w 1654810"/>
              <a:gd name="connsiteY3" fmla="*/ 809698 h 809697"/>
              <a:gd name="connsiteX4" fmla="*/ 1619250 w 1654810"/>
              <a:gd name="connsiteY4" fmla="*/ 809698 h 809697"/>
              <a:gd name="connsiteX5" fmla="*/ 1654810 w 1654810"/>
              <a:gd name="connsiteY5" fmla="*/ 774107 h 809697"/>
              <a:gd name="connsiteX6" fmla="*/ 1654810 w 1654810"/>
              <a:gd name="connsiteY6" fmla="*/ 35591 h 809697"/>
              <a:gd name="connsiteX7" fmla="*/ 1619250 w 1654810"/>
              <a:gd name="connsiteY7" fmla="*/ 0 h 809697"/>
              <a:gd name="connsiteX8" fmla="*/ 35560 w 1654810"/>
              <a:gd name="connsiteY8" fmla="*/ 0 h 80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810" h="809697">
                <a:moveTo>
                  <a:pt x="35560" y="0"/>
                </a:moveTo>
                <a:cubicBezTo>
                  <a:pt x="15240" y="0"/>
                  <a:pt x="0" y="16524"/>
                  <a:pt x="0" y="35591"/>
                </a:cubicBezTo>
                <a:lnTo>
                  <a:pt x="0" y="774107"/>
                </a:lnTo>
                <a:cubicBezTo>
                  <a:pt x="0" y="794444"/>
                  <a:pt x="16510" y="809698"/>
                  <a:pt x="35560" y="809698"/>
                </a:cubicBezTo>
                <a:lnTo>
                  <a:pt x="1619250" y="809698"/>
                </a:lnTo>
                <a:cubicBezTo>
                  <a:pt x="1639570" y="809698"/>
                  <a:pt x="1654810" y="793173"/>
                  <a:pt x="1654810" y="774107"/>
                </a:cubicBezTo>
                <a:lnTo>
                  <a:pt x="1654810" y="35591"/>
                </a:lnTo>
                <a:cubicBezTo>
                  <a:pt x="1654810" y="15253"/>
                  <a:pt x="1638300" y="0"/>
                  <a:pt x="1619250" y="0"/>
                </a:cubicBezTo>
                <a:lnTo>
                  <a:pt x="35560" y="0"/>
                </a:lnTo>
                <a:close/>
              </a:path>
            </a:pathLst>
          </a:custGeom>
          <a:solidFill>
            <a:schemeClr val="accent5"/>
          </a:solidFill>
          <a:ln w="12700" cap="flat">
            <a:noFill/>
            <a:prstDash val="solid"/>
            <a:miter/>
          </a:ln>
        </p:spPr>
        <p:txBody>
          <a:bodyPr rtlCol="0" anchor="ctr"/>
          <a:lstStyle/>
          <a:p>
            <a:endParaRPr lang="en-GB" dirty="0"/>
          </a:p>
        </p:txBody>
      </p:sp>
      <p:pic>
        <p:nvPicPr>
          <p:cNvPr id="26" name="Graphic 25">
            <a:extLst>
              <a:ext uri="{FF2B5EF4-FFF2-40B4-BE49-F238E27FC236}">
                <a16:creationId xmlns:a16="http://schemas.microsoft.com/office/drawing/2014/main" id="{EAD27A00-B604-154C-8441-1B463B005A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1052" y="2051450"/>
            <a:ext cx="809624" cy="809626"/>
          </a:xfrm>
          <a:prstGeom prst="rect">
            <a:avLst/>
          </a:prstGeom>
        </p:spPr>
      </p:pic>
      <p:sp>
        <p:nvSpPr>
          <p:cNvPr id="36" name="Graphic 9">
            <a:extLst>
              <a:ext uri="{FF2B5EF4-FFF2-40B4-BE49-F238E27FC236}">
                <a16:creationId xmlns:a16="http://schemas.microsoft.com/office/drawing/2014/main" id="{32FDC36B-A3A4-4C4E-8A72-E66CD744592C}"/>
              </a:ext>
            </a:extLst>
          </p:cNvPr>
          <p:cNvSpPr/>
          <p:nvPr/>
        </p:nvSpPr>
        <p:spPr>
          <a:xfrm>
            <a:off x="360941" y="1205313"/>
            <a:ext cx="4197098" cy="2501900"/>
          </a:xfrm>
          <a:custGeom>
            <a:avLst/>
            <a:gdLst>
              <a:gd name="connsiteX0" fmla="*/ 36095 w 4197098"/>
              <a:gd name="connsiteY0" fmla="*/ 0 h 2501900"/>
              <a:gd name="connsiteX1" fmla="*/ 4161130 w 4197098"/>
              <a:gd name="connsiteY1" fmla="*/ 0 h 2501900"/>
              <a:gd name="connsiteX2" fmla="*/ 4197099 w 4197098"/>
              <a:gd name="connsiteY2" fmla="*/ 35941 h 2501900"/>
              <a:gd name="connsiteX3" fmla="*/ 4197099 w 4197098"/>
              <a:gd name="connsiteY3" fmla="*/ 2465959 h 2501900"/>
              <a:gd name="connsiteX4" fmla="*/ 4161130 w 4197098"/>
              <a:gd name="connsiteY4" fmla="*/ 2501900 h 2501900"/>
              <a:gd name="connsiteX5" fmla="*/ 35968 w 4197098"/>
              <a:gd name="connsiteY5" fmla="*/ 2501900 h 2501900"/>
              <a:gd name="connsiteX6" fmla="*/ 0 w 4197098"/>
              <a:gd name="connsiteY6" fmla="*/ 2465959 h 2501900"/>
              <a:gd name="connsiteX7" fmla="*/ 0 w 4197098"/>
              <a:gd name="connsiteY7" fmla="*/ 36068 h 2501900"/>
              <a:gd name="connsiteX8" fmla="*/ 36095 w 4197098"/>
              <a:gd name="connsiteY8" fmla="*/ 0 h 250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098" h="2501900">
                <a:moveTo>
                  <a:pt x="36095" y="0"/>
                </a:moveTo>
                <a:lnTo>
                  <a:pt x="4161130" y="0"/>
                </a:lnTo>
                <a:cubicBezTo>
                  <a:pt x="4180995" y="0"/>
                  <a:pt x="4197099" y="16091"/>
                  <a:pt x="4197099" y="35941"/>
                </a:cubicBezTo>
                <a:lnTo>
                  <a:pt x="4197099" y="2465959"/>
                </a:lnTo>
                <a:cubicBezTo>
                  <a:pt x="4197099" y="2485809"/>
                  <a:pt x="4180995" y="2501900"/>
                  <a:pt x="4161130" y="2501900"/>
                </a:cubicBezTo>
                <a:lnTo>
                  <a:pt x="35968" y="2501900"/>
                </a:lnTo>
                <a:cubicBezTo>
                  <a:pt x="16103" y="2501900"/>
                  <a:pt x="0" y="2485809"/>
                  <a:pt x="0" y="2465959"/>
                </a:cubicBezTo>
                <a:lnTo>
                  <a:pt x="0" y="36068"/>
                </a:lnTo>
                <a:cubicBezTo>
                  <a:pt x="0" y="16148"/>
                  <a:pt x="16160" y="0"/>
                  <a:pt x="36095" y="0"/>
                </a:cubicBezTo>
                <a:close/>
              </a:path>
            </a:pathLst>
          </a:custGeom>
          <a:solidFill>
            <a:schemeClr val="tx2"/>
          </a:solidFill>
          <a:ln w="12700" cap="flat">
            <a:noFill/>
            <a:prstDash val="solid"/>
            <a:miter/>
          </a:ln>
        </p:spPr>
        <p:txBody>
          <a:bodyPr rtlCol="0" anchor="ctr"/>
          <a:lstStyle/>
          <a:p>
            <a:endParaRPr lang="en-GB" dirty="0"/>
          </a:p>
        </p:txBody>
      </p:sp>
      <p:pic>
        <p:nvPicPr>
          <p:cNvPr id="44" name="Graphic 43">
            <a:extLst>
              <a:ext uri="{FF2B5EF4-FFF2-40B4-BE49-F238E27FC236}">
                <a16:creationId xmlns:a16="http://schemas.microsoft.com/office/drawing/2014/main" id="{F847EBF7-14D0-894C-96EA-8B74855685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75600" y="2895600"/>
            <a:ext cx="809625" cy="1838523"/>
          </a:xfrm>
          <a:prstGeom prst="rect">
            <a:avLst/>
          </a:prstGeom>
        </p:spPr>
      </p:pic>
      <p:sp>
        <p:nvSpPr>
          <p:cNvPr id="46" name="Text Placeholder 33">
            <a:extLst>
              <a:ext uri="{FF2B5EF4-FFF2-40B4-BE49-F238E27FC236}">
                <a16:creationId xmlns:a16="http://schemas.microsoft.com/office/drawing/2014/main" id="{FAB0078C-416D-6044-85AE-92AAE5F89ADB}"/>
              </a:ext>
            </a:extLst>
          </p:cNvPr>
          <p:cNvSpPr>
            <a:spLocks noGrp="1"/>
          </p:cNvSpPr>
          <p:nvPr>
            <p:ph type="body" sz="quarter" idx="14" hasCustomPrompt="1"/>
          </p:nvPr>
        </p:nvSpPr>
        <p:spPr>
          <a:xfrm>
            <a:off x="364877" y="1203325"/>
            <a:ext cx="4188073" cy="1653992"/>
          </a:xfrm>
          <a:prstGeom prst="rect">
            <a:avLst/>
          </a:prstGeom>
        </p:spPr>
        <p:txBody>
          <a:bodyPr lIns="72000" tIns="72000" rIns="72000" bIns="72000" anchor="b"/>
          <a:lstStyle>
            <a:lvl1pPr marL="0" indent="0">
              <a:lnSpc>
                <a:spcPct val="110000"/>
              </a:lnSpc>
              <a:spcBef>
                <a:spcPts val="0"/>
              </a:spcBef>
              <a:buNone/>
              <a:defRPr sz="3500" b="1" i="0">
                <a:solidFill>
                  <a:schemeClr val="bg1"/>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Insert main title here</a:t>
            </a:r>
          </a:p>
        </p:txBody>
      </p:sp>
      <p:sp>
        <p:nvSpPr>
          <p:cNvPr id="50" name="Text Placeholder 33">
            <a:extLst>
              <a:ext uri="{FF2B5EF4-FFF2-40B4-BE49-F238E27FC236}">
                <a16:creationId xmlns:a16="http://schemas.microsoft.com/office/drawing/2014/main" id="{C3996169-B261-3A49-8F4D-7685D7C95DEB}"/>
              </a:ext>
            </a:extLst>
          </p:cNvPr>
          <p:cNvSpPr>
            <a:spLocks noGrp="1"/>
          </p:cNvSpPr>
          <p:nvPr>
            <p:ph type="body" sz="quarter" idx="15" hasCustomPrompt="1"/>
          </p:nvPr>
        </p:nvSpPr>
        <p:spPr>
          <a:xfrm>
            <a:off x="361315" y="2857316"/>
            <a:ext cx="4192535" cy="847727"/>
          </a:xfrm>
          <a:prstGeom prst="rect">
            <a:avLst/>
          </a:prstGeom>
        </p:spPr>
        <p:txBody>
          <a:bodyPr lIns="72000" tIns="72000" rIns="72000" bIns="72000" anchor="t"/>
          <a:lstStyle>
            <a:lvl1pPr marL="0" indent="0">
              <a:lnSpc>
                <a:spcPct val="110000"/>
              </a:lnSpc>
              <a:spcBef>
                <a:spcPts val="0"/>
              </a:spcBef>
              <a:buNone/>
              <a:defRPr sz="1200" b="1" i="0">
                <a:solidFill>
                  <a:schemeClr val="bg1"/>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Insert sub-title here</a:t>
            </a:r>
          </a:p>
        </p:txBody>
      </p:sp>
      <p:sp>
        <p:nvSpPr>
          <p:cNvPr id="51" name="Picture Placeholder 13">
            <a:extLst>
              <a:ext uri="{FF2B5EF4-FFF2-40B4-BE49-F238E27FC236}">
                <a16:creationId xmlns:a16="http://schemas.microsoft.com/office/drawing/2014/main" id="{E207103A-4E49-764D-833B-C2E5097ECC42}"/>
              </a:ext>
            </a:extLst>
          </p:cNvPr>
          <p:cNvSpPr>
            <a:spLocks noGrp="1"/>
          </p:cNvSpPr>
          <p:nvPr>
            <p:ph type="pic" sz="quarter" idx="19" hasCustomPrompt="1"/>
          </p:nvPr>
        </p:nvSpPr>
        <p:spPr>
          <a:xfrm>
            <a:off x="358469" y="358775"/>
            <a:ext cx="809625" cy="809625"/>
          </a:xfrm>
          <a:prstGeom prst="rect">
            <a:avLst/>
          </a:prstGeom>
        </p:spPr>
        <p:txBody>
          <a:bodyPr lIns="108000" tIns="108000" rIns="108000" bIns="108000" anchor="ctr"/>
          <a:lstStyle>
            <a:lvl1pPr marL="0" indent="0" algn="ctr">
              <a:buNone/>
              <a:defRPr sz="1100" b="1"/>
            </a:lvl1pPr>
          </a:lstStyle>
          <a:p>
            <a:r>
              <a:rPr lang="en-GB" dirty="0"/>
              <a:t>Click to insert icon</a:t>
            </a:r>
          </a:p>
        </p:txBody>
      </p:sp>
      <p:sp>
        <p:nvSpPr>
          <p:cNvPr id="52" name="Picture Placeholder 13">
            <a:extLst>
              <a:ext uri="{FF2B5EF4-FFF2-40B4-BE49-F238E27FC236}">
                <a16:creationId xmlns:a16="http://schemas.microsoft.com/office/drawing/2014/main" id="{693A94F2-35FF-8346-9CF1-CF6657B878E4}"/>
              </a:ext>
            </a:extLst>
          </p:cNvPr>
          <p:cNvSpPr>
            <a:spLocks noGrp="1"/>
          </p:cNvSpPr>
          <p:nvPr>
            <p:ph type="pic" sz="quarter" idx="20" hasCustomPrompt="1"/>
          </p:nvPr>
        </p:nvSpPr>
        <p:spPr>
          <a:xfrm>
            <a:off x="3742620" y="3743325"/>
            <a:ext cx="809625" cy="809625"/>
          </a:xfrm>
          <a:prstGeom prst="rect">
            <a:avLst/>
          </a:prstGeom>
        </p:spPr>
        <p:txBody>
          <a:bodyPr lIns="108000" tIns="108000" rIns="108000" bIns="108000" anchor="ctr"/>
          <a:lstStyle>
            <a:lvl1pPr marL="0" indent="0" algn="ctr">
              <a:buNone/>
              <a:defRPr sz="1100" b="1"/>
            </a:lvl1pPr>
          </a:lstStyle>
          <a:p>
            <a:r>
              <a:rPr lang="en-GB" dirty="0"/>
              <a:t>Click to insert icon</a:t>
            </a:r>
          </a:p>
        </p:txBody>
      </p:sp>
      <p:sp>
        <p:nvSpPr>
          <p:cNvPr id="53" name="Picture Placeholder 52">
            <a:extLst>
              <a:ext uri="{FF2B5EF4-FFF2-40B4-BE49-F238E27FC236}">
                <a16:creationId xmlns:a16="http://schemas.microsoft.com/office/drawing/2014/main" id="{C160EDFF-AE6D-2D42-9121-29425909620F}"/>
              </a:ext>
            </a:extLst>
          </p:cNvPr>
          <p:cNvSpPr>
            <a:spLocks noGrp="1"/>
          </p:cNvSpPr>
          <p:nvPr>
            <p:ph type="pic" sz="quarter" idx="10" hasCustomPrompt="1"/>
          </p:nvPr>
        </p:nvSpPr>
        <p:spPr>
          <a:xfrm>
            <a:off x="4589461" y="358776"/>
            <a:ext cx="2501900" cy="2501898"/>
          </a:xfrm>
          <a:custGeom>
            <a:avLst/>
            <a:gdLst>
              <a:gd name="connsiteX0" fmla="*/ 35941 w 2501900"/>
              <a:gd name="connsiteY0" fmla="*/ 0 h 2501898"/>
              <a:gd name="connsiteX1" fmla="*/ 2465959 w 2501900"/>
              <a:gd name="connsiteY1" fmla="*/ 0 h 2501898"/>
              <a:gd name="connsiteX2" fmla="*/ 2501900 w 2501900"/>
              <a:gd name="connsiteY2" fmla="*/ 36068 h 2501898"/>
              <a:gd name="connsiteX3" fmla="*/ 2501900 w 2501900"/>
              <a:gd name="connsiteY3" fmla="*/ 2465957 h 2501898"/>
              <a:gd name="connsiteX4" fmla="*/ 2465959 w 2501900"/>
              <a:gd name="connsiteY4" fmla="*/ 2501898 h 2501898"/>
              <a:gd name="connsiteX5" fmla="*/ 35941 w 2501900"/>
              <a:gd name="connsiteY5" fmla="*/ 2501898 h 2501898"/>
              <a:gd name="connsiteX6" fmla="*/ 0 w 2501900"/>
              <a:gd name="connsiteY6" fmla="*/ 2465957 h 2501898"/>
              <a:gd name="connsiteX7" fmla="*/ 0 w 2501900"/>
              <a:gd name="connsiteY7" fmla="*/ 35941 h 2501898"/>
              <a:gd name="connsiteX8" fmla="*/ 35941 w 2501900"/>
              <a:gd name="connsiteY8" fmla="*/ 0 h 25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2501898">
                <a:moveTo>
                  <a:pt x="35941" y="0"/>
                </a:moveTo>
                <a:lnTo>
                  <a:pt x="2465959" y="0"/>
                </a:lnTo>
                <a:cubicBezTo>
                  <a:pt x="2485835" y="70"/>
                  <a:pt x="2501900" y="16198"/>
                  <a:pt x="2501900" y="36068"/>
                </a:cubicBezTo>
                <a:lnTo>
                  <a:pt x="2501900" y="2465957"/>
                </a:lnTo>
                <a:cubicBezTo>
                  <a:pt x="2501900" y="2485807"/>
                  <a:pt x="2485809" y="2501898"/>
                  <a:pt x="2465959" y="2501898"/>
                </a:cubicBezTo>
                <a:lnTo>
                  <a:pt x="35941" y="2501898"/>
                </a:lnTo>
                <a:cubicBezTo>
                  <a:pt x="16091" y="2501898"/>
                  <a:pt x="0" y="2485807"/>
                  <a:pt x="0" y="2465957"/>
                </a:cubicBezTo>
                <a:lnTo>
                  <a:pt x="0" y="35941"/>
                </a:lnTo>
                <a:cubicBezTo>
                  <a:pt x="0" y="16091"/>
                  <a:pt x="16091" y="0"/>
                  <a:pt x="35941" y="0"/>
                </a:cubicBezTo>
                <a:close/>
              </a:path>
            </a:pathLst>
          </a:custGeom>
        </p:spPr>
        <p:txBody>
          <a:bodyPr wrap="square" lIns="180000" tIns="180000" rIns="180000" bIns="180000" anchor="ctr">
            <a:noAutofit/>
          </a:bodyPr>
          <a:lstStyle>
            <a:lvl1pPr marL="0" indent="0" algn="ctr">
              <a:buNone/>
              <a:defRPr sz="1500" b="1"/>
            </a:lvl1pPr>
          </a:lstStyle>
          <a:p>
            <a:r>
              <a:rPr lang="en-GB" dirty="0"/>
              <a:t>Click to insert image</a:t>
            </a:r>
          </a:p>
        </p:txBody>
      </p:sp>
      <p:sp>
        <p:nvSpPr>
          <p:cNvPr id="54" name="Vertical Text Placeholder 28">
            <a:extLst>
              <a:ext uri="{FF2B5EF4-FFF2-40B4-BE49-F238E27FC236}">
                <a16:creationId xmlns:a16="http://schemas.microsoft.com/office/drawing/2014/main" id="{9AFE8B0B-A556-2B4D-A801-3F2F1395AEE4}"/>
              </a:ext>
            </a:extLst>
          </p:cNvPr>
          <p:cNvSpPr>
            <a:spLocks noGrp="1"/>
          </p:cNvSpPr>
          <p:nvPr>
            <p:ph type="body" orient="vert" sz="quarter" idx="13" hasCustomPrompt="1"/>
          </p:nvPr>
        </p:nvSpPr>
        <p:spPr>
          <a:xfrm rot="10800000">
            <a:off x="6833090" y="355851"/>
            <a:ext cx="259857" cy="2504823"/>
          </a:xfrm>
          <a:prstGeom prst="rect">
            <a:avLst/>
          </a:prstGeom>
        </p:spPr>
        <p:txBody>
          <a:bodyPr vert="eaVert" lIns="72000" tIns="72000" rIns="72000" bIns="72000" anchor="b"/>
          <a:lstStyle>
            <a:lvl1pPr marL="0" indent="0" algn="r">
              <a:lnSpc>
                <a:spcPct val="110000"/>
              </a:lnSpc>
              <a:spcBef>
                <a:spcPts val="0"/>
              </a:spcBef>
              <a:buNone/>
              <a:defRPr sz="600"/>
            </a:lvl1pPr>
            <a:lvl2pPr>
              <a:defRPr sz="500"/>
            </a:lvl2pPr>
            <a:lvl3pPr>
              <a:defRPr sz="500"/>
            </a:lvl3pPr>
            <a:lvl4pPr>
              <a:defRPr sz="500"/>
            </a:lvl4pPr>
            <a:lvl5pPr>
              <a:defRPr sz="500"/>
            </a:lvl5pPr>
          </a:lstStyle>
          <a:p>
            <a:pPr lvl="0"/>
            <a:r>
              <a:rPr lang="en-GB" dirty="0"/>
              <a:t>WaterAid/Photographer Name</a:t>
            </a:r>
          </a:p>
        </p:txBody>
      </p:sp>
      <p:sp>
        <p:nvSpPr>
          <p:cNvPr id="57" name="Picture Placeholder 56">
            <a:extLst>
              <a:ext uri="{FF2B5EF4-FFF2-40B4-BE49-F238E27FC236}">
                <a16:creationId xmlns:a16="http://schemas.microsoft.com/office/drawing/2014/main" id="{9B6A079B-C8FB-6140-84A3-5EFAD1CBB9E8}"/>
              </a:ext>
            </a:extLst>
          </p:cNvPr>
          <p:cNvSpPr>
            <a:spLocks noGrp="1"/>
          </p:cNvSpPr>
          <p:nvPr>
            <p:ph type="pic" sz="quarter" idx="11" hasCustomPrompt="1"/>
          </p:nvPr>
        </p:nvSpPr>
        <p:spPr>
          <a:xfrm>
            <a:off x="2898775" y="358702"/>
            <a:ext cx="1659265" cy="806968"/>
          </a:xfrm>
          <a:custGeom>
            <a:avLst/>
            <a:gdLst>
              <a:gd name="connsiteX0" fmla="*/ 36138 w 1659265"/>
              <a:gd name="connsiteY0" fmla="*/ 0 h 806968"/>
              <a:gd name="connsiteX1" fmla="*/ 1623128 w 1659265"/>
              <a:gd name="connsiteY1" fmla="*/ 0 h 806968"/>
              <a:gd name="connsiteX2" fmla="*/ 1659265 w 1659265"/>
              <a:gd name="connsiteY2" fmla="*/ 35927 h 806968"/>
              <a:gd name="connsiteX3" fmla="*/ 1659265 w 1659265"/>
              <a:gd name="connsiteY3" fmla="*/ 771041 h 806968"/>
              <a:gd name="connsiteX4" fmla="*/ 1623128 w 1659265"/>
              <a:gd name="connsiteY4" fmla="*/ 806968 h 806968"/>
              <a:gd name="connsiteX5" fmla="*/ 36010 w 1659265"/>
              <a:gd name="connsiteY5" fmla="*/ 806968 h 806968"/>
              <a:gd name="connsiteX6" fmla="*/ 0 w 1659265"/>
              <a:gd name="connsiteY6" fmla="*/ 771168 h 806968"/>
              <a:gd name="connsiteX7" fmla="*/ 0 w 1659265"/>
              <a:gd name="connsiteY7" fmla="*/ 771041 h 806968"/>
              <a:gd name="connsiteX8" fmla="*/ 0 w 1659265"/>
              <a:gd name="connsiteY8" fmla="*/ 35927 h 806968"/>
              <a:gd name="connsiteX9" fmla="*/ 36138 w 1659265"/>
              <a:gd name="connsiteY9"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9265" h="806968">
                <a:moveTo>
                  <a:pt x="36138" y="0"/>
                </a:moveTo>
                <a:lnTo>
                  <a:pt x="1623128" y="0"/>
                </a:lnTo>
                <a:cubicBezTo>
                  <a:pt x="1643080" y="0"/>
                  <a:pt x="1659265" y="16085"/>
                  <a:pt x="1659265" y="35927"/>
                </a:cubicBezTo>
                <a:lnTo>
                  <a:pt x="1659265" y="771041"/>
                </a:lnTo>
                <a:cubicBezTo>
                  <a:pt x="1659265" y="790883"/>
                  <a:pt x="1643080" y="806968"/>
                  <a:pt x="1623128" y="806968"/>
                </a:cubicBezTo>
                <a:lnTo>
                  <a:pt x="36010" y="806968"/>
                </a:lnTo>
                <a:cubicBezTo>
                  <a:pt x="16122" y="806968"/>
                  <a:pt x="0" y="790940"/>
                  <a:pt x="0" y="771168"/>
                </a:cubicBezTo>
                <a:cubicBezTo>
                  <a:pt x="0" y="771126"/>
                  <a:pt x="0" y="771083"/>
                  <a:pt x="0" y="771041"/>
                </a:cubicBezTo>
                <a:lnTo>
                  <a:pt x="0" y="35927"/>
                </a:lnTo>
                <a:cubicBezTo>
                  <a:pt x="0" y="16085"/>
                  <a:pt x="16179" y="0"/>
                  <a:pt x="36138" y="0"/>
                </a:cubicBezTo>
                <a:close/>
              </a:path>
            </a:pathLst>
          </a:custGeom>
        </p:spPr>
        <p:txBody>
          <a:bodyPr wrap="square" lIns="180000" tIns="180000" rIns="180000" bIns="180000" anchor="ctr">
            <a:noAutofit/>
          </a:bodyPr>
          <a:lstStyle>
            <a:lvl1pPr marL="0" indent="0" algn="ctr">
              <a:buNone/>
              <a:defRPr sz="1100" b="1"/>
            </a:lvl1pPr>
          </a:lstStyle>
          <a:p>
            <a:r>
              <a:rPr lang="en-GB" dirty="0"/>
              <a:t>Click to insert image</a:t>
            </a:r>
          </a:p>
        </p:txBody>
      </p:sp>
      <p:sp>
        <p:nvSpPr>
          <p:cNvPr id="59" name="Picture Placeholder 58">
            <a:extLst>
              <a:ext uri="{FF2B5EF4-FFF2-40B4-BE49-F238E27FC236}">
                <a16:creationId xmlns:a16="http://schemas.microsoft.com/office/drawing/2014/main" id="{CC57B80C-B643-CF4C-A87B-4E95818B9716}"/>
              </a:ext>
            </a:extLst>
          </p:cNvPr>
          <p:cNvSpPr>
            <a:spLocks noGrp="1"/>
          </p:cNvSpPr>
          <p:nvPr>
            <p:ph type="pic" sz="quarter" idx="21" hasCustomPrompt="1"/>
          </p:nvPr>
        </p:nvSpPr>
        <p:spPr>
          <a:xfrm>
            <a:off x="7127875" y="358775"/>
            <a:ext cx="1659822" cy="1656450"/>
          </a:xfrm>
          <a:custGeom>
            <a:avLst/>
            <a:gdLst>
              <a:gd name="connsiteX0" fmla="*/ 35668 w 1659822"/>
              <a:gd name="connsiteY0" fmla="*/ 0 h 1656450"/>
              <a:gd name="connsiteX1" fmla="*/ 1624154 w 1659822"/>
              <a:gd name="connsiteY1" fmla="*/ 0 h 1656450"/>
              <a:gd name="connsiteX2" fmla="*/ 1659822 w 1659822"/>
              <a:gd name="connsiteY2" fmla="*/ 35668 h 1656450"/>
              <a:gd name="connsiteX3" fmla="*/ 1659822 w 1659822"/>
              <a:gd name="connsiteY3" fmla="*/ 1625428 h 1656450"/>
              <a:gd name="connsiteX4" fmla="*/ 1649631 w 1659822"/>
              <a:gd name="connsiteY4" fmla="*/ 1650427 h 1656450"/>
              <a:gd name="connsiteX5" fmla="*/ 1635247 w 1659822"/>
              <a:gd name="connsiteY5" fmla="*/ 1656450 h 1656450"/>
              <a:gd name="connsiteX6" fmla="*/ 24273 w 1659822"/>
              <a:gd name="connsiteY6" fmla="*/ 1656450 h 1656450"/>
              <a:gd name="connsiteX7" fmla="*/ 10669 w 1659822"/>
              <a:gd name="connsiteY7" fmla="*/ 1650904 h 1656450"/>
              <a:gd name="connsiteX8" fmla="*/ 0 w 1659822"/>
              <a:gd name="connsiteY8" fmla="*/ 1625428 h 1656450"/>
              <a:gd name="connsiteX9" fmla="*/ 0 w 1659822"/>
              <a:gd name="connsiteY9" fmla="*/ 35668 h 1656450"/>
              <a:gd name="connsiteX10" fmla="*/ 35668 w 1659822"/>
              <a:gd name="connsiteY10" fmla="*/ 0 h 165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9822" h="1656450">
                <a:moveTo>
                  <a:pt x="35668" y="0"/>
                </a:moveTo>
                <a:lnTo>
                  <a:pt x="1624154" y="0"/>
                </a:lnTo>
                <a:cubicBezTo>
                  <a:pt x="1643262" y="0"/>
                  <a:pt x="1659822" y="15286"/>
                  <a:pt x="1659822" y="35668"/>
                </a:cubicBezTo>
                <a:lnTo>
                  <a:pt x="1659822" y="1625428"/>
                </a:lnTo>
                <a:cubicBezTo>
                  <a:pt x="1659822" y="1634982"/>
                  <a:pt x="1656001" y="1643899"/>
                  <a:pt x="1649631" y="1650427"/>
                </a:cubicBezTo>
                <a:lnTo>
                  <a:pt x="1635247" y="1656450"/>
                </a:lnTo>
                <a:lnTo>
                  <a:pt x="24273" y="1656450"/>
                </a:lnTo>
                <a:lnTo>
                  <a:pt x="10669" y="1650904"/>
                </a:lnTo>
                <a:cubicBezTo>
                  <a:pt x="4140" y="1644535"/>
                  <a:pt x="0" y="1635619"/>
                  <a:pt x="0" y="1625428"/>
                </a:cubicBezTo>
                <a:lnTo>
                  <a:pt x="0" y="35668"/>
                </a:lnTo>
                <a:cubicBezTo>
                  <a:pt x="0" y="16560"/>
                  <a:pt x="16560" y="0"/>
                  <a:pt x="35668" y="0"/>
                </a:cubicBezTo>
                <a:close/>
              </a:path>
            </a:pathLst>
          </a:custGeom>
        </p:spPr>
        <p:txBody>
          <a:bodyPr wrap="square" lIns="180000" tIns="180000" rIns="180000" bIns="180000" anchor="ctr">
            <a:noAutofit/>
          </a:bodyPr>
          <a:lstStyle>
            <a:lvl1pPr marL="0" indent="0" algn="ctr">
              <a:buNone/>
              <a:defRPr sz="1100" b="1"/>
            </a:lvl1pPr>
          </a:lstStyle>
          <a:p>
            <a:r>
              <a:rPr lang="en-GB" dirty="0"/>
              <a:t>Click to insert image</a:t>
            </a:r>
          </a:p>
        </p:txBody>
      </p:sp>
      <p:sp>
        <p:nvSpPr>
          <p:cNvPr id="61" name="Picture Placeholder 60">
            <a:extLst>
              <a:ext uri="{FF2B5EF4-FFF2-40B4-BE49-F238E27FC236}">
                <a16:creationId xmlns:a16="http://schemas.microsoft.com/office/drawing/2014/main" id="{F689606E-A31F-2E4E-A153-DC5D3FA60396}"/>
              </a:ext>
            </a:extLst>
          </p:cNvPr>
          <p:cNvSpPr>
            <a:spLocks noGrp="1"/>
          </p:cNvSpPr>
          <p:nvPr>
            <p:ph type="pic" sz="quarter" idx="22" hasCustomPrompt="1"/>
          </p:nvPr>
        </p:nvSpPr>
        <p:spPr>
          <a:xfrm>
            <a:off x="4589460" y="2899577"/>
            <a:ext cx="3351216" cy="1658460"/>
          </a:xfrm>
          <a:custGeom>
            <a:avLst/>
            <a:gdLst>
              <a:gd name="connsiteX0" fmla="*/ 36097 w 3351216"/>
              <a:gd name="connsiteY0" fmla="*/ 0 h 1658460"/>
              <a:gd name="connsiteX1" fmla="*/ 3315247 w 3351216"/>
              <a:gd name="connsiteY1" fmla="*/ 0 h 1658460"/>
              <a:gd name="connsiteX2" fmla="*/ 3351216 w 3351216"/>
              <a:gd name="connsiteY2" fmla="*/ 35993 h 1658460"/>
              <a:gd name="connsiteX3" fmla="*/ 3351216 w 3351216"/>
              <a:gd name="connsiteY3" fmla="*/ 1622340 h 1658460"/>
              <a:gd name="connsiteX4" fmla="*/ 3315119 w 3351216"/>
              <a:gd name="connsiteY4" fmla="*/ 1658460 h 1658460"/>
              <a:gd name="connsiteX5" fmla="*/ 35970 w 3351216"/>
              <a:gd name="connsiteY5" fmla="*/ 1658460 h 1658460"/>
              <a:gd name="connsiteX6" fmla="*/ 0 w 3351216"/>
              <a:gd name="connsiteY6" fmla="*/ 1622468 h 1658460"/>
              <a:gd name="connsiteX7" fmla="*/ 0 w 3351216"/>
              <a:gd name="connsiteY7" fmla="*/ 1622340 h 1658460"/>
              <a:gd name="connsiteX8" fmla="*/ 0 w 3351216"/>
              <a:gd name="connsiteY8" fmla="*/ 36120 h 1658460"/>
              <a:gd name="connsiteX9" fmla="*/ 36097 w 3351216"/>
              <a:gd name="connsiteY9" fmla="*/ 0 h 165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1216" h="1658460">
                <a:moveTo>
                  <a:pt x="36097" y="0"/>
                </a:moveTo>
                <a:lnTo>
                  <a:pt x="3315247" y="0"/>
                </a:lnTo>
                <a:cubicBezTo>
                  <a:pt x="3335113" y="0"/>
                  <a:pt x="3351216" y="16114"/>
                  <a:pt x="3351216" y="35993"/>
                </a:cubicBezTo>
                <a:lnTo>
                  <a:pt x="3351216" y="1622340"/>
                </a:lnTo>
                <a:cubicBezTo>
                  <a:pt x="3351216" y="1642283"/>
                  <a:pt x="3335048" y="1658460"/>
                  <a:pt x="3315119" y="1658460"/>
                </a:cubicBezTo>
                <a:lnTo>
                  <a:pt x="35970" y="1658460"/>
                </a:lnTo>
                <a:cubicBezTo>
                  <a:pt x="16104" y="1658460"/>
                  <a:pt x="0" y="1642346"/>
                  <a:pt x="0" y="1622468"/>
                </a:cubicBezTo>
                <a:cubicBezTo>
                  <a:pt x="0" y="1622430"/>
                  <a:pt x="0" y="1622379"/>
                  <a:pt x="0" y="1622340"/>
                </a:cubicBezTo>
                <a:lnTo>
                  <a:pt x="0" y="36120"/>
                </a:lnTo>
                <a:cubicBezTo>
                  <a:pt x="0" y="16171"/>
                  <a:pt x="16161" y="0"/>
                  <a:pt x="36097" y="0"/>
                </a:cubicBezTo>
                <a:close/>
              </a:path>
            </a:pathLst>
          </a:custGeom>
        </p:spPr>
        <p:txBody>
          <a:bodyPr wrap="square" lIns="180000" tIns="180000" rIns="180000" bIns="180000" anchor="ctr">
            <a:noAutofit/>
          </a:bodyPr>
          <a:lstStyle>
            <a:lvl1pPr marL="0" indent="0" algn="ctr">
              <a:buNone/>
              <a:defRPr sz="1500" b="1"/>
            </a:lvl1pPr>
          </a:lstStyle>
          <a:p>
            <a:r>
              <a:rPr lang="en-GB" dirty="0"/>
              <a:t>Click to insert image</a:t>
            </a:r>
          </a:p>
        </p:txBody>
      </p:sp>
      <p:sp>
        <p:nvSpPr>
          <p:cNvPr id="62" name="Vertical Text Placeholder 28">
            <a:extLst>
              <a:ext uri="{FF2B5EF4-FFF2-40B4-BE49-F238E27FC236}">
                <a16:creationId xmlns:a16="http://schemas.microsoft.com/office/drawing/2014/main" id="{4F2F54BF-13A1-AB4A-BE49-3B0B7DFCA9F4}"/>
              </a:ext>
            </a:extLst>
          </p:cNvPr>
          <p:cNvSpPr>
            <a:spLocks noGrp="1"/>
          </p:cNvSpPr>
          <p:nvPr>
            <p:ph type="body" orient="vert" sz="quarter" idx="23" hasCustomPrompt="1"/>
          </p:nvPr>
        </p:nvSpPr>
        <p:spPr>
          <a:xfrm rot="10800000">
            <a:off x="8527071" y="355850"/>
            <a:ext cx="259857" cy="1656449"/>
          </a:xfrm>
          <a:prstGeom prst="rect">
            <a:avLst/>
          </a:prstGeom>
        </p:spPr>
        <p:txBody>
          <a:bodyPr vert="eaVert" lIns="72000" tIns="72000" rIns="72000" bIns="72000" anchor="b"/>
          <a:lstStyle>
            <a:lvl1pPr marL="0" indent="0" algn="r">
              <a:lnSpc>
                <a:spcPct val="110000"/>
              </a:lnSpc>
              <a:spcBef>
                <a:spcPts val="0"/>
              </a:spcBef>
              <a:buNone/>
              <a:defRPr sz="600"/>
            </a:lvl1pPr>
            <a:lvl2pPr>
              <a:defRPr sz="500"/>
            </a:lvl2pPr>
            <a:lvl3pPr>
              <a:defRPr sz="500"/>
            </a:lvl3pPr>
            <a:lvl4pPr>
              <a:defRPr sz="500"/>
            </a:lvl4pPr>
            <a:lvl5pPr>
              <a:defRPr sz="500"/>
            </a:lvl5pPr>
          </a:lstStyle>
          <a:p>
            <a:pPr lvl="0"/>
            <a:r>
              <a:rPr lang="en-GB" dirty="0"/>
              <a:t>WaterAid/Photographer Name</a:t>
            </a:r>
          </a:p>
        </p:txBody>
      </p:sp>
      <p:sp>
        <p:nvSpPr>
          <p:cNvPr id="63" name="Vertical Text Placeholder 28">
            <a:extLst>
              <a:ext uri="{FF2B5EF4-FFF2-40B4-BE49-F238E27FC236}">
                <a16:creationId xmlns:a16="http://schemas.microsoft.com/office/drawing/2014/main" id="{5AB5C40A-AA94-DD40-BA34-E0FBF9F8339F}"/>
              </a:ext>
            </a:extLst>
          </p:cNvPr>
          <p:cNvSpPr>
            <a:spLocks noGrp="1"/>
          </p:cNvSpPr>
          <p:nvPr>
            <p:ph type="body" orient="vert" sz="quarter" idx="24" hasCustomPrompt="1"/>
          </p:nvPr>
        </p:nvSpPr>
        <p:spPr>
          <a:xfrm rot="16200000">
            <a:off x="3595581" y="211735"/>
            <a:ext cx="259857" cy="1653470"/>
          </a:xfrm>
          <a:prstGeom prst="rect">
            <a:avLst/>
          </a:prstGeom>
        </p:spPr>
        <p:txBody>
          <a:bodyPr vert="eaVert" lIns="72000" tIns="72000" rIns="72000" bIns="72000" anchor="b"/>
          <a:lstStyle>
            <a:lvl1pPr marL="0" indent="0" algn="l">
              <a:lnSpc>
                <a:spcPct val="110000"/>
              </a:lnSpc>
              <a:spcBef>
                <a:spcPts val="0"/>
              </a:spcBef>
              <a:buNone/>
              <a:defRPr sz="600"/>
            </a:lvl1pPr>
            <a:lvl2pPr>
              <a:defRPr sz="500"/>
            </a:lvl2pPr>
            <a:lvl3pPr>
              <a:defRPr sz="500"/>
            </a:lvl3pPr>
            <a:lvl4pPr>
              <a:defRPr sz="500"/>
            </a:lvl4pPr>
            <a:lvl5pPr>
              <a:defRPr sz="500"/>
            </a:lvl5pPr>
          </a:lstStyle>
          <a:p>
            <a:pPr lvl="0"/>
            <a:r>
              <a:rPr lang="en-GB" dirty="0"/>
              <a:t>WaterAid/Photographer Name</a:t>
            </a:r>
          </a:p>
        </p:txBody>
      </p:sp>
      <p:sp>
        <p:nvSpPr>
          <p:cNvPr id="64" name="Vertical Text Placeholder 28">
            <a:extLst>
              <a:ext uri="{FF2B5EF4-FFF2-40B4-BE49-F238E27FC236}">
                <a16:creationId xmlns:a16="http://schemas.microsoft.com/office/drawing/2014/main" id="{B063989C-7429-6B48-876A-1AEB57776E72}"/>
              </a:ext>
            </a:extLst>
          </p:cNvPr>
          <p:cNvSpPr>
            <a:spLocks noGrp="1"/>
          </p:cNvSpPr>
          <p:nvPr>
            <p:ph type="body" orient="vert" sz="quarter" idx="25" hasCustomPrompt="1"/>
          </p:nvPr>
        </p:nvSpPr>
        <p:spPr>
          <a:xfrm rot="10800000">
            <a:off x="7677642" y="2895724"/>
            <a:ext cx="259857" cy="1657225"/>
          </a:xfrm>
          <a:prstGeom prst="rect">
            <a:avLst/>
          </a:prstGeom>
        </p:spPr>
        <p:txBody>
          <a:bodyPr vert="eaVert" lIns="72000" tIns="72000" rIns="72000" bIns="72000" anchor="b"/>
          <a:lstStyle>
            <a:lvl1pPr marL="0" indent="0" algn="r">
              <a:lnSpc>
                <a:spcPct val="110000"/>
              </a:lnSpc>
              <a:spcBef>
                <a:spcPts val="0"/>
              </a:spcBef>
              <a:buNone/>
              <a:defRPr sz="600"/>
            </a:lvl1pPr>
            <a:lvl2pPr>
              <a:defRPr sz="500"/>
            </a:lvl2pPr>
            <a:lvl3pPr>
              <a:defRPr sz="500"/>
            </a:lvl3pPr>
            <a:lvl4pPr>
              <a:defRPr sz="500"/>
            </a:lvl4pPr>
            <a:lvl5pPr>
              <a:defRPr sz="500"/>
            </a:lvl5pPr>
          </a:lstStyle>
          <a:p>
            <a:pPr lvl="0"/>
            <a:r>
              <a:rPr lang="en-GB" dirty="0"/>
              <a:t>WaterAid/Photographer Name</a:t>
            </a:r>
          </a:p>
        </p:txBody>
      </p:sp>
      <p:sp>
        <p:nvSpPr>
          <p:cNvPr id="68" name="Text Placeholder 33">
            <a:extLst>
              <a:ext uri="{FF2B5EF4-FFF2-40B4-BE49-F238E27FC236}">
                <a16:creationId xmlns:a16="http://schemas.microsoft.com/office/drawing/2014/main" id="{BF31102F-2329-9843-9AD9-F28B990358D9}"/>
              </a:ext>
            </a:extLst>
          </p:cNvPr>
          <p:cNvSpPr>
            <a:spLocks noGrp="1"/>
          </p:cNvSpPr>
          <p:nvPr>
            <p:ph type="body" sz="quarter" idx="26" hasCustomPrompt="1"/>
          </p:nvPr>
        </p:nvSpPr>
        <p:spPr>
          <a:xfrm>
            <a:off x="355212" y="3985917"/>
            <a:ext cx="3347085" cy="207034"/>
          </a:xfrm>
          <a:prstGeom prst="rect">
            <a:avLst/>
          </a:prstGeom>
        </p:spPr>
        <p:txBody>
          <a:bodyPr lIns="72000" tIns="0" rIns="0" bIns="0" anchor="b"/>
          <a:lstStyle>
            <a:lvl1pPr marL="0" indent="0">
              <a:lnSpc>
                <a:spcPct val="110000"/>
              </a:lnSpc>
              <a:spcBef>
                <a:spcPts val="0"/>
              </a:spcBef>
              <a:buNone/>
              <a:defRPr sz="1500" b="1" i="0">
                <a:solidFill>
                  <a:schemeClr val="tx2"/>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Presenter name</a:t>
            </a:r>
          </a:p>
        </p:txBody>
      </p:sp>
      <p:sp>
        <p:nvSpPr>
          <p:cNvPr id="69" name="Text Placeholder 33">
            <a:extLst>
              <a:ext uri="{FF2B5EF4-FFF2-40B4-BE49-F238E27FC236}">
                <a16:creationId xmlns:a16="http://schemas.microsoft.com/office/drawing/2014/main" id="{13C7C72E-03F9-AE44-AE24-223F452D019A}"/>
              </a:ext>
            </a:extLst>
          </p:cNvPr>
          <p:cNvSpPr>
            <a:spLocks noGrp="1"/>
          </p:cNvSpPr>
          <p:nvPr>
            <p:ph type="body" sz="quarter" idx="27" hasCustomPrompt="1"/>
          </p:nvPr>
        </p:nvSpPr>
        <p:spPr>
          <a:xfrm>
            <a:off x="355212" y="4195874"/>
            <a:ext cx="3347085" cy="180000"/>
          </a:xfrm>
          <a:prstGeom prst="rect">
            <a:avLst/>
          </a:prstGeom>
        </p:spPr>
        <p:txBody>
          <a:bodyPr lIns="72000" tIns="0" rIns="0" bIns="0" anchor="b"/>
          <a:lstStyle>
            <a:lvl1pPr marL="0" indent="0">
              <a:lnSpc>
                <a:spcPct val="110000"/>
              </a:lnSpc>
              <a:spcBef>
                <a:spcPts val="0"/>
              </a:spcBef>
              <a:buNone/>
              <a:defRPr sz="1000" b="0" i="0">
                <a:solidFill>
                  <a:schemeClr val="tx1"/>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Role title</a:t>
            </a:r>
          </a:p>
        </p:txBody>
      </p:sp>
      <p:sp>
        <p:nvSpPr>
          <p:cNvPr id="70" name="Text Placeholder 33">
            <a:extLst>
              <a:ext uri="{FF2B5EF4-FFF2-40B4-BE49-F238E27FC236}">
                <a16:creationId xmlns:a16="http://schemas.microsoft.com/office/drawing/2014/main" id="{7F85FF1D-B9C6-FD42-93BA-901F59589B35}"/>
              </a:ext>
            </a:extLst>
          </p:cNvPr>
          <p:cNvSpPr>
            <a:spLocks noGrp="1"/>
          </p:cNvSpPr>
          <p:nvPr>
            <p:ph type="body" sz="quarter" idx="28" hasCustomPrompt="1"/>
          </p:nvPr>
        </p:nvSpPr>
        <p:spPr>
          <a:xfrm>
            <a:off x="355212" y="4375874"/>
            <a:ext cx="3347085" cy="180000"/>
          </a:xfrm>
          <a:prstGeom prst="rect">
            <a:avLst/>
          </a:prstGeom>
        </p:spPr>
        <p:txBody>
          <a:bodyPr lIns="72000" tIns="0" rIns="0" bIns="0" anchor="b"/>
          <a:lstStyle>
            <a:lvl1pPr marL="0" indent="0">
              <a:lnSpc>
                <a:spcPct val="110000"/>
              </a:lnSpc>
              <a:spcBef>
                <a:spcPts val="0"/>
              </a:spcBef>
              <a:buNone/>
              <a:defRPr sz="1000" b="0" i="0">
                <a:solidFill>
                  <a:schemeClr val="tx1"/>
                </a:solidFill>
                <a:latin typeface="Arial" panose="020B0604020202020204" pitchFamily="34" charset="0"/>
                <a:cs typeface="Arial" panose="020B0604020202020204" pitchFamily="34" charset="0"/>
              </a:defRPr>
            </a:lvl1pPr>
            <a:lvl2pPr marL="342900" indent="0">
              <a:buNone/>
              <a:defRPr sz="3500" b="1" i="0">
                <a:solidFill>
                  <a:schemeClr val="bg1"/>
                </a:solidFill>
                <a:latin typeface="Arial" panose="020B0604020202020204" pitchFamily="34" charset="0"/>
                <a:cs typeface="Arial" panose="020B0604020202020204" pitchFamily="34" charset="0"/>
              </a:defRPr>
            </a:lvl2pPr>
            <a:lvl3pPr marL="685800" indent="0">
              <a:buNone/>
              <a:defRPr sz="3500" b="1" i="0">
                <a:solidFill>
                  <a:schemeClr val="bg1"/>
                </a:solidFill>
                <a:latin typeface="Arial" panose="020B0604020202020204" pitchFamily="34" charset="0"/>
                <a:cs typeface="Arial" panose="020B0604020202020204" pitchFamily="34" charset="0"/>
              </a:defRPr>
            </a:lvl3pPr>
            <a:lvl4pPr marL="1028700" indent="0">
              <a:buNone/>
              <a:defRPr sz="3500" b="1" i="0">
                <a:solidFill>
                  <a:schemeClr val="bg1"/>
                </a:solidFill>
                <a:latin typeface="Arial" panose="020B0604020202020204" pitchFamily="34" charset="0"/>
                <a:cs typeface="Arial" panose="020B0604020202020204" pitchFamily="34" charset="0"/>
              </a:defRPr>
            </a:lvl4pPr>
            <a:lvl5pPr marL="1371600" indent="0">
              <a:buNone/>
              <a:defRPr sz="3500" b="1" i="0">
                <a:solidFill>
                  <a:schemeClr val="bg1"/>
                </a:solidFill>
                <a:latin typeface="Arial" panose="020B0604020202020204" pitchFamily="34" charset="0"/>
                <a:cs typeface="Arial" panose="020B0604020202020204" pitchFamily="34" charset="0"/>
              </a:defRPr>
            </a:lvl5pPr>
          </a:lstStyle>
          <a:p>
            <a:pPr lvl="0"/>
            <a:r>
              <a:rPr lang="en-GB" dirty="0"/>
              <a:t>Date</a:t>
            </a:r>
          </a:p>
        </p:txBody>
      </p:sp>
    </p:spTree>
    <p:extLst>
      <p:ext uri="{BB962C8B-B14F-4D97-AF65-F5344CB8AC3E}">
        <p14:creationId xmlns:p14="http://schemas.microsoft.com/office/powerpoint/2010/main" val="1666378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title</a:t>
            </a:r>
          </a:p>
        </p:txBody>
      </p:sp>
      <p:sp>
        <p:nvSpPr>
          <p:cNvPr id="6" name="Text Placeholder 3"/>
          <p:cNvSpPr>
            <a:spLocks noGrp="1"/>
          </p:cNvSpPr>
          <p:nvPr>
            <p:ph type="body" sz="quarter" idx="11" hasCustomPrompt="1"/>
          </p:nvPr>
        </p:nvSpPr>
        <p:spPr>
          <a:xfrm>
            <a:off x="357189" y="1205471"/>
            <a:ext cx="6291262" cy="3056967"/>
          </a:xfrm>
          <a:prstGeom prst="rect">
            <a:avLst/>
          </a:prstGeom>
        </p:spPr>
        <p:txBody>
          <a:bodyPr vert="horz" lIns="0" tIns="0" rIns="0" bIns="0"/>
          <a:lstStyle>
            <a:lvl1pPr marL="0" indent="0">
              <a:spcBef>
                <a:spcPts val="0"/>
              </a:spcBef>
              <a:buNone/>
              <a:defRPr sz="20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a:t>Click to add introduction text</a:t>
            </a:r>
          </a:p>
        </p:txBody>
      </p:sp>
    </p:spTree>
    <p:extLst>
      <p:ext uri="{BB962C8B-B14F-4D97-AF65-F5344CB8AC3E}">
        <p14:creationId xmlns:p14="http://schemas.microsoft.com/office/powerpoint/2010/main" val="551321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344488" y="2936050"/>
            <a:ext cx="6303962" cy="1321625"/>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4" name="Content Placeholder 2"/>
          <p:cNvSpPr>
            <a:spLocks noGrp="1"/>
          </p:cNvSpPr>
          <p:nvPr>
            <p:ph idx="17"/>
          </p:nvPr>
        </p:nvSpPr>
        <p:spPr>
          <a:xfrm>
            <a:off x="344488" y="1228090"/>
            <a:ext cx="6303962" cy="1618488"/>
          </a:xfrm>
          <a:prstGeom prst="rect">
            <a:avLst/>
          </a:prstGeom>
        </p:spPr>
        <p:txBody>
          <a:bodyPr lIns="0" tIns="0" rIns="0" bIns="0"/>
          <a:lstStyle>
            <a:lvl1pPr marL="0" indent="0">
              <a:lnSpc>
                <a:spcPct val="100000"/>
              </a:lnSpc>
              <a:spcBef>
                <a:spcPts val="0"/>
              </a:spcBef>
              <a:buClr>
                <a:schemeClr val="accent1"/>
              </a:buClr>
              <a:buFontTx/>
              <a:buNone/>
              <a:defRPr sz="18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5"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title</a:t>
            </a:r>
          </a:p>
        </p:txBody>
      </p:sp>
    </p:spTree>
    <p:extLst>
      <p:ext uri="{BB962C8B-B14F-4D97-AF65-F5344CB8AC3E}">
        <p14:creationId xmlns:p14="http://schemas.microsoft.com/office/powerpoint/2010/main" val="284089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19" name="Picture Placeholder 14"/>
          <p:cNvSpPr>
            <a:spLocks noGrp="1"/>
          </p:cNvSpPr>
          <p:nvPr>
            <p:ph type="pic" sz="quarter" idx="34" hasCustomPrompt="1"/>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13" name="Picture Placeholder 14"/>
          <p:cNvSpPr>
            <a:spLocks noGrp="1"/>
          </p:cNvSpPr>
          <p:nvPr>
            <p:ph type="pic" sz="quarter" idx="12" hasCustomPrompt="1"/>
          </p:nvPr>
        </p:nvSpPr>
        <p:spPr>
          <a:xfrm>
            <a:off x="2489072" y="363174"/>
            <a:ext cx="4186800" cy="4182137"/>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 or colour</a:t>
            </a:r>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3" name="Picture Placeholder 14"/>
          <p:cNvSpPr>
            <a:spLocks noGrp="1"/>
          </p:cNvSpPr>
          <p:nvPr>
            <p:ph type="pic" sz="quarter" idx="35" hasCustomPrompt="1"/>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22" name="Text Placeholder 2"/>
          <p:cNvSpPr>
            <a:spLocks noGrp="1"/>
          </p:cNvSpPr>
          <p:nvPr>
            <p:ph type="body" sz="quarter" idx="18" hasCustomPrompt="1"/>
          </p:nvPr>
        </p:nvSpPr>
        <p:spPr>
          <a:xfrm rot="16200000">
            <a:off x="747235" y="2498632"/>
            <a:ext cx="3657600" cy="180000"/>
          </a:xfrm>
          <a:prstGeom prst="rect">
            <a:avLst/>
          </a:prstGeom>
        </p:spPr>
        <p:txBody>
          <a:bodyPr vert="horz" lIns="0" tIns="0" rIns="0" bIns="0" anchor="b"/>
          <a:lstStyle>
            <a:lvl1pPr marL="0" indent="0">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 Picture Credit/Photographer</a:t>
            </a:r>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8" name="Content Placeholder 2"/>
          <p:cNvSpPr>
            <a:spLocks noGrp="1"/>
          </p:cNvSpPr>
          <p:nvPr>
            <p:ph idx="36"/>
          </p:nvPr>
        </p:nvSpPr>
        <p:spPr>
          <a:xfrm>
            <a:off x="6735414" y="363176"/>
            <a:ext cx="1846611" cy="1659300"/>
          </a:xfrm>
          <a:prstGeom prst="rect">
            <a:avLst/>
          </a:prstGeom>
        </p:spPr>
        <p:txBody>
          <a:bodyPr lIns="108000" tIns="72000" rIns="72000" bIns="0"/>
          <a:lstStyle>
            <a:lvl1pPr marL="0" indent="0" algn="l">
              <a:lnSpc>
                <a:spcPct val="100000"/>
              </a:lnSpc>
              <a:spcBef>
                <a:spcPts val="0"/>
              </a:spcBef>
              <a:buClr>
                <a:schemeClr val="accent1"/>
              </a:buClr>
              <a:buFontTx/>
              <a:buNone/>
              <a:defRPr sz="1100" b="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9" name="Picture Placeholder 14"/>
          <p:cNvSpPr>
            <a:spLocks noGrp="1"/>
          </p:cNvSpPr>
          <p:nvPr>
            <p:ph type="pic" sz="quarter" idx="42" hasCustomPrompt="1"/>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Tree>
    <p:extLst>
      <p:ext uri="{BB962C8B-B14F-4D97-AF65-F5344CB8AC3E}">
        <p14:creationId xmlns:p14="http://schemas.microsoft.com/office/powerpoint/2010/main" val="1448866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344488" y="1228090"/>
            <a:ext cx="6303962" cy="1618488"/>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2"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title</a:t>
            </a:r>
          </a:p>
        </p:txBody>
      </p:sp>
    </p:spTree>
    <p:extLst>
      <p:ext uri="{BB962C8B-B14F-4D97-AF65-F5344CB8AC3E}">
        <p14:creationId xmlns:p14="http://schemas.microsoft.com/office/powerpoint/2010/main" val="171573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Content 2">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344488" y="1228090"/>
            <a:ext cx="3319462" cy="2880000"/>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2" name="Title 8"/>
          <p:cNvSpPr>
            <a:spLocks noGrp="1"/>
          </p:cNvSpPr>
          <p:nvPr>
            <p:ph type="title" hasCustomPrompt="1"/>
          </p:nvPr>
        </p:nvSpPr>
        <p:spPr>
          <a:xfrm>
            <a:off x="344487" y="268288"/>
            <a:ext cx="8435975" cy="504000"/>
          </a:xfrm>
          <a:prstGeom prst="rect">
            <a:avLst/>
          </a:prstGeom>
        </p:spPr>
        <p:txBody>
          <a:bodyPr vert="horz" wrap="square" lIns="0" tIns="0" r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title</a:t>
            </a:r>
          </a:p>
        </p:txBody>
      </p:sp>
      <p:sp>
        <p:nvSpPr>
          <p:cNvPr id="15" name="Content Placeholder 2"/>
          <p:cNvSpPr>
            <a:spLocks noGrp="1"/>
          </p:cNvSpPr>
          <p:nvPr>
            <p:ph idx="17" hasCustomPrompt="1"/>
          </p:nvPr>
        </p:nvSpPr>
        <p:spPr>
          <a:xfrm>
            <a:off x="4067944" y="1228090"/>
            <a:ext cx="3319462" cy="2880000"/>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Tree>
    <p:extLst>
      <p:ext uri="{BB962C8B-B14F-4D97-AF65-F5344CB8AC3E}">
        <p14:creationId xmlns:p14="http://schemas.microsoft.com/office/powerpoint/2010/main" val="2725791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head Bullet Content 2">
    <p:spTree>
      <p:nvGrpSpPr>
        <p:cNvPr id="1" name=""/>
        <p:cNvGrpSpPr/>
        <p:nvPr/>
      </p:nvGrpSpPr>
      <p:grpSpPr>
        <a:xfrm>
          <a:off x="0" y="0"/>
          <a:ext cx="0" cy="0"/>
          <a:chOff x="0" y="0"/>
          <a:chExt cx="0" cy="0"/>
        </a:xfrm>
      </p:grpSpPr>
      <p:sp>
        <p:nvSpPr>
          <p:cNvPr id="10" name="Title 8"/>
          <p:cNvSpPr>
            <a:spLocks noGrp="1"/>
          </p:cNvSpPr>
          <p:nvPr>
            <p:ph type="title" hasCustomPrompt="1"/>
          </p:nvPr>
        </p:nvSpPr>
        <p:spPr>
          <a:xfrm>
            <a:off x="344487" y="268288"/>
            <a:ext cx="8435975" cy="504000"/>
          </a:xfrm>
          <a:prstGeom prst="rect">
            <a:avLst/>
          </a:prstGeom>
        </p:spPr>
        <p:txBody>
          <a:bodyPr vert="horz" lIns="0" tIns="0" r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title</a:t>
            </a:r>
          </a:p>
        </p:txBody>
      </p:sp>
      <p:sp>
        <p:nvSpPr>
          <p:cNvPr id="16" name="Content Placeholder 2"/>
          <p:cNvSpPr>
            <a:spLocks noGrp="1"/>
          </p:cNvSpPr>
          <p:nvPr>
            <p:ph idx="20" hasCustomPrompt="1"/>
          </p:nvPr>
        </p:nvSpPr>
        <p:spPr>
          <a:xfrm>
            <a:off x="344488" y="1253490"/>
            <a:ext cx="3348000" cy="435610"/>
          </a:xfrm>
          <a:prstGeom prst="rect">
            <a:avLst/>
          </a:prstGeom>
        </p:spPr>
        <p:txBody>
          <a:bodyPr lIns="0" tIns="0" rIns="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Sub-heading</a:t>
            </a:r>
          </a:p>
        </p:txBody>
      </p:sp>
      <p:sp>
        <p:nvSpPr>
          <p:cNvPr id="17" name="Content Placeholder 2"/>
          <p:cNvSpPr>
            <a:spLocks noGrp="1"/>
          </p:cNvSpPr>
          <p:nvPr>
            <p:ph idx="21"/>
          </p:nvPr>
        </p:nvSpPr>
        <p:spPr>
          <a:xfrm>
            <a:off x="4036194" y="1738204"/>
            <a:ext cx="3348000" cy="2520000"/>
          </a:xfrm>
          <a:prstGeom prst="rect">
            <a:avLst/>
          </a:prstGeom>
        </p:spPr>
        <p:txBody>
          <a:bodyPr lIns="0" tIns="0" rIns="0" bIns="0"/>
          <a:lstStyle>
            <a:lvl1pPr marL="144000" indent="-144000">
              <a:lnSpc>
                <a:spcPct val="100000"/>
              </a:lnSpc>
              <a:spcBef>
                <a:spcPts val="0"/>
              </a:spcBef>
              <a:buClr>
                <a:schemeClr val="accent1"/>
              </a:buClr>
              <a:buFont typeface="Arial"/>
              <a:buChar char="•"/>
              <a:defRPr sz="16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8" name="Content Placeholder 2"/>
          <p:cNvSpPr>
            <a:spLocks noGrp="1"/>
          </p:cNvSpPr>
          <p:nvPr>
            <p:ph idx="17"/>
          </p:nvPr>
        </p:nvSpPr>
        <p:spPr>
          <a:xfrm>
            <a:off x="344488" y="1738204"/>
            <a:ext cx="3348000" cy="2520000"/>
          </a:xfrm>
          <a:prstGeom prst="rect">
            <a:avLst/>
          </a:prstGeom>
        </p:spPr>
        <p:txBody>
          <a:bodyPr lIns="0" tIns="0" rIns="0" bIns="0"/>
          <a:lstStyle>
            <a:lvl1pPr marL="144000" indent="-144000">
              <a:lnSpc>
                <a:spcPct val="100000"/>
              </a:lnSpc>
              <a:spcBef>
                <a:spcPts val="0"/>
              </a:spcBef>
              <a:buClr>
                <a:schemeClr val="accent1"/>
              </a:buClr>
              <a:buFont typeface="Arial"/>
              <a:buChar char="•"/>
              <a:defRPr sz="16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Tree>
    <p:extLst>
      <p:ext uri="{BB962C8B-B14F-4D97-AF65-F5344CB8AC3E}">
        <p14:creationId xmlns:p14="http://schemas.microsoft.com/office/powerpoint/2010/main" val="914943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Content Picture Right">
    <p:spTree>
      <p:nvGrpSpPr>
        <p:cNvPr id="1" name=""/>
        <p:cNvGrpSpPr/>
        <p:nvPr/>
      </p:nvGrpSpPr>
      <p:grpSpPr>
        <a:xfrm>
          <a:off x="0" y="0"/>
          <a:ext cx="0" cy="0"/>
          <a:chOff x="0" y="0"/>
          <a:chExt cx="0" cy="0"/>
        </a:xfrm>
      </p:grpSpPr>
      <p:sp>
        <p:nvSpPr>
          <p:cNvPr id="12" name="Title 8"/>
          <p:cNvSpPr>
            <a:spLocks noGrp="1"/>
          </p:cNvSpPr>
          <p:nvPr>
            <p:ph type="title" hasCustomPrompt="1"/>
          </p:nvPr>
        </p:nvSpPr>
        <p:spPr>
          <a:xfrm>
            <a:off x="344487" y="268288"/>
            <a:ext cx="4094163"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title</a:t>
            </a:r>
          </a:p>
        </p:txBody>
      </p:sp>
      <p:sp>
        <p:nvSpPr>
          <p:cNvPr id="16" name="Picture Placeholder 14"/>
          <p:cNvSpPr>
            <a:spLocks noGrp="1"/>
          </p:cNvSpPr>
          <p:nvPr>
            <p:ph type="pic" sz="quarter" idx="12" hasCustomPrompt="1"/>
          </p:nvPr>
        </p:nvSpPr>
        <p:spPr>
          <a:xfrm>
            <a:off x="4953000" y="354012"/>
            <a:ext cx="3827462" cy="4141788"/>
          </a:xfrm>
          <a:prstGeom prst="roundRect">
            <a:avLst>
              <a:gd name="adj" fmla="val 2302"/>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a:t>
            </a:r>
          </a:p>
        </p:txBody>
      </p:sp>
      <p:sp>
        <p:nvSpPr>
          <p:cNvPr id="3" name="Text Placeholder 2"/>
          <p:cNvSpPr>
            <a:spLocks noGrp="1"/>
          </p:cNvSpPr>
          <p:nvPr>
            <p:ph type="body" sz="quarter" idx="18" hasCustomPrompt="1"/>
          </p:nvPr>
        </p:nvSpPr>
        <p:spPr>
          <a:xfrm rot="16200000">
            <a:off x="6867193" y="2443538"/>
            <a:ext cx="3657600" cy="180000"/>
          </a:xfrm>
          <a:prstGeom prst="rect">
            <a:avLst/>
          </a:prstGeom>
        </p:spPr>
        <p:txBody>
          <a:bodyPr vert="horz" lIns="0" tIns="0" rIns="0" bIns="0"/>
          <a:lstStyle>
            <a:lvl1pPr marL="0" indent="0">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 Picture Credit/Photographer</a:t>
            </a:r>
          </a:p>
        </p:txBody>
      </p:sp>
      <p:sp>
        <p:nvSpPr>
          <p:cNvPr id="18" name="Content Placeholder 2"/>
          <p:cNvSpPr>
            <a:spLocks noGrp="1"/>
          </p:cNvSpPr>
          <p:nvPr>
            <p:ph idx="20" hasCustomPrompt="1"/>
          </p:nvPr>
        </p:nvSpPr>
        <p:spPr>
          <a:xfrm>
            <a:off x="344488" y="1253490"/>
            <a:ext cx="4093200" cy="435610"/>
          </a:xfrm>
          <a:prstGeom prst="rect">
            <a:avLst/>
          </a:prstGeom>
        </p:spPr>
        <p:txBody>
          <a:bodyPr lIns="0" tIns="0" rIns="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Sub-heading</a:t>
            </a:r>
          </a:p>
        </p:txBody>
      </p:sp>
      <p:sp>
        <p:nvSpPr>
          <p:cNvPr id="21" name="Content Placeholder 2"/>
          <p:cNvSpPr>
            <a:spLocks noGrp="1"/>
          </p:cNvSpPr>
          <p:nvPr>
            <p:ph idx="17"/>
          </p:nvPr>
        </p:nvSpPr>
        <p:spPr>
          <a:xfrm>
            <a:off x="344488" y="1738205"/>
            <a:ext cx="4094162" cy="2477135"/>
          </a:xfrm>
          <a:prstGeom prst="rect">
            <a:avLst/>
          </a:prstGeom>
        </p:spPr>
        <p:txBody>
          <a:bodyPr lIns="0" tIns="0" rIns="0" bIns="0"/>
          <a:lstStyle>
            <a:lvl1pPr marL="0" indent="0">
              <a:lnSpc>
                <a:spcPct val="100000"/>
              </a:lnSpc>
              <a:spcBef>
                <a:spcPts val="0"/>
              </a:spcBef>
              <a:buClr>
                <a:schemeClr val="accent1"/>
              </a:buClr>
              <a:buFont typeface="Arial"/>
              <a:buNone/>
              <a:defRPr sz="16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Tree>
    <p:extLst>
      <p:ext uri="{BB962C8B-B14F-4D97-AF65-F5344CB8AC3E}">
        <p14:creationId xmlns:p14="http://schemas.microsoft.com/office/powerpoint/2010/main" val="620309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Content Picture Left">
    <p:spTree>
      <p:nvGrpSpPr>
        <p:cNvPr id="1" name=""/>
        <p:cNvGrpSpPr/>
        <p:nvPr/>
      </p:nvGrpSpPr>
      <p:grpSpPr>
        <a:xfrm>
          <a:off x="0" y="0"/>
          <a:ext cx="0" cy="0"/>
          <a:chOff x="0" y="0"/>
          <a:chExt cx="0" cy="0"/>
        </a:xfrm>
      </p:grpSpPr>
      <p:sp>
        <p:nvSpPr>
          <p:cNvPr id="12" name="Title 8"/>
          <p:cNvSpPr>
            <a:spLocks noGrp="1"/>
          </p:cNvSpPr>
          <p:nvPr>
            <p:ph type="title" hasCustomPrompt="1"/>
          </p:nvPr>
        </p:nvSpPr>
        <p:spPr>
          <a:xfrm>
            <a:off x="4684712" y="268288"/>
            <a:ext cx="4094163"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title</a:t>
            </a:r>
          </a:p>
        </p:txBody>
      </p:sp>
      <p:sp>
        <p:nvSpPr>
          <p:cNvPr id="16" name="Picture Placeholder 14"/>
          <p:cNvSpPr>
            <a:spLocks noGrp="1"/>
          </p:cNvSpPr>
          <p:nvPr>
            <p:ph type="pic" sz="quarter" idx="12" hasCustomPrompt="1"/>
          </p:nvPr>
        </p:nvSpPr>
        <p:spPr>
          <a:xfrm>
            <a:off x="357188" y="354012"/>
            <a:ext cx="3827462" cy="4141788"/>
          </a:xfrm>
          <a:prstGeom prst="roundRect">
            <a:avLst>
              <a:gd name="adj" fmla="val 2302"/>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a:t>
            </a:r>
          </a:p>
        </p:txBody>
      </p:sp>
      <p:sp>
        <p:nvSpPr>
          <p:cNvPr id="18" name="Content Placeholder 2"/>
          <p:cNvSpPr>
            <a:spLocks noGrp="1"/>
          </p:cNvSpPr>
          <p:nvPr>
            <p:ph idx="20" hasCustomPrompt="1"/>
          </p:nvPr>
        </p:nvSpPr>
        <p:spPr>
          <a:xfrm>
            <a:off x="4684713" y="1253490"/>
            <a:ext cx="4093200" cy="435610"/>
          </a:xfrm>
          <a:prstGeom prst="rect">
            <a:avLst/>
          </a:prstGeom>
        </p:spPr>
        <p:txBody>
          <a:bodyPr lIns="0" tIns="0" rIns="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Sub-heading</a:t>
            </a:r>
          </a:p>
        </p:txBody>
      </p:sp>
      <p:sp>
        <p:nvSpPr>
          <p:cNvPr id="21" name="Content Placeholder 2"/>
          <p:cNvSpPr>
            <a:spLocks noGrp="1"/>
          </p:cNvSpPr>
          <p:nvPr>
            <p:ph idx="17"/>
          </p:nvPr>
        </p:nvSpPr>
        <p:spPr>
          <a:xfrm>
            <a:off x="4684713" y="1738205"/>
            <a:ext cx="4094162" cy="2477135"/>
          </a:xfrm>
          <a:prstGeom prst="rect">
            <a:avLst/>
          </a:prstGeom>
        </p:spPr>
        <p:txBody>
          <a:bodyPr lIns="0" tIns="0" rIns="0" bIns="0"/>
          <a:lstStyle>
            <a:lvl1pPr marL="0" indent="0">
              <a:lnSpc>
                <a:spcPct val="100000"/>
              </a:lnSpc>
              <a:spcBef>
                <a:spcPts val="0"/>
              </a:spcBef>
              <a:buClr>
                <a:schemeClr val="accent1"/>
              </a:buClr>
              <a:buFont typeface="Arial"/>
              <a:buNone/>
              <a:defRPr sz="16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3" name="Text Placeholder 2"/>
          <p:cNvSpPr>
            <a:spLocks noGrp="1"/>
          </p:cNvSpPr>
          <p:nvPr>
            <p:ph type="body" sz="quarter" idx="18" hasCustomPrompt="1"/>
          </p:nvPr>
        </p:nvSpPr>
        <p:spPr>
          <a:xfrm>
            <a:off x="459318" y="4318202"/>
            <a:ext cx="3657600" cy="180000"/>
          </a:xfrm>
          <a:prstGeom prst="rect">
            <a:avLst/>
          </a:prstGeom>
        </p:spPr>
        <p:txBody>
          <a:bodyPr vert="horz" lIns="0" tIns="0" rIns="0" bIns="0"/>
          <a:lstStyle>
            <a:lvl1pPr marL="0" indent="0">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 Picture Credit/Photographer</a:t>
            </a:r>
          </a:p>
        </p:txBody>
      </p:sp>
    </p:spTree>
    <p:extLst>
      <p:ext uri="{BB962C8B-B14F-4D97-AF65-F5344CB8AC3E}">
        <p14:creationId xmlns:p14="http://schemas.microsoft.com/office/powerpoint/2010/main" val="203478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19" name="Picture Placeholder 14"/>
          <p:cNvSpPr>
            <a:spLocks noGrp="1"/>
          </p:cNvSpPr>
          <p:nvPr>
            <p:ph type="pic" sz="quarter" idx="34" hasCustomPrompt="1"/>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13" name="Picture Placeholder 14"/>
          <p:cNvSpPr>
            <a:spLocks noGrp="1"/>
          </p:cNvSpPr>
          <p:nvPr>
            <p:ph type="pic" sz="quarter" idx="12" hasCustomPrompt="1"/>
          </p:nvPr>
        </p:nvSpPr>
        <p:spPr>
          <a:xfrm>
            <a:off x="2489072" y="363174"/>
            <a:ext cx="4186800" cy="4182137"/>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 or colour</a:t>
            </a:r>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3" name="Picture Placeholder 14"/>
          <p:cNvSpPr>
            <a:spLocks noGrp="1"/>
          </p:cNvSpPr>
          <p:nvPr>
            <p:ph type="pic" sz="quarter" idx="35" hasCustomPrompt="1"/>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22" name="Text Placeholder 2"/>
          <p:cNvSpPr>
            <a:spLocks noGrp="1"/>
          </p:cNvSpPr>
          <p:nvPr>
            <p:ph type="body" sz="quarter" idx="18" hasCustomPrompt="1"/>
          </p:nvPr>
        </p:nvSpPr>
        <p:spPr>
          <a:xfrm rot="16200000">
            <a:off x="747235" y="2498632"/>
            <a:ext cx="3657600" cy="180000"/>
          </a:xfrm>
          <a:prstGeom prst="rect">
            <a:avLst/>
          </a:prstGeom>
        </p:spPr>
        <p:txBody>
          <a:bodyPr vert="horz" lIns="0" tIns="0" rIns="0" bIns="0" anchor="b"/>
          <a:lstStyle>
            <a:lvl1pPr marL="0" indent="0">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 Picture Credit/Photographer</a:t>
            </a:r>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8" name="Content Placeholder 2"/>
          <p:cNvSpPr>
            <a:spLocks noGrp="1"/>
          </p:cNvSpPr>
          <p:nvPr>
            <p:ph idx="36"/>
          </p:nvPr>
        </p:nvSpPr>
        <p:spPr>
          <a:xfrm>
            <a:off x="6735414" y="363176"/>
            <a:ext cx="1846611" cy="1659300"/>
          </a:xfrm>
          <a:prstGeom prst="rect">
            <a:avLst/>
          </a:prstGeom>
        </p:spPr>
        <p:txBody>
          <a:bodyPr lIns="108000" tIns="72000" rIns="72000" bIns="0"/>
          <a:lstStyle>
            <a:lvl1pPr marL="0" indent="0" algn="l">
              <a:lnSpc>
                <a:spcPct val="100000"/>
              </a:lnSpc>
              <a:spcBef>
                <a:spcPts val="0"/>
              </a:spcBef>
              <a:buClr>
                <a:schemeClr val="accent1"/>
              </a:buClr>
              <a:buFontTx/>
              <a:buNone/>
              <a:defRPr sz="1100" b="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9" name="Picture Placeholder 14"/>
          <p:cNvSpPr>
            <a:spLocks noGrp="1"/>
          </p:cNvSpPr>
          <p:nvPr>
            <p:ph type="pic" sz="quarter" idx="42" hasCustomPrompt="1"/>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Tree>
    <p:extLst>
      <p:ext uri="{BB962C8B-B14F-4D97-AF65-F5344CB8AC3E}">
        <p14:creationId xmlns:p14="http://schemas.microsoft.com/office/powerpoint/2010/main" val="2981777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id Sample 1">
    <p:spTree>
      <p:nvGrpSpPr>
        <p:cNvPr id="1" name=""/>
        <p:cNvGrpSpPr/>
        <p:nvPr/>
      </p:nvGrpSpPr>
      <p:grpSpPr>
        <a:xfrm>
          <a:off x="0" y="0"/>
          <a:ext cx="0" cy="0"/>
          <a:chOff x="0" y="0"/>
          <a:chExt cx="0" cy="0"/>
        </a:xfrm>
      </p:grpSpPr>
      <p:sp>
        <p:nvSpPr>
          <p:cNvPr id="9" name="Picture Placeholder 14"/>
          <p:cNvSpPr>
            <a:spLocks noGrp="1"/>
          </p:cNvSpPr>
          <p:nvPr>
            <p:ph type="pic" sz="quarter" idx="12" hasCustomPrompt="1"/>
          </p:nvPr>
        </p:nvSpPr>
        <p:spPr>
          <a:xfrm>
            <a:off x="361823" y="363538"/>
            <a:ext cx="6305677" cy="4185722"/>
          </a:xfrm>
          <a:prstGeom prst="roundRect">
            <a:avLst>
              <a:gd name="adj" fmla="val 2302"/>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a:t>
            </a:r>
          </a:p>
        </p:txBody>
      </p:sp>
      <p:sp>
        <p:nvSpPr>
          <p:cNvPr id="15" name="SmartArt Placeholder 8"/>
          <p:cNvSpPr>
            <a:spLocks noGrp="1"/>
          </p:cNvSpPr>
          <p:nvPr>
            <p:ph type="dgm" sz="quarter" idx="21" hasCustomPrompt="1"/>
          </p:nvPr>
        </p:nvSpPr>
        <p:spPr>
          <a:xfrm>
            <a:off x="6736290" y="363538"/>
            <a:ext cx="2051999" cy="2055812"/>
          </a:xfrm>
          <a:prstGeom prst="roundRect">
            <a:avLst>
              <a:gd name="adj" fmla="val 3136"/>
            </a:avLst>
          </a:prstGeom>
        </p:spPr>
        <p:txBody>
          <a:bodyPr vert="horz" anchor="b"/>
          <a:lstStyle>
            <a:lvl1pPr marL="0" indent="0" algn="ctr">
              <a:buFontTx/>
              <a:buNone/>
              <a:defRPr sz="1100" b="0"/>
            </a:lvl1pPr>
          </a:lstStyle>
          <a:p>
            <a:r>
              <a:rPr lang="en-US"/>
              <a:t>Click to add </a:t>
            </a:r>
            <a:r>
              <a:rPr lang="en-US" err="1"/>
              <a:t>colour</a:t>
            </a:r>
            <a:endParaRPr lang="en-US"/>
          </a:p>
        </p:txBody>
      </p:sp>
      <p:sp>
        <p:nvSpPr>
          <p:cNvPr id="17" name="Content Placeholder 2"/>
          <p:cNvSpPr>
            <a:spLocks noGrp="1"/>
          </p:cNvSpPr>
          <p:nvPr>
            <p:ph idx="20" hasCustomPrompt="1"/>
          </p:nvPr>
        </p:nvSpPr>
        <p:spPr>
          <a:xfrm>
            <a:off x="6736289" y="370545"/>
            <a:ext cx="2051999" cy="1712255"/>
          </a:xfrm>
          <a:prstGeom prst="rect">
            <a:avLst/>
          </a:prstGeom>
        </p:spPr>
        <p:txBody>
          <a:bodyPr lIns="144000" tIns="72000" rIns="72000" bIns="0"/>
          <a:lstStyle>
            <a:lvl1pPr marL="0" indent="0">
              <a:lnSpc>
                <a:spcPct val="100000"/>
              </a:lnSpc>
              <a:spcBef>
                <a:spcPts val="0"/>
              </a:spcBef>
              <a:buClr>
                <a:schemeClr val="accent1"/>
              </a:buClr>
              <a:buFontTx/>
              <a:buNone/>
              <a:defRPr sz="1600" b="1" baseline="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 and change text to white.</a:t>
            </a:r>
          </a:p>
        </p:txBody>
      </p:sp>
      <p:sp>
        <p:nvSpPr>
          <p:cNvPr id="12" name="Text Placeholder 2"/>
          <p:cNvSpPr>
            <a:spLocks noGrp="1"/>
          </p:cNvSpPr>
          <p:nvPr>
            <p:ph type="body" sz="quarter" idx="18" hasCustomPrompt="1"/>
          </p:nvPr>
        </p:nvSpPr>
        <p:spPr>
          <a:xfrm rot="16200000">
            <a:off x="-1374292" y="2498632"/>
            <a:ext cx="3657600" cy="180000"/>
          </a:xfrm>
          <a:prstGeom prst="rect">
            <a:avLst/>
          </a:prstGeom>
        </p:spPr>
        <p:txBody>
          <a:bodyPr vert="horz" lIns="0" tIns="0" rIns="0" bIns="0" anchor="b"/>
          <a:lstStyle>
            <a:lvl1pPr marL="0" indent="0">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 Picture Credit/Photographer</a:t>
            </a:r>
          </a:p>
        </p:txBody>
      </p:sp>
      <p:sp>
        <p:nvSpPr>
          <p:cNvPr id="7" name="Picture Placeholder 14"/>
          <p:cNvSpPr>
            <a:spLocks noGrp="1"/>
          </p:cNvSpPr>
          <p:nvPr>
            <p:ph type="pic" sz="quarter" idx="28" hasCustomPrompt="1"/>
          </p:nvPr>
        </p:nvSpPr>
        <p:spPr>
          <a:xfrm>
            <a:off x="6736290" y="2485775"/>
            <a:ext cx="997200" cy="2056362"/>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Tree>
    <p:extLst>
      <p:ext uri="{BB962C8B-B14F-4D97-AF65-F5344CB8AC3E}">
        <p14:creationId xmlns:p14="http://schemas.microsoft.com/office/powerpoint/2010/main" val="684624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id Sample 2">
    <p:spTree>
      <p:nvGrpSpPr>
        <p:cNvPr id="1" name=""/>
        <p:cNvGrpSpPr/>
        <p:nvPr/>
      </p:nvGrpSpPr>
      <p:grpSpPr>
        <a:xfrm>
          <a:off x="0" y="0"/>
          <a:ext cx="0" cy="0"/>
          <a:chOff x="0" y="0"/>
          <a:chExt cx="0" cy="0"/>
        </a:xfrm>
      </p:grpSpPr>
      <p:sp>
        <p:nvSpPr>
          <p:cNvPr id="13" name="Picture Placeholder 14"/>
          <p:cNvSpPr>
            <a:spLocks noGrp="1"/>
          </p:cNvSpPr>
          <p:nvPr>
            <p:ph type="pic" sz="quarter" idx="12" hasCustomPrompt="1"/>
          </p:nvPr>
        </p:nvSpPr>
        <p:spPr>
          <a:xfrm>
            <a:off x="368173" y="363538"/>
            <a:ext cx="5238877" cy="4185722"/>
          </a:xfrm>
          <a:prstGeom prst="roundRect">
            <a:avLst>
              <a:gd name="adj" fmla="val 1240"/>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a:t>
            </a:r>
          </a:p>
        </p:txBody>
      </p:sp>
      <p:sp>
        <p:nvSpPr>
          <p:cNvPr id="15" name="SmartArt Placeholder 8"/>
          <p:cNvSpPr>
            <a:spLocks noGrp="1"/>
          </p:cNvSpPr>
          <p:nvPr>
            <p:ph type="dgm" sz="quarter" idx="21" hasCustomPrompt="1"/>
          </p:nvPr>
        </p:nvSpPr>
        <p:spPr>
          <a:xfrm>
            <a:off x="5675840" y="363538"/>
            <a:ext cx="2051999" cy="2055812"/>
          </a:xfrm>
          <a:prstGeom prst="roundRect">
            <a:avLst>
              <a:gd name="adj" fmla="val 3136"/>
            </a:avLst>
          </a:prstGeom>
        </p:spPr>
        <p:txBody>
          <a:bodyPr vert="horz" anchor="b"/>
          <a:lstStyle>
            <a:lvl1pPr marL="0" indent="0" algn="ctr">
              <a:buFontTx/>
              <a:buNone/>
              <a:defRPr sz="1100" b="0"/>
            </a:lvl1pPr>
          </a:lstStyle>
          <a:p>
            <a:r>
              <a:rPr lang="en-US"/>
              <a:t>Click to add </a:t>
            </a:r>
            <a:r>
              <a:rPr lang="en-US" err="1"/>
              <a:t>colour</a:t>
            </a:r>
            <a:endParaRPr lang="en-US"/>
          </a:p>
        </p:txBody>
      </p:sp>
      <p:sp>
        <p:nvSpPr>
          <p:cNvPr id="17" name="Content Placeholder 2"/>
          <p:cNvSpPr>
            <a:spLocks noGrp="1"/>
          </p:cNvSpPr>
          <p:nvPr>
            <p:ph idx="20" hasCustomPrompt="1"/>
          </p:nvPr>
        </p:nvSpPr>
        <p:spPr>
          <a:xfrm>
            <a:off x="5675839" y="370545"/>
            <a:ext cx="2051999" cy="1712255"/>
          </a:xfrm>
          <a:prstGeom prst="rect">
            <a:avLst/>
          </a:prstGeom>
        </p:spPr>
        <p:txBody>
          <a:bodyPr lIns="144000" tIns="72000" rIns="72000" bIns="0"/>
          <a:lstStyle>
            <a:lvl1pPr marL="0" indent="0">
              <a:lnSpc>
                <a:spcPct val="100000"/>
              </a:lnSpc>
              <a:spcBef>
                <a:spcPts val="0"/>
              </a:spcBef>
              <a:buClr>
                <a:schemeClr val="accent1"/>
              </a:buClr>
              <a:buFontTx/>
              <a:buNone/>
              <a:defRPr sz="1600" b="1" baseline="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 and change text to white</a:t>
            </a:r>
          </a:p>
        </p:txBody>
      </p:sp>
      <p:sp>
        <p:nvSpPr>
          <p:cNvPr id="7" name="Picture Placeholder 14"/>
          <p:cNvSpPr>
            <a:spLocks noGrp="1"/>
          </p:cNvSpPr>
          <p:nvPr>
            <p:ph type="pic" sz="quarter" idx="22" hasCustomPrompt="1"/>
          </p:nvPr>
        </p:nvSpPr>
        <p:spPr>
          <a:xfrm>
            <a:off x="6737353" y="2497666"/>
            <a:ext cx="2043110" cy="982133"/>
          </a:xfrm>
          <a:prstGeom prst="roundRect">
            <a:avLst>
              <a:gd name="adj" fmla="val 4630"/>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a:t>
            </a:r>
          </a:p>
        </p:txBody>
      </p:sp>
      <p:sp>
        <p:nvSpPr>
          <p:cNvPr id="9" name="Picture Placeholder 14"/>
          <p:cNvSpPr>
            <a:spLocks noGrp="1"/>
          </p:cNvSpPr>
          <p:nvPr>
            <p:ph type="pic" sz="quarter" idx="28" hasCustomPrompt="1"/>
          </p:nvPr>
        </p:nvSpPr>
        <p:spPr>
          <a:xfrm>
            <a:off x="5673953" y="2492898"/>
            <a:ext cx="997200" cy="2056362"/>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10" name="Picture Placeholder 14"/>
          <p:cNvSpPr>
            <a:spLocks noGrp="1"/>
          </p:cNvSpPr>
          <p:nvPr>
            <p:ph type="pic" sz="quarter" idx="29" hasCustomPrompt="1"/>
          </p:nvPr>
        </p:nvSpPr>
        <p:spPr>
          <a:xfrm>
            <a:off x="7795263" y="1422150"/>
            <a:ext cx="985200" cy="9972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Tree>
    <p:extLst>
      <p:ext uri="{BB962C8B-B14F-4D97-AF65-F5344CB8AC3E}">
        <p14:creationId xmlns:p14="http://schemas.microsoft.com/office/powerpoint/2010/main" val="3199172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page Picture / Content box">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5143500"/>
          </a:xfrm>
          <a:prstGeom prst="rect">
            <a:avLst/>
          </a:prstGeom>
        </p:spPr>
        <p:txBody>
          <a:bodyPr vert="horz" anchor="t"/>
          <a:lstStyle>
            <a:lvl1pPr marL="0" marR="0" indent="0" algn="ctr" defTabSz="457200" rtl="0" eaLnBrk="1" fontAlgn="auto" latinLnBrk="0" hangingPunct="1">
              <a:lnSpc>
                <a:spcPct val="100000"/>
              </a:lnSpc>
              <a:spcBef>
                <a:spcPct val="20000"/>
              </a:spcBef>
              <a:spcAft>
                <a:spcPts val="0"/>
              </a:spcAft>
              <a:buClrTx/>
              <a:buSzTx/>
              <a:buFont typeface="Arial"/>
              <a:buNone/>
              <a:tabLst/>
              <a:defRPr sz="1100"/>
            </a:lvl1pPr>
          </a:lstStyle>
          <a:p>
            <a:r>
              <a:rPr lang="en-GB" noProof="0"/>
              <a:t>Click icon to add picture</a:t>
            </a:r>
          </a:p>
        </p:txBody>
      </p:sp>
      <p:sp>
        <p:nvSpPr>
          <p:cNvPr id="12" name="Picture Placeholder 14"/>
          <p:cNvSpPr>
            <a:spLocks noGrp="1"/>
          </p:cNvSpPr>
          <p:nvPr>
            <p:ph type="pic" sz="quarter" idx="34" hasCustomPrompt="1"/>
          </p:nvPr>
        </p:nvSpPr>
        <p:spPr>
          <a:xfrm>
            <a:off x="366710" y="359998"/>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13" name="Content Placeholder 2"/>
          <p:cNvSpPr>
            <a:spLocks noGrp="1"/>
          </p:cNvSpPr>
          <p:nvPr>
            <p:ph idx="36"/>
          </p:nvPr>
        </p:nvSpPr>
        <p:spPr>
          <a:xfrm>
            <a:off x="366709" y="360001"/>
            <a:ext cx="2059200"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6" name="Text Placeholder 2"/>
          <p:cNvSpPr>
            <a:spLocks noGrp="1"/>
          </p:cNvSpPr>
          <p:nvPr>
            <p:ph type="body" sz="quarter" idx="18" hasCustomPrompt="1"/>
          </p:nvPr>
        </p:nvSpPr>
        <p:spPr>
          <a:xfrm rot="16200000">
            <a:off x="6611359" y="2508209"/>
            <a:ext cx="4572000" cy="180000"/>
          </a:xfrm>
          <a:prstGeom prst="rect">
            <a:avLst/>
          </a:prstGeom>
        </p:spPr>
        <p:txBody>
          <a:bodyPr vert="horz" lIns="0" tIns="0" rIns="0" bIns="0" anchor="b" anchorCtr="0"/>
          <a:lstStyle>
            <a:lvl1pPr marL="0" indent="0" algn="l">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 Picture Credit/Photographer</a:t>
            </a:r>
          </a:p>
        </p:txBody>
      </p:sp>
      <p:sp>
        <p:nvSpPr>
          <p:cNvPr id="8" name="Content Placeholder 2"/>
          <p:cNvSpPr>
            <a:spLocks noGrp="1"/>
          </p:cNvSpPr>
          <p:nvPr>
            <p:ph idx="37" hasCustomPrompt="1"/>
          </p:nvPr>
        </p:nvSpPr>
        <p:spPr>
          <a:xfrm>
            <a:off x="1432423" y="2487248"/>
            <a:ext cx="997088" cy="251881"/>
          </a:xfrm>
          <a:prstGeom prst="rect">
            <a:avLst/>
          </a:prstGeom>
        </p:spPr>
        <p:txBody>
          <a:bodyPr lIns="0" tIns="0" rIns="72000" bIns="0" anchor="t"/>
          <a:lstStyle>
            <a:lvl1pPr marL="0" indent="0" algn="l">
              <a:lnSpc>
                <a:spcPct val="100000"/>
              </a:lnSpc>
              <a:spcBef>
                <a:spcPts val="0"/>
              </a:spcBef>
              <a:buClr>
                <a:schemeClr val="accent1"/>
              </a:buClr>
              <a:buFontTx/>
              <a:buNone/>
              <a:defRPr sz="1000" b="1" baseline="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Sub-heading</a:t>
            </a:r>
          </a:p>
        </p:txBody>
      </p:sp>
      <p:sp>
        <p:nvSpPr>
          <p:cNvPr id="14" name="Content Placeholder 2"/>
          <p:cNvSpPr>
            <a:spLocks noGrp="1"/>
          </p:cNvSpPr>
          <p:nvPr>
            <p:ph idx="38"/>
          </p:nvPr>
        </p:nvSpPr>
        <p:spPr>
          <a:xfrm>
            <a:off x="1432423" y="2865967"/>
            <a:ext cx="997088" cy="1685033"/>
          </a:xfrm>
          <a:prstGeom prst="rect">
            <a:avLst/>
          </a:prstGeom>
        </p:spPr>
        <p:txBody>
          <a:bodyPr lIns="0" tIns="0" rIns="72000" bIns="0"/>
          <a:lstStyle>
            <a:lvl1pPr marL="0" indent="0" algn="l">
              <a:lnSpc>
                <a:spcPct val="100000"/>
              </a:lnSpc>
              <a:spcBef>
                <a:spcPts val="0"/>
              </a:spcBef>
              <a:buClr>
                <a:schemeClr val="accent1"/>
              </a:buClr>
              <a:buFontTx/>
              <a:buNone/>
              <a:defRPr sz="1000" b="0" baseline="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5" name="Picture Placeholder 14"/>
          <p:cNvSpPr>
            <a:spLocks noGrp="1"/>
          </p:cNvSpPr>
          <p:nvPr>
            <p:ph type="pic" sz="quarter" idx="29" hasCustomPrompt="1"/>
          </p:nvPr>
        </p:nvSpPr>
        <p:spPr>
          <a:xfrm>
            <a:off x="366710" y="2487248"/>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Tree>
    <p:extLst>
      <p:ext uri="{BB962C8B-B14F-4D97-AF65-F5344CB8AC3E}">
        <p14:creationId xmlns:p14="http://schemas.microsoft.com/office/powerpoint/2010/main" val="508260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 Placeholder 5"/>
          <p:cNvSpPr>
            <a:spLocks noGrp="1"/>
          </p:cNvSpPr>
          <p:nvPr>
            <p:ph type="media" sz="quarter" idx="10"/>
          </p:nvPr>
        </p:nvSpPr>
        <p:spPr>
          <a:xfrm>
            <a:off x="0" y="0"/>
            <a:ext cx="9144000" cy="514350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100"/>
            </a:lvl1pPr>
          </a:lstStyle>
          <a:p>
            <a:r>
              <a:rPr lang="en-GB" noProof="0"/>
              <a:t>Click icon to add media</a:t>
            </a:r>
          </a:p>
        </p:txBody>
      </p:sp>
    </p:spTree>
    <p:extLst>
      <p:ext uri="{BB962C8B-B14F-4D97-AF65-F5344CB8AC3E}">
        <p14:creationId xmlns:p14="http://schemas.microsoft.com/office/powerpoint/2010/main" val="221884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aterAid Blue">
    <p:spTree>
      <p:nvGrpSpPr>
        <p:cNvPr id="1" name=""/>
        <p:cNvGrpSpPr/>
        <p:nvPr/>
      </p:nvGrpSpPr>
      <p:grpSpPr>
        <a:xfrm>
          <a:off x="0" y="0"/>
          <a:ext cx="0" cy="0"/>
          <a:chOff x="0" y="0"/>
          <a:chExt cx="0" cy="0"/>
        </a:xfrm>
      </p:grpSpPr>
      <p:sp>
        <p:nvSpPr>
          <p:cNvPr id="6" name="Picture Placeholder 14"/>
          <p:cNvSpPr>
            <a:spLocks noGrp="1"/>
          </p:cNvSpPr>
          <p:nvPr>
            <p:ph type="pic" sz="quarter" idx="12" hasCustomPrompt="1"/>
          </p:nvPr>
        </p:nvSpPr>
        <p:spPr>
          <a:xfrm>
            <a:off x="360000" y="360000"/>
            <a:ext cx="8424000" cy="4428000"/>
          </a:xfrm>
          <a:prstGeom prst="roundRect">
            <a:avLst>
              <a:gd name="adj" fmla="val 1457"/>
            </a:avLst>
          </a:prstGeom>
          <a:solidFill>
            <a:schemeClr val="accent1"/>
          </a:solidFill>
        </p:spPr>
        <p:txBody>
          <a:bodyPr vert="horz" anchor="b"/>
          <a:lstStyle>
            <a:lvl1pPr marL="0" indent="0" algn="ctr">
              <a:buFontTx/>
              <a:buNone/>
              <a:defRPr sz="12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1142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1401097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title</a:t>
            </a:r>
          </a:p>
        </p:txBody>
      </p:sp>
    </p:spTree>
    <p:extLst>
      <p:ext uri="{BB962C8B-B14F-4D97-AF65-F5344CB8AC3E}">
        <p14:creationId xmlns:p14="http://schemas.microsoft.com/office/powerpoint/2010/main" val="3167601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Divider Vitality Red">
    <p:spTree>
      <p:nvGrpSpPr>
        <p:cNvPr id="1" name=""/>
        <p:cNvGrpSpPr/>
        <p:nvPr/>
      </p:nvGrpSpPr>
      <p:grpSpPr>
        <a:xfrm>
          <a:off x="0" y="0"/>
          <a:ext cx="0" cy="0"/>
          <a:chOff x="0" y="0"/>
          <a:chExt cx="0" cy="0"/>
        </a:xfrm>
      </p:grpSpPr>
      <p:sp>
        <p:nvSpPr>
          <p:cNvPr id="6" name="Picture Placeholder 14"/>
          <p:cNvSpPr>
            <a:spLocks noGrp="1"/>
          </p:cNvSpPr>
          <p:nvPr>
            <p:ph type="pic" sz="quarter" idx="13" hasCustomPrompt="1"/>
          </p:nvPr>
        </p:nvSpPr>
        <p:spPr>
          <a:xfrm>
            <a:off x="360000" y="360000"/>
            <a:ext cx="8424000" cy="4428000"/>
          </a:xfrm>
          <a:prstGeom prst="roundRect">
            <a:avLst>
              <a:gd name="adj" fmla="val 1457"/>
            </a:avLst>
          </a:prstGeom>
          <a:solidFill>
            <a:srgbClr val="C63527"/>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2594367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WaterAid Blue">
    <p:spTree>
      <p:nvGrpSpPr>
        <p:cNvPr id="1" name=""/>
        <p:cNvGrpSpPr/>
        <p:nvPr/>
      </p:nvGrpSpPr>
      <p:grpSpPr>
        <a:xfrm>
          <a:off x="0" y="0"/>
          <a:ext cx="0" cy="0"/>
          <a:chOff x="0" y="0"/>
          <a:chExt cx="0" cy="0"/>
        </a:xfrm>
      </p:grpSpPr>
      <p:sp>
        <p:nvSpPr>
          <p:cNvPr id="6" name="Picture Placeholder 14"/>
          <p:cNvSpPr>
            <a:spLocks noGrp="1"/>
          </p:cNvSpPr>
          <p:nvPr>
            <p:ph type="pic" sz="quarter" idx="12" hasCustomPrompt="1"/>
          </p:nvPr>
        </p:nvSpPr>
        <p:spPr>
          <a:xfrm>
            <a:off x="360000" y="360000"/>
            <a:ext cx="8424000" cy="4428000"/>
          </a:xfrm>
          <a:prstGeom prst="roundRect">
            <a:avLst>
              <a:gd name="adj" fmla="val 1457"/>
            </a:avLst>
          </a:prstGeom>
          <a:solidFill>
            <a:schemeClr val="accent1"/>
          </a:solidFill>
        </p:spPr>
        <p:txBody>
          <a:bodyPr vert="horz" anchor="b"/>
          <a:lstStyle>
            <a:lvl1pPr marL="0" indent="0" algn="ctr">
              <a:buFontTx/>
              <a:buNone/>
              <a:defRPr sz="12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1142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2604574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Black">
    <p:spTree>
      <p:nvGrpSpPr>
        <p:cNvPr id="1" name=""/>
        <p:cNvGrpSpPr/>
        <p:nvPr/>
      </p:nvGrpSpPr>
      <p:grpSpPr>
        <a:xfrm>
          <a:off x="0" y="0"/>
          <a:ext cx="0" cy="0"/>
          <a:chOff x="0" y="0"/>
          <a:chExt cx="0" cy="0"/>
        </a:xfrm>
      </p:grpSpPr>
      <p:sp>
        <p:nvSpPr>
          <p:cNvPr id="6" name="Picture Placeholder 14"/>
          <p:cNvSpPr>
            <a:spLocks noGrp="1"/>
          </p:cNvSpPr>
          <p:nvPr>
            <p:ph type="pic" sz="quarter" idx="12" hasCustomPrompt="1"/>
          </p:nvPr>
        </p:nvSpPr>
        <p:spPr>
          <a:xfrm>
            <a:off x="360000" y="360000"/>
            <a:ext cx="8424000" cy="4428000"/>
          </a:xfrm>
          <a:prstGeom prst="roundRect">
            <a:avLst>
              <a:gd name="adj" fmla="val 1457"/>
            </a:avLst>
          </a:prstGeom>
          <a:solidFill>
            <a:schemeClr val="tx1"/>
          </a:solidFill>
        </p:spPr>
        <p:txBody>
          <a:bodyPr vert="horz" anchor="b"/>
          <a:lstStyle>
            <a:lvl1pPr marL="0" indent="0" algn="ctr">
              <a:buFontTx/>
              <a:buNone/>
              <a:defRPr sz="1200" b="0">
                <a:solidFill>
                  <a:schemeClr val="bg1"/>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4210834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Engaging Yellow">
    <p:spTree>
      <p:nvGrpSpPr>
        <p:cNvPr id="1" name=""/>
        <p:cNvGrpSpPr/>
        <p:nvPr/>
      </p:nvGrpSpPr>
      <p:grpSpPr>
        <a:xfrm>
          <a:off x="0" y="0"/>
          <a:ext cx="0" cy="0"/>
          <a:chOff x="0" y="0"/>
          <a:chExt cx="0" cy="0"/>
        </a:xfrm>
      </p:grpSpPr>
      <p:sp>
        <p:nvSpPr>
          <p:cNvPr id="7" name="Picture Placeholder 14"/>
          <p:cNvSpPr>
            <a:spLocks noGrp="1"/>
          </p:cNvSpPr>
          <p:nvPr>
            <p:ph type="pic" sz="quarter" idx="12" hasCustomPrompt="1"/>
          </p:nvPr>
        </p:nvSpPr>
        <p:spPr>
          <a:xfrm>
            <a:off x="360000" y="360000"/>
            <a:ext cx="8424000" cy="4428000"/>
          </a:xfrm>
          <a:prstGeom prst="roundRect">
            <a:avLst>
              <a:gd name="adj" fmla="val 1457"/>
            </a:avLst>
          </a:prstGeom>
          <a:solidFill>
            <a:schemeClr val="accent2"/>
          </a:solidFill>
        </p:spPr>
        <p:txBody>
          <a:bodyPr vert="horz" anchor="b"/>
          <a:lstStyle>
            <a:lvl1pPr marL="0" indent="0" algn="ctr">
              <a:buFontTx/>
              <a:buNone/>
              <a:defRPr sz="12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3740940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Warm Orange">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360000" y="360000"/>
            <a:ext cx="8424000" cy="4428000"/>
          </a:xfrm>
          <a:prstGeom prst="roundRect">
            <a:avLst>
              <a:gd name="adj" fmla="val 1457"/>
            </a:avLst>
          </a:prstGeom>
          <a:solidFill>
            <a:schemeClr val="accent3"/>
          </a:solidFill>
        </p:spPr>
        <p:txBody>
          <a:bodyPr vert="horz" anchor="b"/>
          <a:lstStyle>
            <a:lvl1pPr marL="0" indent="0" algn="ctr">
              <a:buFontTx/>
              <a:buNone/>
              <a:defRPr sz="12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2685990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Natural Green">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360000" y="360000"/>
            <a:ext cx="8424000" cy="4428000"/>
          </a:xfrm>
          <a:prstGeom prst="roundRect">
            <a:avLst>
              <a:gd name="adj" fmla="val 1457"/>
            </a:avLst>
          </a:prstGeom>
          <a:solidFill>
            <a:schemeClr val="accent4"/>
          </a:solidFill>
        </p:spPr>
        <p:txBody>
          <a:bodyPr vert="horz" anchor="b"/>
          <a:lstStyle>
            <a:lvl1pPr marL="0" indent="0" algn="ctr">
              <a:buFontTx/>
              <a:buNone/>
              <a:defRPr sz="12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2137230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Active Green">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360000" y="360000"/>
            <a:ext cx="8424000" cy="4428000"/>
          </a:xfrm>
          <a:prstGeom prst="roundRect">
            <a:avLst>
              <a:gd name="adj" fmla="val 1457"/>
            </a:avLst>
          </a:prstGeom>
          <a:solidFill>
            <a:srgbClr val="3A913F"/>
          </a:solidFill>
        </p:spPr>
        <p:txBody>
          <a:bodyPr vert="horz" anchor="b"/>
          <a:lstStyle>
            <a:lvl1pPr marL="0" indent="0" algn="ctr">
              <a:buFontTx/>
              <a:buNone/>
              <a:defRPr sz="12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4249281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Crisp Blue">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360000" y="360000"/>
            <a:ext cx="8424000" cy="4428000"/>
          </a:xfrm>
          <a:prstGeom prst="roundRect">
            <a:avLst>
              <a:gd name="adj" fmla="val 1457"/>
            </a:avLst>
          </a:prstGeom>
          <a:solidFill>
            <a:schemeClr val="accent5"/>
          </a:solidFill>
        </p:spPr>
        <p:txBody>
          <a:bodyPr vert="horz" anchor="b"/>
          <a:lstStyle>
            <a:lvl1pPr marL="0" indent="0" algn="ctr">
              <a:buFontTx/>
              <a:buNone/>
              <a:defRPr sz="12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454968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Inspiring Teal">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360000" y="360000"/>
            <a:ext cx="8424000" cy="4428000"/>
          </a:xfrm>
          <a:prstGeom prst="roundRect">
            <a:avLst>
              <a:gd name="adj" fmla="val 1457"/>
            </a:avLst>
          </a:prstGeom>
          <a:solidFill>
            <a:srgbClr val="007D8A"/>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269240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Black">
    <p:spTree>
      <p:nvGrpSpPr>
        <p:cNvPr id="1" name=""/>
        <p:cNvGrpSpPr/>
        <p:nvPr/>
      </p:nvGrpSpPr>
      <p:grpSpPr>
        <a:xfrm>
          <a:off x="0" y="0"/>
          <a:ext cx="0" cy="0"/>
          <a:chOff x="0" y="0"/>
          <a:chExt cx="0" cy="0"/>
        </a:xfrm>
      </p:grpSpPr>
      <p:sp>
        <p:nvSpPr>
          <p:cNvPr id="6" name="Picture Placeholder 14"/>
          <p:cNvSpPr>
            <a:spLocks noGrp="1"/>
          </p:cNvSpPr>
          <p:nvPr>
            <p:ph type="pic" sz="quarter" idx="12" hasCustomPrompt="1"/>
          </p:nvPr>
        </p:nvSpPr>
        <p:spPr>
          <a:xfrm>
            <a:off x="360000" y="360000"/>
            <a:ext cx="8424000" cy="4428000"/>
          </a:xfrm>
          <a:prstGeom prst="roundRect">
            <a:avLst>
              <a:gd name="adj" fmla="val 1457"/>
            </a:avLst>
          </a:prstGeom>
          <a:solidFill>
            <a:schemeClr val="tx1"/>
          </a:solidFill>
        </p:spPr>
        <p:txBody>
          <a:bodyPr vert="horz" anchor="b"/>
          <a:lstStyle>
            <a:lvl1pPr marL="0" indent="0" algn="ctr">
              <a:buFontTx/>
              <a:buNone/>
              <a:defRPr sz="1200" b="0">
                <a:solidFill>
                  <a:schemeClr val="bg1"/>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2673751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Dynamic Pink">
    <p:spTree>
      <p:nvGrpSpPr>
        <p:cNvPr id="1" name=""/>
        <p:cNvGrpSpPr/>
        <p:nvPr/>
      </p:nvGrpSpPr>
      <p:grpSpPr>
        <a:xfrm>
          <a:off x="0" y="0"/>
          <a:ext cx="0" cy="0"/>
          <a:chOff x="0" y="0"/>
          <a:chExt cx="0" cy="0"/>
        </a:xfrm>
      </p:grpSpPr>
      <p:sp>
        <p:nvSpPr>
          <p:cNvPr id="6" name="Picture Placeholder 14"/>
          <p:cNvSpPr>
            <a:spLocks noGrp="1"/>
          </p:cNvSpPr>
          <p:nvPr>
            <p:ph type="pic" sz="quarter" idx="13" hasCustomPrompt="1"/>
          </p:nvPr>
        </p:nvSpPr>
        <p:spPr>
          <a:xfrm>
            <a:off x="360000" y="360000"/>
            <a:ext cx="8424000" cy="4428000"/>
          </a:xfrm>
          <a:prstGeom prst="roundRect">
            <a:avLst>
              <a:gd name="adj" fmla="val 145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1406790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Bold Purple">
    <p:spTree>
      <p:nvGrpSpPr>
        <p:cNvPr id="1" name=""/>
        <p:cNvGrpSpPr/>
        <p:nvPr/>
      </p:nvGrpSpPr>
      <p:grpSpPr>
        <a:xfrm>
          <a:off x="0" y="0"/>
          <a:ext cx="0" cy="0"/>
          <a:chOff x="0" y="0"/>
          <a:chExt cx="0" cy="0"/>
        </a:xfrm>
      </p:grpSpPr>
      <p:sp>
        <p:nvSpPr>
          <p:cNvPr id="7" name="Picture Placeholder 14"/>
          <p:cNvSpPr>
            <a:spLocks noGrp="1"/>
          </p:cNvSpPr>
          <p:nvPr>
            <p:ph type="pic" sz="quarter" idx="13" hasCustomPrompt="1"/>
          </p:nvPr>
        </p:nvSpPr>
        <p:spPr>
          <a:xfrm>
            <a:off x="360000" y="360000"/>
            <a:ext cx="8424000" cy="4428000"/>
          </a:xfrm>
          <a:prstGeom prst="roundRect">
            <a:avLst>
              <a:gd name="adj" fmla="val 1457"/>
            </a:avLst>
          </a:prstGeom>
          <a:solidFill>
            <a:srgbClr val="9E007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2475412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Vitality Red">
    <p:spTree>
      <p:nvGrpSpPr>
        <p:cNvPr id="1" name=""/>
        <p:cNvGrpSpPr/>
        <p:nvPr/>
      </p:nvGrpSpPr>
      <p:grpSpPr>
        <a:xfrm>
          <a:off x="0" y="0"/>
          <a:ext cx="0" cy="0"/>
          <a:chOff x="0" y="0"/>
          <a:chExt cx="0" cy="0"/>
        </a:xfrm>
      </p:grpSpPr>
      <p:sp>
        <p:nvSpPr>
          <p:cNvPr id="6" name="Picture Placeholder 14"/>
          <p:cNvSpPr>
            <a:spLocks noGrp="1"/>
          </p:cNvSpPr>
          <p:nvPr>
            <p:ph type="pic" sz="quarter" idx="13" hasCustomPrompt="1"/>
          </p:nvPr>
        </p:nvSpPr>
        <p:spPr>
          <a:xfrm>
            <a:off x="360000" y="360000"/>
            <a:ext cx="8424000" cy="4428000"/>
          </a:xfrm>
          <a:prstGeom prst="roundRect">
            <a:avLst>
              <a:gd name="adj" fmla="val 1457"/>
            </a:avLst>
          </a:prstGeom>
          <a:solidFill>
            <a:srgbClr val="C63527"/>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2774692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Strong Chestnut">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360000" y="360000"/>
            <a:ext cx="8424000" cy="4428000"/>
          </a:xfrm>
          <a:prstGeom prst="roundRect">
            <a:avLst>
              <a:gd name="adj" fmla="val 1457"/>
            </a:avLst>
          </a:prstGeom>
          <a:solidFill>
            <a:srgbClr val="85431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marR="0" indent="0" algn="ctr" defTabSz="457200" rtl="0" eaLnBrk="1" fontAlgn="auto" latinLnBrk="0" hangingPunct="1">
              <a:lnSpc>
                <a:spcPct val="100000"/>
              </a:lnSpc>
              <a:spcBef>
                <a:spcPct val="20000"/>
              </a:spcBef>
              <a:spcAft>
                <a:spcPts val="0"/>
              </a:spcAft>
              <a:buClrTx/>
              <a:buSzTx/>
              <a:buFontTx/>
              <a:buNone/>
              <a:tabLst/>
              <a:defRPr lang="en-GB" sz="1200" noProof="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1389788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ock Contents List">
    <p:spTree>
      <p:nvGrpSpPr>
        <p:cNvPr id="1" name=""/>
        <p:cNvGrpSpPr/>
        <p:nvPr/>
      </p:nvGrpSpPr>
      <p:grpSpPr>
        <a:xfrm>
          <a:off x="0" y="0"/>
          <a:ext cx="0" cy="0"/>
          <a:chOff x="0" y="0"/>
          <a:chExt cx="0" cy="0"/>
        </a:xfrm>
      </p:grpSpPr>
      <p:sp>
        <p:nvSpPr>
          <p:cNvPr id="39" name="Picture Placeholder 14"/>
          <p:cNvSpPr>
            <a:spLocks noGrp="1"/>
          </p:cNvSpPr>
          <p:nvPr>
            <p:ph type="pic" sz="quarter" idx="63" hasCustomPrompt="1"/>
          </p:nvPr>
        </p:nvSpPr>
        <p:spPr>
          <a:xfrm>
            <a:off x="4614068" y="1425325"/>
            <a:ext cx="206264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40" name="Picture Placeholder 14"/>
          <p:cNvSpPr>
            <a:spLocks noGrp="1"/>
          </p:cNvSpPr>
          <p:nvPr>
            <p:ph type="pic" sz="quarter" idx="64" hasCustomPrompt="1"/>
          </p:nvPr>
        </p:nvSpPr>
        <p:spPr>
          <a:xfrm>
            <a:off x="4614068" y="2487042"/>
            <a:ext cx="206264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32" name="Picture Placeholder 14"/>
          <p:cNvSpPr>
            <a:spLocks noGrp="1"/>
          </p:cNvSpPr>
          <p:nvPr>
            <p:ph type="pic" sz="quarter" idx="56" hasCustomPrompt="1"/>
          </p:nvPr>
        </p:nvSpPr>
        <p:spPr>
          <a:xfrm>
            <a:off x="4614171" y="3544937"/>
            <a:ext cx="206264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22" name="Picture Placeholder 14"/>
          <p:cNvSpPr>
            <a:spLocks noGrp="1"/>
          </p:cNvSpPr>
          <p:nvPr>
            <p:ph type="pic" sz="quarter" idx="48" hasCustomPrompt="1"/>
          </p:nvPr>
        </p:nvSpPr>
        <p:spPr>
          <a:xfrm>
            <a:off x="1428031" y="1425325"/>
            <a:ext cx="206264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10" name="Title 8"/>
          <p:cNvSpPr>
            <a:spLocks noGrp="1"/>
          </p:cNvSpPr>
          <p:nvPr>
            <p:ph type="title" hasCustomPrompt="1"/>
          </p:nvPr>
        </p:nvSpPr>
        <p:spPr>
          <a:xfrm>
            <a:off x="344487" y="268288"/>
            <a:ext cx="4221163"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contents title</a:t>
            </a:r>
          </a:p>
        </p:txBody>
      </p:sp>
      <p:sp>
        <p:nvSpPr>
          <p:cNvPr id="9" name="Picture Placeholder 14"/>
          <p:cNvSpPr>
            <a:spLocks noGrp="1"/>
          </p:cNvSpPr>
          <p:nvPr>
            <p:ph type="pic" sz="quarter" idx="29" hasCustomPrompt="1"/>
          </p:nvPr>
        </p:nvSpPr>
        <p:spPr>
          <a:xfrm>
            <a:off x="366710" y="1425325"/>
            <a:ext cx="100080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15" name="Picture Placeholder 14"/>
          <p:cNvSpPr>
            <a:spLocks noGrp="1"/>
          </p:cNvSpPr>
          <p:nvPr>
            <p:ph type="pic" sz="quarter" idx="41" hasCustomPrompt="1"/>
          </p:nvPr>
        </p:nvSpPr>
        <p:spPr>
          <a:xfrm>
            <a:off x="366710" y="2487042"/>
            <a:ext cx="100080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19" name="Picture Placeholder 14"/>
          <p:cNvSpPr>
            <a:spLocks noGrp="1"/>
          </p:cNvSpPr>
          <p:nvPr>
            <p:ph type="pic" sz="quarter" idx="45" hasCustomPrompt="1"/>
          </p:nvPr>
        </p:nvSpPr>
        <p:spPr>
          <a:xfrm>
            <a:off x="366710" y="3544937"/>
            <a:ext cx="100080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25" name="Picture Placeholder 14"/>
          <p:cNvSpPr>
            <a:spLocks noGrp="1"/>
          </p:cNvSpPr>
          <p:nvPr>
            <p:ph type="pic" sz="quarter" idx="49" hasCustomPrompt="1"/>
          </p:nvPr>
        </p:nvSpPr>
        <p:spPr>
          <a:xfrm>
            <a:off x="1428031" y="2487042"/>
            <a:ext cx="206264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27" name="Picture Placeholder 14"/>
          <p:cNvSpPr>
            <a:spLocks noGrp="1"/>
          </p:cNvSpPr>
          <p:nvPr>
            <p:ph type="pic" sz="quarter" idx="51" hasCustomPrompt="1"/>
          </p:nvPr>
        </p:nvSpPr>
        <p:spPr>
          <a:xfrm>
            <a:off x="1428031" y="3544937"/>
            <a:ext cx="206264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29" name="Picture Placeholder 14"/>
          <p:cNvSpPr>
            <a:spLocks noGrp="1"/>
          </p:cNvSpPr>
          <p:nvPr>
            <p:ph type="pic" sz="quarter" idx="53" hasCustomPrompt="1"/>
          </p:nvPr>
        </p:nvSpPr>
        <p:spPr>
          <a:xfrm>
            <a:off x="3552850" y="1425325"/>
            <a:ext cx="100080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30" name="Picture Placeholder 14"/>
          <p:cNvSpPr>
            <a:spLocks noGrp="1"/>
          </p:cNvSpPr>
          <p:nvPr>
            <p:ph type="pic" sz="quarter" idx="54" hasCustomPrompt="1"/>
          </p:nvPr>
        </p:nvSpPr>
        <p:spPr>
          <a:xfrm>
            <a:off x="3552850" y="2487042"/>
            <a:ext cx="100080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31" name="Picture Placeholder 14"/>
          <p:cNvSpPr>
            <a:spLocks noGrp="1"/>
          </p:cNvSpPr>
          <p:nvPr>
            <p:ph type="pic" sz="quarter" idx="55" hasCustomPrompt="1"/>
          </p:nvPr>
        </p:nvSpPr>
        <p:spPr>
          <a:xfrm>
            <a:off x="3552850" y="3544937"/>
            <a:ext cx="1000800" cy="1000800"/>
          </a:xfrm>
          <a:prstGeom prst="roundRect">
            <a:avLst>
              <a:gd name="adj" fmla="val 6016"/>
            </a:avLst>
          </a:prstGeom>
          <a:noFill/>
        </p:spPr>
        <p:txBody>
          <a:bodyPr vert="horz" anchor="b"/>
          <a:lstStyle>
            <a:lvl1pPr marL="0" indent="0" algn="l">
              <a:buFontTx/>
              <a:buNone/>
              <a:defRPr sz="800" b="0">
                <a:solidFill>
                  <a:schemeClr val="tx1"/>
                </a:solidFill>
                <a:latin typeface="+mj-lt"/>
              </a:defRPr>
            </a:lvl1pPr>
          </a:lstStyle>
          <a:p>
            <a:r>
              <a:rPr lang="en-GB" noProof="0"/>
              <a:t>Click to add colour</a:t>
            </a:r>
          </a:p>
        </p:txBody>
      </p:sp>
      <p:sp>
        <p:nvSpPr>
          <p:cNvPr id="11" name="Content Placeholder 2"/>
          <p:cNvSpPr>
            <a:spLocks noGrp="1"/>
          </p:cNvSpPr>
          <p:nvPr>
            <p:ph idx="25" hasCustomPrompt="1"/>
          </p:nvPr>
        </p:nvSpPr>
        <p:spPr>
          <a:xfrm>
            <a:off x="1429417" y="1425325"/>
            <a:ext cx="1872385" cy="644525"/>
          </a:xfrm>
          <a:prstGeom prst="rect">
            <a:avLst/>
          </a:prstGeom>
        </p:spPr>
        <p:txBody>
          <a:bodyPr lIns="108000" tIns="72000" rIns="72000" bIns="0"/>
          <a:lstStyle>
            <a:lvl1pPr marL="0" indent="0">
              <a:lnSpc>
                <a:spcPct val="100000"/>
              </a:lnSpc>
              <a:spcBef>
                <a:spcPts val="0"/>
              </a:spcBef>
              <a:buClr>
                <a:schemeClr val="accent1"/>
              </a:buClr>
              <a:buFontTx/>
              <a:buNone/>
              <a:defRPr sz="14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 name="Picture Placeholder 2"/>
          <p:cNvSpPr>
            <a:spLocks noGrp="1"/>
          </p:cNvSpPr>
          <p:nvPr>
            <p:ph type="pic" sz="quarter" idx="39" hasCustomPrompt="1"/>
          </p:nvPr>
        </p:nvSpPr>
        <p:spPr>
          <a:xfrm>
            <a:off x="861482" y="1503520"/>
            <a:ext cx="432000" cy="432000"/>
          </a:xfrm>
          <a:prstGeom prst="rect">
            <a:avLst/>
          </a:prstGeom>
        </p:spPr>
        <p:txBody>
          <a:bodyPr vert="horz" lIns="36000" tIns="36000" rIns="36000" bIns="36000" anchor="t"/>
          <a:lstStyle>
            <a:lvl1pPr marL="0" indent="0" algn="r">
              <a:buFont typeface="Arial"/>
              <a:buNone/>
              <a:defRPr sz="600"/>
            </a:lvl1pPr>
          </a:lstStyle>
          <a:p>
            <a:r>
              <a:rPr lang="en-US"/>
              <a:t>Click to add numeral </a:t>
            </a:r>
          </a:p>
        </p:txBody>
      </p:sp>
      <p:sp>
        <p:nvSpPr>
          <p:cNvPr id="17" name="Picture Placeholder 2"/>
          <p:cNvSpPr>
            <a:spLocks noGrp="1"/>
          </p:cNvSpPr>
          <p:nvPr>
            <p:ph type="pic" sz="quarter" idx="43" hasCustomPrompt="1"/>
          </p:nvPr>
        </p:nvSpPr>
        <p:spPr>
          <a:xfrm>
            <a:off x="861482" y="2565237"/>
            <a:ext cx="432000" cy="432000"/>
          </a:xfrm>
          <a:prstGeom prst="rect">
            <a:avLst/>
          </a:prstGeom>
        </p:spPr>
        <p:txBody>
          <a:bodyPr vert="horz" lIns="36000" tIns="36000" rIns="36000" bIns="36000" anchor="t"/>
          <a:lstStyle>
            <a:lvl1pPr marL="0" indent="0" algn="r">
              <a:buFont typeface="Arial"/>
              <a:buNone/>
              <a:defRPr sz="600"/>
            </a:lvl1pPr>
          </a:lstStyle>
          <a:p>
            <a:r>
              <a:rPr lang="en-US"/>
              <a:t>Click to add numeral </a:t>
            </a:r>
          </a:p>
        </p:txBody>
      </p:sp>
      <p:sp>
        <p:nvSpPr>
          <p:cNvPr id="21" name="Picture Placeholder 2"/>
          <p:cNvSpPr>
            <a:spLocks noGrp="1"/>
          </p:cNvSpPr>
          <p:nvPr>
            <p:ph type="pic" sz="quarter" idx="47" hasCustomPrompt="1"/>
          </p:nvPr>
        </p:nvSpPr>
        <p:spPr>
          <a:xfrm>
            <a:off x="861482" y="3623132"/>
            <a:ext cx="432000" cy="432000"/>
          </a:xfrm>
          <a:prstGeom prst="rect">
            <a:avLst/>
          </a:prstGeom>
        </p:spPr>
        <p:txBody>
          <a:bodyPr vert="horz" lIns="36000" tIns="36000" rIns="36000" bIns="36000" anchor="t"/>
          <a:lstStyle>
            <a:lvl1pPr marL="0" indent="0" algn="r">
              <a:buFont typeface="Arial"/>
              <a:buNone/>
              <a:defRPr sz="600"/>
            </a:lvl1pPr>
          </a:lstStyle>
          <a:p>
            <a:r>
              <a:rPr lang="en-US"/>
              <a:t>Click to add numeral </a:t>
            </a:r>
          </a:p>
        </p:txBody>
      </p:sp>
      <p:sp>
        <p:nvSpPr>
          <p:cNvPr id="26" name="Content Placeholder 2"/>
          <p:cNvSpPr>
            <a:spLocks noGrp="1"/>
          </p:cNvSpPr>
          <p:nvPr>
            <p:ph idx="50" hasCustomPrompt="1"/>
          </p:nvPr>
        </p:nvSpPr>
        <p:spPr>
          <a:xfrm>
            <a:off x="1429417" y="2487042"/>
            <a:ext cx="1872385" cy="644525"/>
          </a:xfrm>
          <a:prstGeom prst="rect">
            <a:avLst/>
          </a:prstGeom>
        </p:spPr>
        <p:txBody>
          <a:bodyPr lIns="108000" tIns="72000" rIns="72000" bIns="0"/>
          <a:lstStyle>
            <a:lvl1pPr marL="0" indent="0">
              <a:lnSpc>
                <a:spcPct val="100000"/>
              </a:lnSpc>
              <a:spcBef>
                <a:spcPts val="0"/>
              </a:spcBef>
              <a:buClr>
                <a:schemeClr val="accent1"/>
              </a:buClr>
              <a:buFontTx/>
              <a:buNone/>
              <a:defRPr sz="14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28" name="Content Placeholder 2"/>
          <p:cNvSpPr>
            <a:spLocks noGrp="1"/>
          </p:cNvSpPr>
          <p:nvPr>
            <p:ph idx="52" hasCustomPrompt="1"/>
          </p:nvPr>
        </p:nvSpPr>
        <p:spPr>
          <a:xfrm>
            <a:off x="1429417" y="3544937"/>
            <a:ext cx="1872385" cy="644525"/>
          </a:xfrm>
          <a:prstGeom prst="rect">
            <a:avLst/>
          </a:prstGeom>
        </p:spPr>
        <p:txBody>
          <a:bodyPr lIns="108000" tIns="72000" rIns="72000" bIns="0"/>
          <a:lstStyle>
            <a:lvl1pPr marL="0" indent="0">
              <a:lnSpc>
                <a:spcPct val="100000"/>
              </a:lnSpc>
              <a:spcBef>
                <a:spcPts val="0"/>
              </a:spcBef>
              <a:buClr>
                <a:schemeClr val="accent1"/>
              </a:buClr>
              <a:buFontTx/>
              <a:buNone/>
              <a:defRPr sz="14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3" name="Content Placeholder 2"/>
          <p:cNvSpPr>
            <a:spLocks noGrp="1"/>
          </p:cNvSpPr>
          <p:nvPr>
            <p:ph idx="57" hasCustomPrompt="1"/>
          </p:nvPr>
        </p:nvSpPr>
        <p:spPr>
          <a:xfrm>
            <a:off x="4615557" y="1425325"/>
            <a:ext cx="1872385" cy="644525"/>
          </a:xfrm>
          <a:prstGeom prst="rect">
            <a:avLst/>
          </a:prstGeom>
        </p:spPr>
        <p:txBody>
          <a:bodyPr lIns="108000" tIns="72000" rIns="72000" bIns="0"/>
          <a:lstStyle>
            <a:lvl1pPr marL="0" indent="0">
              <a:lnSpc>
                <a:spcPct val="100000"/>
              </a:lnSpc>
              <a:spcBef>
                <a:spcPts val="0"/>
              </a:spcBef>
              <a:buClr>
                <a:schemeClr val="accent1"/>
              </a:buClr>
              <a:buFontTx/>
              <a:buNone/>
              <a:defRPr sz="14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4" name="Picture Placeholder 2"/>
          <p:cNvSpPr>
            <a:spLocks noGrp="1"/>
          </p:cNvSpPr>
          <p:nvPr>
            <p:ph type="pic" sz="quarter" idx="58" hasCustomPrompt="1"/>
          </p:nvPr>
        </p:nvSpPr>
        <p:spPr>
          <a:xfrm>
            <a:off x="4047622" y="1503520"/>
            <a:ext cx="432000" cy="432000"/>
          </a:xfrm>
          <a:prstGeom prst="rect">
            <a:avLst/>
          </a:prstGeom>
        </p:spPr>
        <p:txBody>
          <a:bodyPr vert="horz" lIns="36000" tIns="36000" rIns="36000" bIns="36000" anchor="t"/>
          <a:lstStyle>
            <a:lvl1pPr marL="0" indent="0" algn="r">
              <a:buFont typeface="Arial"/>
              <a:buNone/>
              <a:defRPr sz="600"/>
            </a:lvl1pPr>
          </a:lstStyle>
          <a:p>
            <a:r>
              <a:rPr lang="en-US"/>
              <a:t>Click to add numeral </a:t>
            </a:r>
          </a:p>
        </p:txBody>
      </p:sp>
      <p:sp>
        <p:nvSpPr>
          <p:cNvPr id="35" name="Picture Placeholder 2"/>
          <p:cNvSpPr>
            <a:spLocks noGrp="1"/>
          </p:cNvSpPr>
          <p:nvPr>
            <p:ph type="pic" sz="quarter" idx="59" hasCustomPrompt="1"/>
          </p:nvPr>
        </p:nvSpPr>
        <p:spPr>
          <a:xfrm>
            <a:off x="4047622" y="2565237"/>
            <a:ext cx="432000" cy="432000"/>
          </a:xfrm>
          <a:prstGeom prst="rect">
            <a:avLst/>
          </a:prstGeom>
        </p:spPr>
        <p:txBody>
          <a:bodyPr vert="horz" lIns="36000" tIns="36000" rIns="36000" bIns="36000" anchor="t"/>
          <a:lstStyle>
            <a:lvl1pPr marL="0" indent="0" algn="r">
              <a:buFont typeface="Arial"/>
              <a:buNone/>
              <a:defRPr sz="600"/>
            </a:lvl1pPr>
          </a:lstStyle>
          <a:p>
            <a:r>
              <a:rPr lang="en-US"/>
              <a:t>Click to add numeral </a:t>
            </a:r>
          </a:p>
        </p:txBody>
      </p:sp>
      <p:sp>
        <p:nvSpPr>
          <p:cNvPr id="36" name="Picture Placeholder 2"/>
          <p:cNvSpPr>
            <a:spLocks noGrp="1"/>
          </p:cNvSpPr>
          <p:nvPr>
            <p:ph type="pic" sz="quarter" idx="60" hasCustomPrompt="1"/>
          </p:nvPr>
        </p:nvSpPr>
        <p:spPr>
          <a:xfrm>
            <a:off x="4047622" y="3623132"/>
            <a:ext cx="432000" cy="432000"/>
          </a:xfrm>
          <a:prstGeom prst="rect">
            <a:avLst/>
          </a:prstGeom>
        </p:spPr>
        <p:txBody>
          <a:bodyPr vert="horz" lIns="36000" tIns="36000" rIns="36000" bIns="36000" anchor="t"/>
          <a:lstStyle>
            <a:lvl1pPr marL="0" indent="0" algn="r">
              <a:buFont typeface="Arial"/>
              <a:buNone/>
              <a:defRPr sz="600"/>
            </a:lvl1pPr>
          </a:lstStyle>
          <a:p>
            <a:r>
              <a:rPr lang="en-US"/>
              <a:t>Click to add numeral </a:t>
            </a:r>
          </a:p>
        </p:txBody>
      </p:sp>
      <p:sp>
        <p:nvSpPr>
          <p:cNvPr id="37" name="Content Placeholder 2"/>
          <p:cNvSpPr>
            <a:spLocks noGrp="1"/>
          </p:cNvSpPr>
          <p:nvPr>
            <p:ph idx="61" hasCustomPrompt="1"/>
          </p:nvPr>
        </p:nvSpPr>
        <p:spPr>
          <a:xfrm>
            <a:off x="4615557" y="2487042"/>
            <a:ext cx="1872385" cy="644525"/>
          </a:xfrm>
          <a:prstGeom prst="rect">
            <a:avLst/>
          </a:prstGeom>
        </p:spPr>
        <p:txBody>
          <a:bodyPr lIns="108000" tIns="72000" rIns="72000" bIns="0"/>
          <a:lstStyle>
            <a:lvl1pPr marL="0" indent="0">
              <a:lnSpc>
                <a:spcPct val="100000"/>
              </a:lnSpc>
              <a:spcBef>
                <a:spcPts val="0"/>
              </a:spcBef>
              <a:buClr>
                <a:schemeClr val="accent1"/>
              </a:buClr>
              <a:buFontTx/>
              <a:buNone/>
              <a:defRPr sz="14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8" name="Content Placeholder 2"/>
          <p:cNvSpPr>
            <a:spLocks noGrp="1"/>
          </p:cNvSpPr>
          <p:nvPr>
            <p:ph idx="62" hasCustomPrompt="1"/>
          </p:nvPr>
        </p:nvSpPr>
        <p:spPr>
          <a:xfrm>
            <a:off x="4615557" y="3544937"/>
            <a:ext cx="1872385" cy="644525"/>
          </a:xfrm>
          <a:prstGeom prst="rect">
            <a:avLst/>
          </a:prstGeom>
        </p:spPr>
        <p:txBody>
          <a:bodyPr lIns="108000" tIns="72000" rIns="72000" bIns="0"/>
          <a:lstStyle>
            <a:lvl1pPr marL="0" indent="0">
              <a:lnSpc>
                <a:spcPct val="100000"/>
              </a:lnSpc>
              <a:spcBef>
                <a:spcPts val="0"/>
              </a:spcBef>
              <a:buClr>
                <a:schemeClr val="accent1"/>
              </a:buClr>
              <a:buFontTx/>
              <a:buNone/>
              <a:defRPr sz="14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Tree>
    <p:extLst>
      <p:ext uri="{BB962C8B-B14F-4D97-AF65-F5344CB8AC3E}">
        <p14:creationId xmlns:p14="http://schemas.microsoft.com/office/powerpoint/2010/main" val="3699398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mple Contents Lis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713037" y="527049"/>
            <a:ext cx="4913313" cy="3683001"/>
          </a:xfrm>
          <a:prstGeom prst="rect">
            <a:avLst/>
          </a:prstGeom>
        </p:spPr>
        <p:txBody>
          <a:bodyPr lIns="0" tIns="0" rIns="0" bIns="0"/>
          <a:lstStyle>
            <a:lvl1pPr marL="360000" indent="-378000">
              <a:lnSpc>
                <a:spcPct val="100000"/>
              </a:lnSpc>
              <a:spcBef>
                <a:spcPts val="0"/>
              </a:spcBef>
              <a:spcAft>
                <a:spcPts val="1200"/>
              </a:spcAft>
              <a:buClrTx/>
              <a:buFont typeface="+mj-lt"/>
              <a:buAutoNum type="arabicPeriod"/>
              <a:defRPr sz="1800" b="1" baseline="0">
                <a:solidFill>
                  <a:srgbClr val="000000"/>
                </a:solidFill>
                <a:latin typeface="Arial" pitchFamily="34" charset="0"/>
                <a:cs typeface="Arial" pitchFamily="34" charset="0"/>
              </a:defRPr>
            </a:lvl1pPr>
            <a:lvl2pPr marL="337500" indent="0">
              <a:lnSpc>
                <a:spcPct val="100000"/>
              </a:lnSpc>
              <a:spcBef>
                <a:spcPts val="0"/>
              </a:spcBef>
              <a:buClrTx/>
              <a:buFont typeface="Arial" pitchFamily="34" charset="0"/>
              <a:buNone/>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7" name="Picture Placeholder 14"/>
          <p:cNvSpPr>
            <a:spLocks noGrp="1"/>
          </p:cNvSpPr>
          <p:nvPr>
            <p:ph type="pic" sz="quarter" idx="12" hasCustomPrompt="1"/>
          </p:nvPr>
        </p:nvSpPr>
        <p:spPr>
          <a:xfrm>
            <a:off x="360000" y="360000"/>
            <a:ext cx="2072050" cy="4191000"/>
          </a:xfrm>
          <a:prstGeom prst="roundRect">
            <a:avLst>
              <a:gd name="adj" fmla="val 1457"/>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marR="0" indent="0" algn="ctr" defTabSz="457200" rtl="0" eaLnBrk="1" fontAlgn="auto" latinLnBrk="0" hangingPunct="1">
              <a:lnSpc>
                <a:spcPct val="100000"/>
              </a:lnSpc>
              <a:spcBef>
                <a:spcPct val="20000"/>
              </a:spcBef>
              <a:spcAft>
                <a:spcPts val="0"/>
              </a:spcAft>
              <a:buClrTx/>
              <a:buSzTx/>
              <a:buFontTx/>
              <a:buNone/>
              <a:tabLst/>
              <a:defRPr lang="en-GB" sz="1000" noProof="0">
                <a:solidFill>
                  <a:srgbClr val="FFFFFF"/>
                </a:solidFill>
              </a:defRPr>
            </a:lvl1pPr>
          </a:lstStyle>
          <a:p>
            <a:pPr marL="0" lvl="0" algn="ctr"/>
            <a:r>
              <a:rPr lang="en-GB" noProof="0"/>
              <a:t>Click BOX to change colour</a:t>
            </a:r>
          </a:p>
        </p:txBody>
      </p:sp>
      <p:sp>
        <p:nvSpPr>
          <p:cNvPr id="12" name="Title 8"/>
          <p:cNvSpPr>
            <a:spLocks noGrp="1"/>
          </p:cNvSpPr>
          <p:nvPr>
            <p:ph type="title" hasCustomPrompt="1"/>
          </p:nvPr>
        </p:nvSpPr>
        <p:spPr>
          <a:xfrm>
            <a:off x="535180" y="472325"/>
            <a:ext cx="1820670" cy="504000"/>
          </a:xfrm>
          <a:prstGeom prst="rect">
            <a:avLst/>
          </a:prstGeom>
        </p:spPr>
        <p:txBody>
          <a:bodyPr vert="horz" lIns="0" tIns="0" rIns="0" bIns="0"/>
          <a:lstStyle>
            <a:lvl1pPr algn="l">
              <a:lnSpc>
                <a:spcPct val="90000"/>
              </a:lnSpc>
              <a:defRPr sz="2400" b="1" baseline="0">
                <a:solidFill>
                  <a:schemeClr val="bg1"/>
                </a:solidFill>
                <a:latin typeface="Arial" pitchFamily="34" charset="0"/>
                <a:cs typeface="Arial" pitchFamily="34" charset="0"/>
              </a:defRPr>
            </a:lvl1pPr>
          </a:lstStyle>
          <a:p>
            <a:r>
              <a:rPr lang="en-GB" noProof="0"/>
              <a:t>Contents</a:t>
            </a:r>
          </a:p>
        </p:txBody>
      </p:sp>
    </p:spTree>
    <p:extLst>
      <p:ext uri="{BB962C8B-B14F-4D97-AF65-F5344CB8AC3E}">
        <p14:creationId xmlns:p14="http://schemas.microsoft.com/office/powerpoint/2010/main" val="3875187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title</a:t>
            </a:r>
          </a:p>
        </p:txBody>
      </p:sp>
      <p:sp>
        <p:nvSpPr>
          <p:cNvPr id="6" name="Text Placeholder 3"/>
          <p:cNvSpPr>
            <a:spLocks noGrp="1"/>
          </p:cNvSpPr>
          <p:nvPr>
            <p:ph type="body" sz="quarter" idx="11" hasCustomPrompt="1"/>
          </p:nvPr>
        </p:nvSpPr>
        <p:spPr>
          <a:xfrm>
            <a:off x="357189" y="1205471"/>
            <a:ext cx="6291262" cy="3056967"/>
          </a:xfrm>
          <a:prstGeom prst="rect">
            <a:avLst/>
          </a:prstGeom>
        </p:spPr>
        <p:txBody>
          <a:bodyPr vert="horz" lIns="0" tIns="0" rIns="0" bIns="0"/>
          <a:lstStyle>
            <a:lvl1pPr marL="0" indent="0">
              <a:spcBef>
                <a:spcPts val="0"/>
              </a:spcBef>
              <a:buNone/>
              <a:defRPr sz="20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a:t>Click to add introduction text</a:t>
            </a:r>
          </a:p>
        </p:txBody>
      </p:sp>
    </p:spTree>
    <p:extLst>
      <p:ext uri="{BB962C8B-B14F-4D97-AF65-F5344CB8AC3E}">
        <p14:creationId xmlns:p14="http://schemas.microsoft.com/office/powerpoint/2010/main" val="16813155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344488" y="2936050"/>
            <a:ext cx="6303962" cy="1321625"/>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4" name="Content Placeholder 2"/>
          <p:cNvSpPr>
            <a:spLocks noGrp="1"/>
          </p:cNvSpPr>
          <p:nvPr>
            <p:ph idx="17"/>
          </p:nvPr>
        </p:nvSpPr>
        <p:spPr>
          <a:xfrm>
            <a:off x="344488" y="1228090"/>
            <a:ext cx="6303962" cy="1618488"/>
          </a:xfrm>
          <a:prstGeom prst="rect">
            <a:avLst/>
          </a:prstGeom>
        </p:spPr>
        <p:txBody>
          <a:bodyPr lIns="0" tIns="0" rIns="0" bIns="0"/>
          <a:lstStyle>
            <a:lvl1pPr marL="0" indent="0">
              <a:lnSpc>
                <a:spcPct val="100000"/>
              </a:lnSpc>
              <a:spcBef>
                <a:spcPts val="0"/>
              </a:spcBef>
              <a:buClr>
                <a:schemeClr val="accent1"/>
              </a:buClr>
              <a:buFontTx/>
              <a:buNone/>
              <a:defRPr sz="18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5"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title</a:t>
            </a:r>
          </a:p>
        </p:txBody>
      </p:sp>
    </p:spTree>
    <p:extLst>
      <p:ext uri="{BB962C8B-B14F-4D97-AF65-F5344CB8AC3E}">
        <p14:creationId xmlns:p14="http://schemas.microsoft.com/office/powerpoint/2010/main" val="4430766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344488" y="1228090"/>
            <a:ext cx="6303962" cy="1618488"/>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2"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title</a:t>
            </a:r>
          </a:p>
        </p:txBody>
      </p:sp>
    </p:spTree>
    <p:extLst>
      <p:ext uri="{BB962C8B-B14F-4D97-AF65-F5344CB8AC3E}">
        <p14:creationId xmlns:p14="http://schemas.microsoft.com/office/powerpoint/2010/main" val="4058718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 Content 2">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344488" y="1228090"/>
            <a:ext cx="3319462" cy="2880000"/>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2" name="Title 8"/>
          <p:cNvSpPr>
            <a:spLocks noGrp="1"/>
          </p:cNvSpPr>
          <p:nvPr>
            <p:ph type="title" hasCustomPrompt="1"/>
          </p:nvPr>
        </p:nvSpPr>
        <p:spPr>
          <a:xfrm>
            <a:off x="344487" y="268288"/>
            <a:ext cx="8435975" cy="504000"/>
          </a:xfrm>
          <a:prstGeom prst="rect">
            <a:avLst/>
          </a:prstGeom>
        </p:spPr>
        <p:txBody>
          <a:bodyPr vert="horz" wrap="square" lIns="0" tIns="0" r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title</a:t>
            </a:r>
          </a:p>
        </p:txBody>
      </p:sp>
      <p:sp>
        <p:nvSpPr>
          <p:cNvPr id="15" name="Content Placeholder 2"/>
          <p:cNvSpPr>
            <a:spLocks noGrp="1"/>
          </p:cNvSpPr>
          <p:nvPr>
            <p:ph idx="17" hasCustomPrompt="1"/>
          </p:nvPr>
        </p:nvSpPr>
        <p:spPr>
          <a:xfrm>
            <a:off x="4067944" y="1228090"/>
            <a:ext cx="3319462" cy="2880000"/>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Tree>
    <p:extLst>
      <p:ext uri="{BB962C8B-B14F-4D97-AF65-F5344CB8AC3E}">
        <p14:creationId xmlns:p14="http://schemas.microsoft.com/office/powerpoint/2010/main" val="17872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Engaging Yellow">
    <p:spTree>
      <p:nvGrpSpPr>
        <p:cNvPr id="1" name=""/>
        <p:cNvGrpSpPr/>
        <p:nvPr/>
      </p:nvGrpSpPr>
      <p:grpSpPr>
        <a:xfrm>
          <a:off x="0" y="0"/>
          <a:ext cx="0" cy="0"/>
          <a:chOff x="0" y="0"/>
          <a:chExt cx="0" cy="0"/>
        </a:xfrm>
      </p:grpSpPr>
      <p:sp>
        <p:nvSpPr>
          <p:cNvPr id="7" name="Picture Placeholder 14"/>
          <p:cNvSpPr>
            <a:spLocks noGrp="1"/>
          </p:cNvSpPr>
          <p:nvPr>
            <p:ph type="pic" sz="quarter" idx="12" hasCustomPrompt="1"/>
          </p:nvPr>
        </p:nvSpPr>
        <p:spPr>
          <a:xfrm>
            <a:off x="360000" y="360000"/>
            <a:ext cx="8424000" cy="4428000"/>
          </a:xfrm>
          <a:prstGeom prst="roundRect">
            <a:avLst>
              <a:gd name="adj" fmla="val 1457"/>
            </a:avLst>
          </a:prstGeom>
          <a:solidFill>
            <a:schemeClr val="accent2"/>
          </a:solidFill>
        </p:spPr>
        <p:txBody>
          <a:bodyPr vert="horz" anchor="b"/>
          <a:lstStyle>
            <a:lvl1pPr marL="0" indent="0" algn="ctr">
              <a:buFontTx/>
              <a:buNone/>
              <a:defRPr sz="12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34732381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bhead Bullet Content 2">
    <p:spTree>
      <p:nvGrpSpPr>
        <p:cNvPr id="1" name=""/>
        <p:cNvGrpSpPr/>
        <p:nvPr/>
      </p:nvGrpSpPr>
      <p:grpSpPr>
        <a:xfrm>
          <a:off x="0" y="0"/>
          <a:ext cx="0" cy="0"/>
          <a:chOff x="0" y="0"/>
          <a:chExt cx="0" cy="0"/>
        </a:xfrm>
      </p:grpSpPr>
      <p:sp>
        <p:nvSpPr>
          <p:cNvPr id="10" name="Title 8"/>
          <p:cNvSpPr>
            <a:spLocks noGrp="1"/>
          </p:cNvSpPr>
          <p:nvPr>
            <p:ph type="title" hasCustomPrompt="1"/>
          </p:nvPr>
        </p:nvSpPr>
        <p:spPr>
          <a:xfrm>
            <a:off x="344487" y="268288"/>
            <a:ext cx="8435975" cy="504000"/>
          </a:xfrm>
          <a:prstGeom prst="rect">
            <a:avLst/>
          </a:prstGeom>
        </p:spPr>
        <p:txBody>
          <a:bodyPr vert="horz" lIns="0" tIns="0" r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title</a:t>
            </a:r>
          </a:p>
        </p:txBody>
      </p:sp>
      <p:sp>
        <p:nvSpPr>
          <p:cNvPr id="16" name="Content Placeholder 2"/>
          <p:cNvSpPr>
            <a:spLocks noGrp="1"/>
          </p:cNvSpPr>
          <p:nvPr>
            <p:ph idx="20" hasCustomPrompt="1"/>
          </p:nvPr>
        </p:nvSpPr>
        <p:spPr>
          <a:xfrm>
            <a:off x="344488" y="1253490"/>
            <a:ext cx="3348000" cy="435610"/>
          </a:xfrm>
          <a:prstGeom prst="rect">
            <a:avLst/>
          </a:prstGeom>
        </p:spPr>
        <p:txBody>
          <a:bodyPr lIns="0" tIns="0" rIns="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Sub-heading</a:t>
            </a:r>
          </a:p>
        </p:txBody>
      </p:sp>
      <p:sp>
        <p:nvSpPr>
          <p:cNvPr id="17" name="Content Placeholder 2"/>
          <p:cNvSpPr>
            <a:spLocks noGrp="1"/>
          </p:cNvSpPr>
          <p:nvPr>
            <p:ph idx="21"/>
          </p:nvPr>
        </p:nvSpPr>
        <p:spPr>
          <a:xfrm>
            <a:off x="4036194" y="1738204"/>
            <a:ext cx="3348000" cy="2520000"/>
          </a:xfrm>
          <a:prstGeom prst="rect">
            <a:avLst/>
          </a:prstGeom>
        </p:spPr>
        <p:txBody>
          <a:bodyPr lIns="0" tIns="0" rIns="0" bIns="0"/>
          <a:lstStyle>
            <a:lvl1pPr marL="144000" indent="-144000">
              <a:lnSpc>
                <a:spcPct val="100000"/>
              </a:lnSpc>
              <a:spcBef>
                <a:spcPts val="0"/>
              </a:spcBef>
              <a:buClr>
                <a:schemeClr val="accent1"/>
              </a:buClr>
              <a:buFont typeface="Arial"/>
              <a:buChar char="•"/>
              <a:defRPr sz="16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8" name="Content Placeholder 2"/>
          <p:cNvSpPr>
            <a:spLocks noGrp="1"/>
          </p:cNvSpPr>
          <p:nvPr>
            <p:ph idx="17"/>
          </p:nvPr>
        </p:nvSpPr>
        <p:spPr>
          <a:xfrm>
            <a:off x="344488" y="1738204"/>
            <a:ext cx="3348000" cy="2520000"/>
          </a:xfrm>
          <a:prstGeom prst="rect">
            <a:avLst/>
          </a:prstGeom>
        </p:spPr>
        <p:txBody>
          <a:bodyPr lIns="0" tIns="0" rIns="0" bIns="0"/>
          <a:lstStyle>
            <a:lvl1pPr marL="144000" indent="-144000">
              <a:lnSpc>
                <a:spcPct val="100000"/>
              </a:lnSpc>
              <a:spcBef>
                <a:spcPts val="0"/>
              </a:spcBef>
              <a:buClr>
                <a:schemeClr val="accent1"/>
              </a:buClr>
              <a:buFont typeface="Arial"/>
              <a:buChar char="•"/>
              <a:defRPr sz="16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Tree>
    <p:extLst>
      <p:ext uri="{BB962C8B-B14F-4D97-AF65-F5344CB8AC3E}">
        <p14:creationId xmlns:p14="http://schemas.microsoft.com/office/powerpoint/2010/main" val="27788593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 Content Picture Right">
    <p:spTree>
      <p:nvGrpSpPr>
        <p:cNvPr id="1" name=""/>
        <p:cNvGrpSpPr/>
        <p:nvPr/>
      </p:nvGrpSpPr>
      <p:grpSpPr>
        <a:xfrm>
          <a:off x="0" y="0"/>
          <a:ext cx="0" cy="0"/>
          <a:chOff x="0" y="0"/>
          <a:chExt cx="0" cy="0"/>
        </a:xfrm>
      </p:grpSpPr>
      <p:sp>
        <p:nvSpPr>
          <p:cNvPr id="12" name="Title 8"/>
          <p:cNvSpPr>
            <a:spLocks noGrp="1"/>
          </p:cNvSpPr>
          <p:nvPr>
            <p:ph type="title" hasCustomPrompt="1"/>
          </p:nvPr>
        </p:nvSpPr>
        <p:spPr>
          <a:xfrm>
            <a:off x="344487" y="268288"/>
            <a:ext cx="4094163"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title</a:t>
            </a:r>
          </a:p>
        </p:txBody>
      </p:sp>
      <p:sp>
        <p:nvSpPr>
          <p:cNvPr id="16" name="Picture Placeholder 14"/>
          <p:cNvSpPr>
            <a:spLocks noGrp="1"/>
          </p:cNvSpPr>
          <p:nvPr>
            <p:ph type="pic" sz="quarter" idx="12" hasCustomPrompt="1"/>
          </p:nvPr>
        </p:nvSpPr>
        <p:spPr>
          <a:xfrm>
            <a:off x="4953000" y="354012"/>
            <a:ext cx="3827462" cy="4141788"/>
          </a:xfrm>
          <a:prstGeom prst="roundRect">
            <a:avLst>
              <a:gd name="adj" fmla="val 2302"/>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a:t>
            </a:r>
          </a:p>
        </p:txBody>
      </p:sp>
      <p:sp>
        <p:nvSpPr>
          <p:cNvPr id="3" name="Text Placeholder 2"/>
          <p:cNvSpPr>
            <a:spLocks noGrp="1"/>
          </p:cNvSpPr>
          <p:nvPr>
            <p:ph type="body" sz="quarter" idx="18" hasCustomPrompt="1"/>
          </p:nvPr>
        </p:nvSpPr>
        <p:spPr>
          <a:xfrm rot="16200000">
            <a:off x="6867193" y="2443538"/>
            <a:ext cx="3657600" cy="180000"/>
          </a:xfrm>
          <a:prstGeom prst="rect">
            <a:avLst/>
          </a:prstGeom>
        </p:spPr>
        <p:txBody>
          <a:bodyPr vert="horz" lIns="0" tIns="0" rIns="0" bIns="0"/>
          <a:lstStyle>
            <a:lvl1pPr marL="0" indent="0">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 Picture Credit/Photographer</a:t>
            </a:r>
          </a:p>
        </p:txBody>
      </p:sp>
      <p:sp>
        <p:nvSpPr>
          <p:cNvPr id="18" name="Content Placeholder 2"/>
          <p:cNvSpPr>
            <a:spLocks noGrp="1"/>
          </p:cNvSpPr>
          <p:nvPr>
            <p:ph idx="20" hasCustomPrompt="1"/>
          </p:nvPr>
        </p:nvSpPr>
        <p:spPr>
          <a:xfrm>
            <a:off x="344488" y="1253490"/>
            <a:ext cx="4093200" cy="435610"/>
          </a:xfrm>
          <a:prstGeom prst="rect">
            <a:avLst/>
          </a:prstGeom>
        </p:spPr>
        <p:txBody>
          <a:bodyPr lIns="0" tIns="0" rIns="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Sub-heading</a:t>
            </a:r>
          </a:p>
        </p:txBody>
      </p:sp>
      <p:sp>
        <p:nvSpPr>
          <p:cNvPr id="21" name="Content Placeholder 2"/>
          <p:cNvSpPr>
            <a:spLocks noGrp="1"/>
          </p:cNvSpPr>
          <p:nvPr>
            <p:ph idx="17"/>
          </p:nvPr>
        </p:nvSpPr>
        <p:spPr>
          <a:xfrm>
            <a:off x="344488" y="1738205"/>
            <a:ext cx="4094162" cy="2477135"/>
          </a:xfrm>
          <a:prstGeom prst="rect">
            <a:avLst/>
          </a:prstGeom>
        </p:spPr>
        <p:txBody>
          <a:bodyPr lIns="0" tIns="0" rIns="0" bIns="0"/>
          <a:lstStyle>
            <a:lvl1pPr marL="0" indent="0">
              <a:lnSpc>
                <a:spcPct val="100000"/>
              </a:lnSpc>
              <a:spcBef>
                <a:spcPts val="0"/>
              </a:spcBef>
              <a:buClr>
                <a:schemeClr val="accent1"/>
              </a:buClr>
              <a:buFont typeface="Arial"/>
              <a:buNone/>
              <a:defRPr sz="16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Tree>
    <p:extLst>
      <p:ext uri="{BB962C8B-B14F-4D97-AF65-F5344CB8AC3E}">
        <p14:creationId xmlns:p14="http://schemas.microsoft.com/office/powerpoint/2010/main" val="37028094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llet Content Picture Left">
    <p:spTree>
      <p:nvGrpSpPr>
        <p:cNvPr id="1" name=""/>
        <p:cNvGrpSpPr/>
        <p:nvPr/>
      </p:nvGrpSpPr>
      <p:grpSpPr>
        <a:xfrm>
          <a:off x="0" y="0"/>
          <a:ext cx="0" cy="0"/>
          <a:chOff x="0" y="0"/>
          <a:chExt cx="0" cy="0"/>
        </a:xfrm>
      </p:grpSpPr>
      <p:sp>
        <p:nvSpPr>
          <p:cNvPr id="12" name="Title 8"/>
          <p:cNvSpPr>
            <a:spLocks noGrp="1"/>
          </p:cNvSpPr>
          <p:nvPr>
            <p:ph type="title" hasCustomPrompt="1"/>
          </p:nvPr>
        </p:nvSpPr>
        <p:spPr>
          <a:xfrm>
            <a:off x="4684712" y="268288"/>
            <a:ext cx="4094163"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title</a:t>
            </a:r>
          </a:p>
        </p:txBody>
      </p:sp>
      <p:sp>
        <p:nvSpPr>
          <p:cNvPr id="16" name="Picture Placeholder 14"/>
          <p:cNvSpPr>
            <a:spLocks noGrp="1"/>
          </p:cNvSpPr>
          <p:nvPr>
            <p:ph type="pic" sz="quarter" idx="12" hasCustomPrompt="1"/>
          </p:nvPr>
        </p:nvSpPr>
        <p:spPr>
          <a:xfrm>
            <a:off x="357188" y="354012"/>
            <a:ext cx="3827462" cy="4141788"/>
          </a:xfrm>
          <a:prstGeom prst="roundRect">
            <a:avLst>
              <a:gd name="adj" fmla="val 2302"/>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a:t>
            </a:r>
          </a:p>
        </p:txBody>
      </p:sp>
      <p:sp>
        <p:nvSpPr>
          <p:cNvPr id="18" name="Content Placeholder 2"/>
          <p:cNvSpPr>
            <a:spLocks noGrp="1"/>
          </p:cNvSpPr>
          <p:nvPr>
            <p:ph idx="20" hasCustomPrompt="1"/>
          </p:nvPr>
        </p:nvSpPr>
        <p:spPr>
          <a:xfrm>
            <a:off x="4684713" y="1253490"/>
            <a:ext cx="4093200" cy="435610"/>
          </a:xfrm>
          <a:prstGeom prst="rect">
            <a:avLst/>
          </a:prstGeom>
        </p:spPr>
        <p:txBody>
          <a:bodyPr lIns="0" tIns="0" rIns="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Sub-heading</a:t>
            </a:r>
          </a:p>
        </p:txBody>
      </p:sp>
      <p:sp>
        <p:nvSpPr>
          <p:cNvPr id="21" name="Content Placeholder 2"/>
          <p:cNvSpPr>
            <a:spLocks noGrp="1"/>
          </p:cNvSpPr>
          <p:nvPr>
            <p:ph idx="17"/>
          </p:nvPr>
        </p:nvSpPr>
        <p:spPr>
          <a:xfrm>
            <a:off x="4684713" y="1738205"/>
            <a:ext cx="4094162" cy="2477135"/>
          </a:xfrm>
          <a:prstGeom prst="rect">
            <a:avLst/>
          </a:prstGeom>
        </p:spPr>
        <p:txBody>
          <a:bodyPr lIns="0" tIns="0" rIns="0" bIns="0"/>
          <a:lstStyle>
            <a:lvl1pPr marL="0" indent="0">
              <a:lnSpc>
                <a:spcPct val="100000"/>
              </a:lnSpc>
              <a:spcBef>
                <a:spcPts val="0"/>
              </a:spcBef>
              <a:buClr>
                <a:schemeClr val="accent1"/>
              </a:buClr>
              <a:buFont typeface="Arial"/>
              <a:buNone/>
              <a:defRPr sz="16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3" name="Text Placeholder 2"/>
          <p:cNvSpPr>
            <a:spLocks noGrp="1"/>
          </p:cNvSpPr>
          <p:nvPr>
            <p:ph type="body" sz="quarter" idx="18" hasCustomPrompt="1"/>
          </p:nvPr>
        </p:nvSpPr>
        <p:spPr>
          <a:xfrm>
            <a:off x="459318" y="4318202"/>
            <a:ext cx="3657600" cy="180000"/>
          </a:xfrm>
          <a:prstGeom prst="rect">
            <a:avLst/>
          </a:prstGeom>
        </p:spPr>
        <p:txBody>
          <a:bodyPr vert="horz" lIns="0" tIns="0" rIns="0" bIns="0"/>
          <a:lstStyle>
            <a:lvl1pPr marL="0" indent="0">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 Picture Credit/Photographer</a:t>
            </a:r>
          </a:p>
        </p:txBody>
      </p:sp>
    </p:spTree>
    <p:extLst>
      <p:ext uri="{BB962C8B-B14F-4D97-AF65-F5344CB8AC3E}">
        <p14:creationId xmlns:p14="http://schemas.microsoft.com/office/powerpoint/2010/main" val="406860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19" name="Picture Placeholder 14"/>
          <p:cNvSpPr>
            <a:spLocks noGrp="1"/>
          </p:cNvSpPr>
          <p:nvPr>
            <p:ph type="pic" sz="quarter" idx="34" hasCustomPrompt="1"/>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13" name="Picture Placeholder 14"/>
          <p:cNvSpPr>
            <a:spLocks noGrp="1"/>
          </p:cNvSpPr>
          <p:nvPr>
            <p:ph type="pic" sz="quarter" idx="12" hasCustomPrompt="1"/>
          </p:nvPr>
        </p:nvSpPr>
        <p:spPr>
          <a:xfrm>
            <a:off x="2489072" y="363174"/>
            <a:ext cx="4186800" cy="4182137"/>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 or colour</a:t>
            </a:r>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3" name="Picture Placeholder 14"/>
          <p:cNvSpPr>
            <a:spLocks noGrp="1"/>
          </p:cNvSpPr>
          <p:nvPr>
            <p:ph type="pic" sz="quarter" idx="35" hasCustomPrompt="1"/>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22" name="Text Placeholder 2"/>
          <p:cNvSpPr>
            <a:spLocks noGrp="1"/>
          </p:cNvSpPr>
          <p:nvPr>
            <p:ph type="body" sz="quarter" idx="18" hasCustomPrompt="1"/>
          </p:nvPr>
        </p:nvSpPr>
        <p:spPr>
          <a:xfrm rot="16200000">
            <a:off x="747235" y="2498632"/>
            <a:ext cx="3657600" cy="180000"/>
          </a:xfrm>
          <a:prstGeom prst="rect">
            <a:avLst/>
          </a:prstGeom>
        </p:spPr>
        <p:txBody>
          <a:bodyPr vert="horz" lIns="0" tIns="0" rIns="0" bIns="0" anchor="b"/>
          <a:lstStyle>
            <a:lvl1pPr marL="0" indent="0">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 Picture Credit/Photographer</a:t>
            </a:r>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8" name="Content Placeholder 2"/>
          <p:cNvSpPr>
            <a:spLocks noGrp="1"/>
          </p:cNvSpPr>
          <p:nvPr>
            <p:ph idx="36"/>
          </p:nvPr>
        </p:nvSpPr>
        <p:spPr>
          <a:xfrm>
            <a:off x="6735414" y="363176"/>
            <a:ext cx="1846611" cy="1659300"/>
          </a:xfrm>
          <a:prstGeom prst="rect">
            <a:avLst/>
          </a:prstGeom>
        </p:spPr>
        <p:txBody>
          <a:bodyPr lIns="108000" tIns="72000" rIns="72000" bIns="0"/>
          <a:lstStyle>
            <a:lvl1pPr marL="0" indent="0" algn="l">
              <a:lnSpc>
                <a:spcPct val="100000"/>
              </a:lnSpc>
              <a:spcBef>
                <a:spcPts val="0"/>
              </a:spcBef>
              <a:buClr>
                <a:schemeClr val="accent1"/>
              </a:buClr>
              <a:buFontTx/>
              <a:buNone/>
              <a:defRPr sz="1100" b="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9" name="Picture Placeholder 14"/>
          <p:cNvSpPr>
            <a:spLocks noGrp="1"/>
          </p:cNvSpPr>
          <p:nvPr>
            <p:ph type="pic" sz="quarter" idx="42" hasCustomPrompt="1"/>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Tree>
    <p:extLst>
      <p:ext uri="{BB962C8B-B14F-4D97-AF65-F5344CB8AC3E}">
        <p14:creationId xmlns:p14="http://schemas.microsoft.com/office/powerpoint/2010/main" val="3420824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id Sample 1">
    <p:spTree>
      <p:nvGrpSpPr>
        <p:cNvPr id="1" name=""/>
        <p:cNvGrpSpPr/>
        <p:nvPr/>
      </p:nvGrpSpPr>
      <p:grpSpPr>
        <a:xfrm>
          <a:off x="0" y="0"/>
          <a:ext cx="0" cy="0"/>
          <a:chOff x="0" y="0"/>
          <a:chExt cx="0" cy="0"/>
        </a:xfrm>
      </p:grpSpPr>
      <p:sp>
        <p:nvSpPr>
          <p:cNvPr id="9" name="Picture Placeholder 14"/>
          <p:cNvSpPr>
            <a:spLocks noGrp="1"/>
          </p:cNvSpPr>
          <p:nvPr>
            <p:ph type="pic" sz="quarter" idx="12" hasCustomPrompt="1"/>
          </p:nvPr>
        </p:nvSpPr>
        <p:spPr>
          <a:xfrm>
            <a:off x="361823" y="363538"/>
            <a:ext cx="6305677" cy="4185722"/>
          </a:xfrm>
          <a:prstGeom prst="roundRect">
            <a:avLst>
              <a:gd name="adj" fmla="val 2302"/>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a:t>
            </a:r>
          </a:p>
        </p:txBody>
      </p:sp>
      <p:sp>
        <p:nvSpPr>
          <p:cNvPr id="15" name="SmartArt Placeholder 8"/>
          <p:cNvSpPr>
            <a:spLocks noGrp="1"/>
          </p:cNvSpPr>
          <p:nvPr>
            <p:ph type="dgm" sz="quarter" idx="21" hasCustomPrompt="1"/>
          </p:nvPr>
        </p:nvSpPr>
        <p:spPr>
          <a:xfrm>
            <a:off x="6736290" y="363538"/>
            <a:ext cx="2051999" cy="2055812"/>
          </a:xfrm>
          <a:prstGeom prst="roundRect">
            <a:avLst>
              <a:gd name="adj" fmla="val 3136"/>
            </a:avLst>
          </a:prstGeom>
        </p:spPr>
        <p:txBody>
          <a:bodyPr vert="horz" anchor="b"/>
          <a:lstStyle>
            <a:lvl1pPr marL="0" indent="0" algn="ctr">
              <a:buFontTx/>
              <a:buNone/>
              <a:defRPr sz="1100" b="0"/>
            </a:lvl1pPr>
          </a:lstStyle>
          <a:p>
            <a:r>
              <a:rPr lang="en-US"/>
              <a:t>Click to add </a:t>
            </a:r>
            <a:r>
              <a:rPr lang="en-US" err="1"/>
              <a:t>colour</a:t>
            </a:r>
            <a:endParaRPr lang="en-US"/>
          </a:p>
        </p:txBody>
      </p:sp>
      <p:sp>
        <p:nvSpPr>
          <p:cNvPr id="17" name="Content Placeholder 2"/>
          <p:cNvSpPr>
            <a:spLocks noGrp="1"/>
          </p:cNvSpPr>
          <p:nvPr>
            <p:ph idx="20" hasCustomPrompt="1"/>
          </p:nvPr>
        </p:nvSpPr>
        <p:spPr>
          <a:xfrm>
            <a:off x="6736289" y="370545"/>
            <a:ext cx="2051999" cy="1712255"/>
          </a:xfrm>
          <a:prstGeom prst="rect">
            <a:avLst/>
          </a:prstGeom>
        </p:spPr>
        <p:txBody>
          <a:bodyPr lIns="144000" tIns="72000" rIns="72000" bIns="0"/>
          <a:lstStyle>
            <a:lvl1pPr marL="0" indent="0">
              <a:lnSpc>
                <a:spcPct val="100000"/>
              </a:lnSpc>
              <a:spcBef>
                <a:spcPts val="0"/>
              </a:spcBef>
              <a:buClr>
                <a:schemeClr val="accent1"/>
              </a:buClr>
              <a:buFontTx/>
              <a:buNone/>
              <a:defRPr sz="1600" b="1" baseline="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 and change text to white.</a:t>
            </a:r>
          </a:p>
        </p:txBody>
      </p:sp>
      <p:sp>
        <p:nvSpPr>
          <p:cNvPr id="12" name="Text Placeholder 2"/>
          <p:cNvSpPr>
            <a:spLocks noGrp="1"/>
          </p:cNvSpPr>
          <p:nvPr>
            <p:ph type="body" sz="quarter" idx="18" hasCustomPrompt="1"/>
          </p:nvPr>
        </p:nvSpPr>
        <p:spPr>
          <a:xfrm rot="16200000">
            <a:off x="-1374292" y="2498632"/>
            <a:ext cx="3657600" cy="180000"/>
          </a:xfrm>
          <a:prstGeom prst="rect">
            <a:avLst/>
          </a:prstGeom>
        </p:spPr>
        <p:txBody>
          <a:bodyPr vert="horz" lIns="0" tIns="0" rIns="0" bIns="0" anchor="b"/>
          <a:lstStyle>
            <a:lvl1pPr marL="0" indent="0">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 Picture Credit/Photographer</a:t>
            </a:r>
          </a:p>
        </p:txBody>
      </p:sp>
      <p:sp>
        <p:nvSpPr>
          <p:cNvPr id="7" name="Picture Placeholder 14"/>
          <p:cNvSpPr>
            <a:spLocks noGrp="1"/>
          </p:cNvSpPr>
          <p:nvPr>
            <p:ph type="pic" sz="quarter" idx="28" hasCustomPrompt="1"/>
          </p:nvPr>
        </p:nvSpPr>
        <p:spPr>
          <a:xfrm>
            <a:off x="6736290" y="2485775"/>
            <a:ext cx="997200" cy="2056362"/>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Tree>
    <p:extLst>
      <p:ext uri="{BB962C8B-B14F-4D97-AF65-F5344CB8AC3E}">
        <p14:creationId xmlns:p14="http://schemas.microsoft.com/office/powerpoint/2010/main" val="12045882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id Sample 2">
    <p:spTree>
      <p:nvGrpSpPr>
        <p:cNvPr id="1" name=""/>
        <p:cNvGrpSpPr/>
        <p:nvPr/>
      </p:nvGrpSpPr>
      <p:grpSpPr>
        <a:xfrm>
          <a:off x="0" y="0"/>
          <a:ext cx="0" cy="0"/>
          <a:chOff x="0" y="0"/>
          <a:chExt cx="0" cy="0"/>
        </a:xfrm>
      </p:grpSpPr>
      <p:sp>
        <p:nvSpPr>
          <p:cNvPr id="13" name="Picture Placeholder 14"/>
          <p:cNvSpPr>
            <a:spLocks noGrp="1"/>
          </p:cNvSpPr>
          <p:nvPr>
            <p:ph type="pic" sz="quarter" idx="12" hasCustomPrompt="1"/>
          </p:nvPr>
        </p:nvSpPr>
        <p:spPr>
          <a:xfrm>
            <a:off x="368173" y="363538"/>
            <a:ext cx="5238877" cy="4185722"/>
          </a:xfrm>
          <a:prstGeom prst="roundRect">
            <a:avLst>
              <a:gd name="adj" fmla="val 1240"/>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a:t>
            </a:r>
          </a:p>
        </p:txBody>
      </p:sp>
      <p:sp>
        <p:nvSpPr>
          <p:cNvPr id="15" name="SmartArt Placeholder 8"/>
          <p:cNvSpPr>
            <a:spLocks noGrp="1"/>
          </p:cNvSpPr>
          <p:nvPr>
            <p:ph type="dgm" sz="quarter" idx="21" hasCustomPrompt="1"/>
          </p:nvPr>
        </p:nvSpPr>
        <p:spPr>
          <a:xfrm>
            <a:off x="5675840" y="363538"/>
            <a:ext cx="2051999" cy="2055812"/>
          </a:xfrm>
          <a:prstGeom prst="roundRect">
            <a:avLst>
              <a:gd name="adj" fmla="val 3136"/>
            </a:avLst>
          </a:prstGeom>
        </p:spPr>
        <p:txBody>
          <a:bodyPr vert="horz" anchor="b"/>
          <a:lstStyle>
            <a:lvl1pPr marL="0" indent="0" algn="ctr">
              <a:buFontTx/>
              <a:buNone/>
              <a:defRPr sz="1100" b="0"/>
            </a:lvl1pPr>
          </a:lstStyle>
          <a:p>
            <a:r>
              <a:rPr lang="en-US"/>
              <a:t>Click to add </a:t>
            </a:r>
            <a:r>
              <a:rPr lang="en-US" err="1"/>
              <a:t>colour</a:t>
            </a:r>
            <a:endParaRPr lang="en-US"/>
          </a:p>
        </p:txBody>
      </p:sp>
      <p:sp>
        <p:nvSpPr>
          <p:cNvPr id="17" name="Content Placeholder 2"/>
          <p:cNvSpPr>
            <a:spLocks noGrp="1"/>
          </p:cNvSpPr>
          <p:nvPr>
            <p:ph idx="20" hasCustomPrompt="1"/>
          </p:nvPr>
        </p:nvSpPr>
        <p:spPr>
          <a:xfrm>
            <a:off x="5675839" y="370545"/>
            <a:ext cx="2051999" cy="1712255"/>
          </a:xfrm>
          <a:prstGeom prst="rect">
            <a:avLst/>
          </a:prstGeom>
        </p:spPr>
        <p:txBody>
          <a:bodyPr lIns="144000" tIns="72000" rIns="72000" bIns="0"/>
          <a:lstStyle>
            <a:lvl1pPr marL="0" indent="0">
              <a:lnSpc>
                <a:spcPct val="100000"/>
              </a:lnSpc>
              <a:spcBef>
                <a:spcPts val="0"/>
              </a:spcBef>
              <a:buClr>
                <a:schemeClr val="accent1"/>
              </a:buClr>
              <a:buFontTx/>
              <a:buNone/>
              <a:defRPr sz="1600" b="1" baseline="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 and change text to white</a:t>
            </a:r>
          </a:p>
        </p:txBody>
      </p:sp>
      <p:sp>
        <p:nvSpPr>
          <p:cNvPr id="7" name="Picture Placeholder 14"/>
          <p:cNvSpPr>
            <a:spLocks noGrp="1"/>
          </p:cNvSpPr>
          <p:nvPr>
            <p:ph type="pic" sz="quarter" idx="22" hasCustomPrompt="1"/>
          </p:nvPr>
        </p:nvSpPr>
        <p:spPr>
          <a:xfrm>
            <a:off x="6737353" y="2497666"/>
            <a:ext cx="2043110" cy="982133"/>
          </a:xfrm>
          <a:prstGeom prst="roundRect">
            <a:avLst>
              <a:gd name="adj" fmla="val 4630"/>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a:t>
            </a:r>
          </a:p>
        </p:txBody>
      </p:sp>
      <p:sp>
        <p:nvSpPr>
          <p:cNvPr id="9" name="Picture Placeholder 14"/>
          <p:cNvSpPr>
            <a:spLocks noGrp="1"/>
          </p:cNvSpPr>
          <p:nvPr>
            <p:ph type="pic" sz="quarter" idx="28" hasCustomPrompt="1"/>
          </p:nvPr>
        </p:nvSpPr>
        <p:spPr>
          <a:xfrm>
            <a:off x="5673953" y="2492898"/>
            <a:ext cx="997200" cy="2056362"/>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10" name="Picture Placeholder 14"/>
          <p:cNvSpPr>
            <a:spLocks noGrp="1"/>
          </p:cNvSpPr>
          <p:nvPr>
            <p:ph type="pic" sz="quarter" idx="29" hasCustomPrompt="1"/>
          </p:nvPr>
        </p:nvSpPr>
        <p:spPr>
          <a:xfrm>
            <a:off x="7795263" y="1422150"/>
            <a:ext cx="985200" cy="9972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Tree>
    <p:extLst>
      <p:ext uri="{BB962C8B-B14F-4D97-AF65-F5344CB8AC3E}">
        <p14:creationId xmlns:p14="http://schemas.microsoft.com/office/powerpoint/2010/main" val="2916374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ull page Picture / Content box">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5143500"/>
          </a:xfrm>
          <a:prstGeom prst="rect">
            <a:avLst/>
          </a:prstGeom>
        </p:spPr>
        <p:txBody>
          <a:bodyPr vert="horz" anchor="t"/>
          <a:lstStyle>
            <a:lvl1pPr marL="0" marR="0" indent="0" algn="ctr" defTabSz="457200" rtl="0" eaLnBrk="1" fontAlgn="auto" latinLnBrk="0" hangingPunct="1">
              <a:lnSpc>
                <a:spcPct val="100000"/>
              </a:lnSpc>
              <a:spcBef>
                <a:spcPct val="20000"/>
              </a:spcBef>
              <a:spcAft>
                <a:spcPts val="0"/>
              </a:spcAft>
              <a:buClrTx/>
              <a:buSzTx/>
              <a:buFont typeface="Arial"/>
              <a:buNone/>
              <a:tabLst/>
              <a:defRPr sz="1100"/>
            </a:lvl1pPr>
          </a:lstStyle>
          <a:p>
            <a:r>
              <a:rPr lang="en-GB" noProof="0"/>
              <a:t>Click icon to add picture</a:t>
            </a:r>
          </a:p>
        </p:txBody>
      </p:sp>
      <p:sp>
        <p:nvSpPr>
          <p:cNvPr id="12" name="Picture Placeholder 14"/>
          <p:cNvSpPr>
            <a:spLocks noGrp="1"/>
          </p:cNvSpPr>
          <p:nvPr>
            <p:ph type="pic" sz="quarter" idx="34" hasCustomPrompt="1"/>
          </p:nvPr>
        </p:nvSpPr>
        <p:spPr>
          <a:xfrm>
            <a:off x="366710" y="359998"/>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13" name="Content Placeholder 2"/>
          <p:cNvSpPr>
            <a:spLocks noGrp="1"/>
          </p:cNvSpPr>
          <p:nvPr>
            <p:ph idx="36"/>
          </p:nvPr>
        </p:nvSpPr>
        <p:spPr>
          <a:xfrm>
            <a:off x="366709" y="360001"/>
            <a:ext cx="2059200"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6" name="Text Placeholder 2"/>
          <p:cNvSpPr>
            <a:spLocks noGrp="1"/>
          </p:cNvSpPr>
          <p:nvPr>
            <p:ph type="body" sz="quarter" idx="18" hasCustomPrompt="1"/>
          </p:nvPr>
        </p:nvSpPr>
        <p:spPr>
          <a:xfrm rot="16200000">
            <a:off x="6611359" y="2508209"/>
            <a:ext cx="4572000" cy="180000"/>
          </a:xfrm>
          <a:prstGeom prst="rect">
            <a:avLst/>
          </a:prstGeom>
        </p:spPr>
        <p:txBody>
          <a:bodyPr vert="horz" lIns="0" tIns="0" rIns="0" bIns="0" anchor="b" anchorCtr="0"/>
          <a:lstStyle>
            <a:lvl1pPr marL="0" indent="0" algn="l">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 Picture Credit/Photographer</a:t>
            </a:r>
          </a:p>
        </p:txBody>
      </p:sp>
      <p:sp>
        <p:nvSpPr>
          <p:cNvPr id="8" name="Content Placeholder 2"/>
          <p:cNvSpPr>
            <a:spLocks noGrp="1"/>
          </p:cNvSpPr>
          <p:nvPr>
            <p:ph idx="37" hasCustomPrompt="1"/>
          </p:nvPr>
        </p:nvSpPr>
        <p:spPr>
          <a:xfrm>
            <a:off x="1432423" y="2487248"/>
            <a:ext cx="997088" cy="251881"/>
          </a:xfrm>
          <a:prstGeom prst="rect">
            <a:avLst/>
          </a:prstGeom>
        </p:spPr>
        <p:txBody>
          <a:bodyPr lIns="0" tIns="0" rIns="72000" bIns="0" anchor="t"/>
          <a:lstStyle>
            <a:lvl1pPr marL="0" indent="0" algn="l">
              <a:lnSpc>
                <a:spcPct val="100000"/>
              </a:lnSpc>
              <a:spcBef>
                <a:spcPts val="0"/>
              </a:spcBef>
              <a:buClr>
                <a:schemeClr val="accent1"/>
              </a:buClr>
              <a:buFontTx/>
              <a:buNone/>
              <a:defRPr sz="1000" b="1" baseline="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Sub-heading</a:t>
            </a:r>
          </a:p>
        </p:txBody>
      </p:sp>
      <p:sp>
        <p:nvSpPr>
          <p:cNvPr id="14" name="Content Placeholder 2"/>
          <p:cNvSpPr>
            <a:spLocks noGrp="1"/>
          </p:cNvSpPr>
          <p:nvPr>
            <p:ph idx="38"/>
          </p:nvPr>
        </p:nvSpPr>
        <p:spPr>
          <a:xfrm>
            <a:off x="1432423" y="2865967"/>
            <a:ext cx="997088" cy="1685033"/>
          </a:xfrm>
          <a:prstGeom prst="rect">
            <a:avLst/>
          </a:prstGeom>
        </p:spPr>
        <p:txBody>
          <a:bodyPr lIns="0" tIns="0" rIns="72000" bIns="0"/>
          <a:lstStyle>
            <a:lvl1pPr marL="0" indent="0" algn="l">
              <a:lnSpc>
                <a:spcPct val="100000"/>
              </a:lnSpc>
              <a:spcBef>
                <a:spcPts val="0"/>
              </a:spcBef>
              <a:buClr>
                <a:schemeClr val="accent1"/>
              </a:buClr>
              <a:buFontTx/>
              <a:buNone/>
              <a:defRPr sz="1000" b="0" baseline="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5" name="Picture Placeholder 14"/>
          <p:cNvSpPr>
            <a:spLocks noGrp="1"/>
          </p:cNvSpPr>
          <p:nvPr>
            <p:ph type="pic" sz="quarter" idx="29" hasCustomPrompt="1"/>
          </p:nvPr>
        </p:nvSpPr>
        <p:spPr>
          <a:xfrm>
            <a:off x="366710" y="2487248"/>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Tree>
    <p:extLst>
      <p:ext uri="{BB962C8B-B14F-4D97-AF65-F5344CB8AC3E}">
        <p14:creationId xmlns:p14="http://schemas.microsoft.com/office/powerpoint/2010/main" val="3640988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6" name="Media Placeholder 5"/>
          <p:cNvSpPr>
            <a:spLocks noGrp="1"/>
          </p:cNvSpPr>
          <p:nvPr>
            <p:ph type="media" sz="quarter" idx="10"/>
          </p:nvPr>
        </p:nvSpPr>
        <p:spPr>
          <a:xfrm>
            <a:off x="0" y="0"/>
            <a:ext cx="9144000" cy="514350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100"/>
            </a:lvl1pPr>
          </a:lstStyle>
          <a:p>
            <a:r>
              <a:rPr lang="en-GB" noProof="0"/>
              <a:t>Click icon to add media</a:t>
            </a:r>
          </a:p>
        </p:txBody>
      </p:sp>
    </p:spTree>
    <p:extLst>
      <p:ext uri="{BB962C8B-B14F-4D97-AF65-F5344CB8AC3E}">
        <p14:creationId xmlns:p14="http://schemas.microsoft.com/office/powerpoint/2010/main" val="8795124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a:t>Click to add title</a:t>
            </a:r>
          </a:p>
        </p:txBody>
      </p:sp>
    </p:spTree>
    <p:extLst>
      <p:ext uri="{BB962C8B-B14F-4D97-AF65-F5344CB8AC3E}">
        <p14:creationId xmlns:p14="http://schemas.microsoft.com/office/powerpoint/2010/main" val="3962338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Divider Bold Purple">
    <p:spTree>
      <p:nvGrpSpPr>
        <p:cNvPr id="1" name=""/>
        <p:cNvGrpSpPr/>
        <p:nvPr/>
      </p:nvGrpSpPr>
      <p:grpSpPr>
        <a:xfrm>
          <a:off x="0" y="0"/>
          <a:ext cx="0" cy="0"/>
          <a:chOff x="0" y="0"/>
          <a:chExt cx="0" cy="0"/>
        </a:xfrm>
      </p:grpSpPr>
      <p:sp>
        <p:nvSpPr>
          <p:cNvPr id="7" name="Picture Placeholder 14"/>
          <p:cNvSpPr>
            <a:spLocks noGrp="1"/>
          </p:cNvSpPr>
          <p:nvPr>
            <p:ph type="pic" sz="quarter" idx="13" hasCustomPrompt="1"/>
          </p:nvPr>
        </p:nvSpPr>
        <p:spPr>
          <a:xfrm>
            <a:off x="360000" y="360000"/>
            <a:ext cx="8424000" cy="4428000"/>
          </a:xfrm>
          <a:prstGeom prst="roundRect">
            <a:avLst>
              <a:gd name="adj" fmla="val 1457"/>
            </a:avLst>
          </a:prstGeom>
          <a:solidFill>
            <a:srgbClr val="9E007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370433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arm Orange">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360000" y="360000"/>
            <a:ext cx="8424000" cy="4428000"/>
          </a:xfrm>
          <a:prstGeom prst="roundRect">
            <a:avLst>
              <a:gd name="adj" fmla="val 1457"/>
            </a:avLst>
          </a:prstGeom>
          <a:solidFill>
            <a:schemeClr val="accent3"/>
          </a:solidFill>
        </p:spPr>
        <p:txBody>
          <a:bodyPr vert="horz" anchor="b"/>
          <a:lstStyle>
            <a:lvl1pPr marL="0" indent="0" algn="ctr">
              <a:buFontTx/>
              <a:buNone/>
              <a:defRPr sz="12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29030749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Divider Strong Chestnut">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360000" y="360000"/>
            <a:ext cx="8424000" cy="4428000"/>
          </a:xfrm>
          <a:prstGeom prst="roundRect">
            <a:avLst>
              <a:gd name="adj" fmla="val 1457"/>
            </a:avLst>
          </a:prstGeom>
          <a:solidFill>
            <a:srgbClr val="85431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marR="0" indent="0" algn="ctr" defTabSz="457200" rtl="0" eaLnBrk="1" fontAlgn="auto" latinLnBrk="0" hangingPunct="1">
              <a:lnSpc>
                <a:spcPct val="100000"/>
              </a:lnSpc>
              <a:spcBef>
                <a:spcPct val="20000"/>
              </a:spcBef>
              <a:spcAft>
                <a:spcPts val="0"/>
              </a:spcAft>
              <a:buClrTx/>
              <a:buSzTx/>
              <a:buFontTx/>
              <a:buNone/>
              <a:tabLst/>
              <a:defRPr lang="en-GB" sz="1200" noProof="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19839910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Divider Engaging Yellow">
    <p:spTree>
      <p:nvGrpSpPr>
        <p:cNvPr id="1" name=""/>
        <p:cNvGrpSpPr/>
        <p:nvPr/>
      </p:nvGrpSpPr>
      <p:grpSpPr>
        <a:xfrm>
          <a:off x="0" y="0"/>
          <a:ext cx="0" cy="0"/>
          <a:chOff x="0" y="0"/>
          <a:chExt cx="0" cy="0"/>
        </a:xfrm>
      </p:grpSpPr>
      <p:sp>
        <p:nvSpPr>
          <p:cNvPr id="7" name="Picture Placeholder 14"/>
          <p:cNvSpPr>
            <a:spLocks noGrp="1"/>
          </p:cNvSpPr>
          <p:nvPr>
            <p:ph type="pic" sz="quarter" idx="12" hasCustomPrompt="1"/>
          </p:nvPr>
        </p:nvSpPr>
        <p:spPr>
          <a:xfrm>
            <a:off x="360000" y="360000"/>
            <a:ext cx="8424000" cy="4428000"/>
          </a:xfrm>
          <a:prstGeom prst="roundRect">
            <a:avLst>
              <a:gd name="adj" fmla="val 1457"/>
            </a:avLst>
          </a:prstGeom>
          <a:solidFill>
            <a:schemeClr val="accent2"/>
          </a:solidFill>
        </p:spPr>
        <p:txBody>
          <a:bodyPr vert="horz" anchor="b"/>
          <a:lstStyle>
            <a:lvl1pPr marL="0" indent="0" algn="ctr">
              <a:buFontTx/>
              <a:buNone/>
              <a:defRPr sz="12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3805753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Divider Dynamic Pink">
    <p:spTree>
      <p:nvGrpSpPr>
        <p:cNvPr id="1" name=""/>
        <p:cNvGrpSpPr/>
        <p:nvPr/>
      </p:nvGrpSpPr>
      <p:grpSpPr>
        <a:xfrm>
          <a:off x="0" y="0"/>
          <a:ext cx="0" cy="0"/>
          <a:chOff x="0" y="0"/>
          <a:chExt cx="0" cy="0"/>
        </a:xfrm>
      </p:grpSpPr>
      <p:sp>
        <p:nvSpPr>
          <p:cNvPr id="6" name="Picture Placeholder 14"/>
          <p:cNvSpPr>
            <a:spLocks noGrp="1"/>
          </p:cNvSpPr>
          <p:nvPr>
            <p:ph type="pic" sz="quarter" idx="13" hasCustomPrompt="1"/>
          </p:nvPr>
        </p:nvSpPr>
        <p:spPr>
          <a:xfrm>
            <a:off x="360000" y="360000"/>
            <a:ext cx="8424000" cy="4428000"/>
          </a:xfrm>
          <a:prstGeom prst="roundRect">
            <a:avLst>
              <a:gd name="adj" fmla="val 145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21662723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Divider Natural Green">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360000" y="360000"/>
            <a:ext cx="8424000" cy="4428000"/>
          </a:xfrm>
          <a:prstGeom prst="roundRect">
            <a:avLst>
              <a:gd name="adj" fmla="val 1457"/>
            </a:avLst>
          </a:prstGeom>
          <a:solidFill>
            <a:schemeClr val="accent4"/>
          </a:solidFill>
        </p:spPr>
        <p:txBody>
          <a:bodyPr vert="horz" anchor="b"/>
          <a:lstStyle>
            <a:lvl1pPr marL="0" indent="0" algn="ctr">
              <a:buFontTx/>
              <a:buNone/>
              <a:defRPr sz="12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40946068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Divider WaterAid Blue">
    <p:spTree>
      <p:nvGrpSpPr>
        <p:cNvPr id="1" name=""/>
        <p:cNvGrpSpPr/>
        <p:nvPr/>
      </p:nvGrpSpPr>
      <p:grpSpPr>
        <a:xfrm>
          <a:off x="0" y="0"/>
          <a:ext cx="0" cy="0"/>
          <a:chOff x="0" y="0"/>
          <a:chExt cx="0" cy="0"/>
        </a:xfrm>
      </p:grpSpPr>
      <p:sp>
        <p:nvSpPr>
          <p:cNvPr id="6" name="Picture Placeholder 14"/>
          <p:cNvSpPr>
            <a:spLocks noGrp="1"/>
          </p:cNvSpPr>
          <p:nvPr>
            <p:ph type="pic" sz="quarter" idx="12"/>
          </p:nvPr>
        </p:nvSpPr>
        <p:spPr>
          <a:xfrm>
            <a:off x="360000" y="360000"/>
            <a:ext cx="8424000" cy="4428000"/>
          </a:xfrm>
          <a:prstGeom prst="roundRect">
            <a:avLst>
              <a:gd name="adj" fmla="val 1457"/>
            </a:avLst>
          </a:prstGeom>
          <a:solidFill>
            <a:schemeClr val="accent1"/>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1142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4" name="Picture Placeholder 3"/>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2846210162"/>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Divider Black">
    <p:spTree>
      <p:nvGrpSpPr>
        <p:cNvPr id="1" name=""/>
        <p:cNvGrpSpPr/>
        <p:nvPr/>
      </p:nvGrpSpPr>
      <p:grpSpPr>
        <a:xfrm>
          <a:off x="0" y="0"/>
          <a:ext cx="0" cy="0"/>
          <a:chOff x="0" y="0"/>
          <a:chExt cx="0" cy="0"/>
        </a:xfrm>
      </p:grpSpPr>
      <p:sp>
        <p:nvSpPr>
          <p:cNvPr id="6" name="Picture Placeholder 14"/>
          <p:cNvSpPr>
            <a:spLocks noGrp="1"/>
          </p:cNvSpPr>
          <p:nvPr>
            <p:ph type="pic" sz="quarter" idx="12"/>
          </p:nvPr>
        </p:nvSpPr>
        <p:spPr>
          <a:xfrm>
            <a:off x="360000" y="360000"/>
            <a:ext cx="8424000" cy="4428000"/>
          </a:xfrm>
          <a:prstGeom prst="roundRect">
            <a:avLst>
              <a:gd name="adj" fmla="val 1457"/>
            </a:avLst>
          </a:prstGeom>
          <a:solidFill>
            <a:schemeClr val="tx1"/>
          </a:solidFill>
        </p:spPr>
        <p:txBody>
          <a:bodyPr vert="horz" anchor="b"/>
          <a:lstStyle>
            <a:lvl1pPr marL="0" indent="0" algn="ctr">
              <a:buFontTx/>
              <a:buNone/>
              <a:defRPr sz="1200" b="0">
                <a:solidFill>
                  <a:schemeClr val="bg1"/>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AE37CCDC-8FFA-4FD7-908D-8E6296817189}"/>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710173414"/>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Divider Engaging Yellow">
    <p:spTree>
      <p:nvGrpSpPr>
        <p:cNvPr id="1" name=""/>
        <p:cNvGrpSpPr/>
        <p:nvPr/>
      </p:nvGrpSpPr>
      <p:grpSpPr>
        <a:xfrm>
          <a:off x="0" y="0"/>
          <a:ext cx="0" cy="0"/>
          <a:chOff x="0" y="0"/>
          <a:chExt cx="0" cy="0"/>
        </a:xfrm>
      </p:grpSpPr>
      <p:sp>
        <p:nvSpPr>
          <p:cNvPr id="7" name="Picture Placeholder 14"/>
          <p:cNvSpPr>
            <a:spLocks noGrp="1"/>
          </p:cNvSpPr>
          <p:nvPr>
            <p:ph type="pic" sz="quarter" idx="12"/>
          </p:nvPr>
        </p:nvSpPr>
        <p:spPr>
          <a:xfrm>
            <a:off x="360000" y="360000"/>
            <a:ext cx="8424000" cy="4428000"/>
          </a:xfrm>
          <a:prstGeom prst="roundRect">
            <a:avLst>
              <a:gd name="adj" fmla="val 1457"/>
            </a:avLst>
          </a:prstGeom>
          <a:solidFill>
            <a:schemeClr val="accent2"/>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10F03412-F64F-41C3-8298-D5A9E91F5F3D}"/>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520849619"/>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Divider Warm Orange">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chemeClr val="accent3"/>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552E23BD-18B0-46A0-A54C-7E80FE4F4591}"/>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592121560"/>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Divider Natural Green">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chemeClr val="accent4"/>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E4B9B7C0-F907-4130-9999-7A808368A9DB}"/>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4241430849"/>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Divider Active Green">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rgbClr val="3A913F"/>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51C3F6DA-2C43-4BD3-8D85-5C5CE77E67AF}"/>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38109305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Natural Green">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360000" y="360000"/>
            <a:ext cx="8424000" cy="4428000"/>
          </a:xfrm>
          <a:prstGeom prst="roundRect">
            <a:avLst>
              <a:gd name="adj" fmla="val 1457"/>
            </a:avLst>
          </a:prstGeom>
          <a:solidFill>
            <a:schemeClr val="accent4"/>
          </a:solidFill>
        </p:spPr>
        <p:txBody>
          <a:bodyPr vert="horz" anchor="b"/>
          <a:lstStyle>
            <a:lvl1pPr marL="0" indent="0" algn="ctr">
              <a:buFontTx/>
              <a:buNone/>
              <a:defRPr sz="12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31358428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Divider Crisp Blue">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chemeClr val="accent5"/>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8F4872FC-6550-49E6-856D-92356103372C}"/>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922914575"/>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Divider Inspiring Teal">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rgbClr val="007D8A"/>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5F8EDC00-1E0A-490E-8C1C-DAEB26BD4516}"/>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1753413534"/>
      </p:ext>
    </p:extLst>
  </p:cSld>
  <p:clrMapOvr>
    <a:masterClrMapping/>
  </p:clrMapOvr>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Divider Dynamic Pink">
    <p:spTree>
      <p:nvGrpSpPr>
        <p:cNvPr id="1" name=""/>
        <p:cNvGrpSpPr/>
        <p:nvPr/>
      </p:nvGrpSpPr>
      <p:grpSpPr>
        <a:xfrm>
          <a:off x="0" y="0"/>
          <a:ext cx="0" cy="0"/>
          <a:chOff x="0" y="0"/>
          <a:chExt cx="0" cy="0"/>
        </a:xfrm>
      </p:grpSpPr>
      <p:sp>
        <p:nvSpPr>
          <p:cNvPr id="6" name="Picture Placeholder 14"/>
          <p:cNvSpPr>
            <a:spLocks noGrp="1"/>
          </p:cNvSpPr>
          <p:nvPr>
            <p:ph type="pic" sz="quarter" idx="13"/>
          </p:nvPr>
        </p:nvSpPr>
        <p:spPr>
          <a:xfrm>
            <a:off x="360000" y="360000"/>
            <a:ext cx="8424000" cy="4428000"/>
          </a:xfrm>
          <a:prstGeom prst="roundRect">
            <a:avLst>
              <a:gd name="adj" fmla="val 145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59E73E51-9FAB-4541-9B43-C6BA019A91B5}"/>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1790799900"/>
      </p:ext>
    </p:extLst>
  </p:cSld>
  <p:clrMapOvr>
    <a:masterClrMapping/>
  </p:clrMapOvr>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Divider Bold Purple">
    <p:spTree>
      <p:nvGrpSpPr>
        <p:cNvPr id="1" name=""/>
        <p:cNvGrpSpPr/>
        <p:nvPr/>
      </p:nvGrpSpPr>
      <p:grpSpPr>
        <a:xfrm>
          <a:off x="0" y="0"/>
          <a:ext cx="0" cy="0"/>
          <a:chOff x="0" y="0"/>
          <a:chExt cx="0" cy="0"/>
        </a:xfrm>
      </p:grpSpPr>
      <p:sp>
        <p:nvSpPr>
          <p:cNvPr id="7" name="Picture Placeholder 14"/>
          <p:cNvSpPr>
            <a:spLocks noGrp="1"/>
          </p:cNvSpPr>
          <p:nvPr>
            <p:ph type="pic" sz="quarter" idx="13"/>
          </p:nvPr>
        </p:nvSpPr>
        <p:spPr>
          <a:xfrm>
            <a:off x="360000" y="360000"/>
            <a:ext cx="8424000" cy="4428000"/>
          </a:xfrm>
          <a:prstGeom prst="roundRect">
            <a:avLst>
              <a:gd name="adj" fmla="val 1457"/>
            </a:avLst>
          </a:prstGeom>
          <a:solidFill>
            <a:srgbClr val="9E007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30F23649-B98A-4EC9-ACA7-2CEC0D1CA0D9}"/>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1558039680"/>
      </p:ext>
    </p:extLst>
  </p:cSld>
  <p:clrMapOvr>
    <a:masterClrMapping/>
  </p:clrMapOvr>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Divider Vitality Red">
    <p:spTree>
      <p:nvGrpSpPr>
        <p:cNvPr id="1" name=""/>
        <p:cNvGrpSpPr/>
        <p:nvPr/>
      </p:nvGrpSpPr>
      <p:grpSpPr>
        <a:xfrm>
          <a:off x="0" y="0"/>
          <a:ext cx="0" cy="0"/>
          <a:chOff x="0" y="0"/>
          <a:chExt cx="0" cy="0"/>
        </a:xfrm>
      </p:grpSpPr>
      <p:sp>
        <p:nvSpPr>
          <p:cNvPr id="6" name="Picture Placeholder 14"/>
          <p:cNvSpPr>
            <a:spLocks noGrp="1"/>
          </p:cNvSpPr>
          <p:nvPr>
            <p:ph type="pic" sz="quarter" idx="13"/>
          </p:nvPr>
        </p:nvSpPr>
        <p:spPr>
          <a:xfrm>
            <a:off x="360000" y="360000"/>
            <a:ext cx="8424000" cy="4428000"/>
          </a:xfrm>
          <a:prstGeom prst="roundRect">
            <a:avLst>
              <a:gd name="adj" fmla="val 1457"/>
            </a:avLst>
          </a:prstGeom>
          <a:solidFill>
            <a:srgbClr val="C63527"/>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C1B606A6-4279-4DC4-A9D3-B8BBC5ABDC20}"/>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7803506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Divider Strong Chestnut">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rgbClr val="85431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marR="0" indent="0" algn="ctr" defTabSz="457200" rtl="0" eaLnBrk="1" fontAlgn="auto" latinLnBrk="0" hangingPunct="1">
              <a:lnSpc>
                <a:spcPct val="100000"/>
              </a:lnSpc>
              <a:spcBef>
                <a:spcPct val="20000"/>
              </a:spcBef>
              <a:spcAft>
                <a:spcPts val="0"/>
              </a:spcAft>
              <a:buClrTx/>
              <a:buSzTx/>
              <a:buFontTx/>
              <a:buNone/>
              <a:tabLst/>
              <a:defRPr lang="en-GB" sz="1200" noProof="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D684F073-3961-4677-918A-352B1B9731A1}"/>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1454193861"/>
      </p:ext>
    </p:extLst>
  </p:cSld>
  <p:clrMapOvr>
    <a:masterClrMapping/>
  </p:clrMapOvr>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cSld name="Slide Title Option 1">
    <p:spTree>
      <p:nvGrpSpPr>
        <p:cNvPr id="1" name=""/>
        <p:cNvGrpSpPr/>
        <p:nvPr/>
      </p:nvGrpSpPr>
      <p:grpSpPr>
        <a:xfrm>
          <a:off x="0" y="0"/>
          <a:ext cx="0" cy="0"/>
          <a:chOff x="0" y="0"/>
          <a:chExt cx="0" cy="0"/>
        </a:xfrm>
      </p:grpSpPr>
      <p:sp>
        <p:nvSpPr>
          <p:cNvPr id="2" name="Rounded Rectangle 1"/>
          <p:cNvSpPr/>
          <p:nvPr/>
        </p:nvSpPr>
        <p:spPr>
          <a:xfrm>
            <a:off x="360359" y="360364"/>
            <a:ext cx="4194000" cy="419063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554227" y="472325"/>
            <a:ext cx="3766134"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564886" y="3348775"/>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4617508" y="360363"/>
            <a:ext cx="3124800" cy="4190400"/>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564886" y="4124214"/>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564886" y="3609702"/>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pic>
        <p:nvPicPr>
          <p:cNvPr id="12" name="Picture 11">
            <a:extLst>
              <a:ext uri="{FF2B5EF4-FFF2-40B4-BE49-F238E27FC236}">
                <a16:creationId xmlns:a16="http://schemas.microsoft.com/office/drawing/2014/main" id="{D3943C04-61B1-4092-AC0C-43C8446F8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360340855"/>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cSld name="Slide Title Option 2">
    <p:spTree>
      <p:nvGrpSpPr>
        <p:cNvPr id="1" name=""/>
        <p:cNvGrpSpPr/>
        <p:nvPr/>
      </p:nvGrpSpPr>
      <p:grpSpPr>
        <a:xfrm>
          <a:off x="0" y="0"/>
          <a:ext cx="0" cy="0"/>
          <a:chOff x="0" y="0"/>
          <a:chExt cx="0" cy="0"/>
        </a:xfrm>
      </p:grpSpPr>
      <p:sp>
        <p:nvSpPr>
          <p:cNvPr id="2" name="Rounded Rectangle 1"/>
          <p:cNvSpPr/>
          <p:nvPr/>
        </p:nvSpPr>
        <p:spPr>
          <a:xfrm>
            <a:off x="4600483" y="360364"/>
            <a:ext cx="3348380" cy="419063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4791443" y="472325"/>
            <a:ext cx="3054519"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4802102" y="3348775"/>
            <a:ext cx="3054519"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352424" y="360363"/>
            <a:ext cx="4191095" cy="4190400"/>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4802102" y="4124214"/>
            <a:ext cx="3054519"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4802102" y="3609702"/>
            <a:ext cx="3054519"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pic>
        <p:nvPicPr>
          <p:cNvPr id="12" name="Picture 11">
            <a:extLst>
              <a:ext uri="{FF2B5EF4-FFF2-40B4-BE49-F238E27FC236}">
                <a16:creationId xmlns:a16="http://schemas.microsoft.com/office/drawing/2014/main" id="{6F9BC7C8-6991-46DF-A69C-7FF333FE1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4238957415"/>
      </p:ext>
    </p:extLst>
  </p:cSld>
  <p:clrMapOvr>
    <a:masterClrMapping/>
  </p:clrMapOvr>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cSld name="Slide Title Option 3">
    <p:spTree>
      <p:nvGrpSpPr>
        <p:cNvPr id="1" name=""/>
        <p:cNvGrpSpPr/>
        <p:nvPr/>
      </p:nvGrpSpPr>
      <p:grpSpPr>
        <a:xfrm>
          <a:off x="0" y="0"/>
          <a:ext cx="0" cy="0"/>
          <a:chOff x="0" y="0"/>
          <a:chExt cx="0" cy="0"/>
        </a:xfrm>
      </p:grpSpPr>
      <p:sp>
        <p:nvSpPr>
          <p:cNvPr id="2" name="Rounded Rectangle 1"/>
          <p:cNvSpPr/>
          <p:nvPr/>
        </p:nvSpPr>
        <p:spPr>
          <a:xfrm>
            <a:off x="2056467" y="2905572"/>
            <a:ext cx="5049728" cy="1641028"/>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2108418" y="2994406"/>
            <a:ext cx="3790659"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2108418" y="3587239"/>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360000" y="360363"/>
            <a:ext cx="3352308" cy="2500281"/>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2108418" y="4124214"/>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2108418" y="3848166"/>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sp>
        <p:nvSpPr>
          <p:cNvPr id="23" name="Picture Placeholder 14"/>
          <p:cNvSpPr>
            <a:spLocks noGrp="1"/>
          </p:cNvSpPr>
          <p:nvPr>
            <p:ph type="pic" sz="quarter" idx="16" hasCustomPrompt="1"/>
          </p:nvPr>
        </p:nvSpPr>
        <p:spPr>
          <a:xfrm>
            <a:off x="3763108" y="360362"/>
            <a:ext cx="2477477" cy="2500281"/>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24" name="Picture Placeholder 14"/>
          <p:cNvSpPr>
            <a:spLocks noGrp="1"/>
          </p:cNvSpPr>
          <p:nvPr>
            <p:ph type="pic" sz="quarter" idx="17" hasCustomPrompt="1"/>
          </p:nvPr>
        </p:nvSpPr>
        <p:spPr>
          <a:xfrm>
            <a:off x="6307016" y="360363"/>
            <a:ext cx="2487216" cy="2500280"/>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pic>
        <p:nvPicPr>
          <p:cNvPr id="17" name="Picture 16">
            <a:extLst>
              <a:ext uri="{FF2B5EF4-FFF2-40B4-BE49-F238E27FC236}">
                <a16:creationId xmlns:a16="http://schemas.microsoft.com/office/drawing/2014/main" id="{B738AFD0-4E7C-49BE-8802-CD62E9893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683439"/>
      </p:ext>
    </p:extLst>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cSld name="Slide Title Option 4">
    <p:spTree>
      <p:nvGrpSpPr>
        <p:cNvPr id="1" name=""/>
        <p:cNvGrpSpPr/>
        <p:nvPr/>
      </p:nvGrpSpPr>
      <p:grpSpPr>
        <a:xfrm>
          <a:off x="0" y="0"/>
          <a:ext cx="0" cy="0"/>
          <a:chOff x="0" y="0"/>
          <a:chExt cx="0" cy="0"/>
        </a:xfrm>
      </p:grpSpPr>
      <p:sp>
        <p:nvSpPr>
          <p:cNvPr id="2" name="Rounded Rectangle 1"/>
          <p:cNvSpPr/>
          <p:nvPr/>
        </p:nvSpPr>
        <p:spPr>
          <a:xfrm>
            <a:off x="1222212" y="360363"/>
            <a:ext cx="5029298" cy="1658781"/>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1347583" y="478110"/>
            <a:ext cx="3790659"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1347583" y="1204849"/>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349769" y="2064071"/>
            <a:ext cx="3348886"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1347583" y="1741824"/>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1347583" y="1465776"/>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sp>
        <p:nvSpPr>
          <p:cNvPr id="23" name="Picture Placeholder 14"/>
          <p:cNvSpPr>
            <a:spLocks noGrp="1"/>
          </p:cNvSpPr>
          <p:nvPr>
            <p:ph type="pic" sz="quarter" idx="16" hasCustomPrompt="1"/>
          </p:nvPr>
        </p:nvSpPr>
        <p:spPr>
          <a:xfrm>
            <a:off x="3765835" y="2064071"/>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24" name="Picture Placeholder 14"/>
          <p:cNvSpPr>
            <a:spLocks noGrp="1"/>
          </p:cNvSpPr>
          <p:nvPr>
            <p:ph type="pic" sz="quarter" idx="17" hasCustomPrompt="1"/>
          </p:nvPr>
        </p:nvSpPr>
        <p:spPr>
          <a:xfrm>
            <a:off x="6308556" y="360362"/>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pic>
        <p:nvPicPr>
          <p:cNvPr id="14" name="Picture 13">
            <a:extLst>
              <a:ext uri="{FF2B5EF4-FFF2-40B4-BE49-F238E27FC236}">
                <a16:creationId xmlns:a16="http://schemas.microsoft.com/office/drawing/2014/main" id="{31FDCC7F-5889-4F88-9F96-83BFC709B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62055065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Active Green">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360000" y="360000"/>
            <a:ext cx="8424000" cy="4428000"/>
          </a:xfrm>
          <a:prstGeom prst="roundRect">
            <a:avLst>
              <a:gd name="adj" fmla="val 1457"/>
            </a:avLst>
          </a:prstGeom>
          <a:solidFill>
            <a:srgbClr val="3A913F"/>
          </a:solidFill>
        </p:spPr>
        <p:txBody>
          <a:bodyPr vert="horz" anchor="b"/>
          <a:lstStyle>
            <a:lvl1pPr marL="0" indent="0" algn="ctr">
              <a:buFontTx/>
              <a:buNone/>
              <a:defRPr sz="12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19175170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Grid to Edit">
    <p:spTree>
      <p:nvGrpSpPr>
        <p:cNvPr id="1" name=""/>
        <p:cNvGrpSpPr/>
        <p:nvPr/>
      </p:nvGrpSpPr>
      <p:grpSpPr>
        <a:xfrm>
          <a:off x="0" y="0"/>
          <a:ext cx="0" cy="0"/>
          <a:chOff x="0" y="0"/>
          <a:chExt cx="0" cy="0"/>
        </a:xfrm>
      </p:grpSpPr>
      <p:sp>
        <p:nvSpPr>
          <p:cNvPr id="30" name="Picture Placeholder 14"/>
          <p:cNvSpPr>
            <a:spLocks noGrp="1"/>
          </p:cNvSpPr>
          <p:nvPr>
            <p:ph type="pic" sz="quarter" idx="38"/>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9" name="Picture Placeholder 14"/>
          <p:cNvSpPr>
            <a:spLocks noGrp="1"/>
          </p:cNvSpPr>
          <p:nvPr>
            <p:ph type="pic" sz="quarter" idx="34"/>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3" name="Picture Placeholder 14"/>
          <p:cNvSpPr>
            <a:spLocks noGrp="1"/>
          </p:cNvSpPr>
          <p:nvPr>
            <p:ph type="pic" sz="quarter" idx="12"/>
          </p:nvPr>
        </p:nvSpPr>
        <p:spPr>
          <a:xfrm>
            <a:off x="2489072" y="363174"/>
            <a:ext cx="4186800" cy="4182137"/>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3" name="Picture Placeholder 14"/>
          <p:cNvSpPr>
            <a:spLocks noGrp="1"/>
          </p:cNvSpPr>
          <p:nvPr>
            <p:ph type="pic" sz="quarter" idx="35"/>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9" name="Picture Placeholder 14"/>
          <p:cNvSpPr>
            <a:spLocks noGrp="1"/>
          </p:cNvSpPr>
          <p:nvPr>
            <p:ph type="pic" sz="quarter" idx="42"/>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5" name="Text Placeholder 4"/>
          <p:cNvSpPr>
            <a:spLocks noGrp="1"/>
          </p:cNvSpPr>
          <p:nvPr>
            <p:ph type="body" sz="quarter" idx="45" hasCustomPrompt="1"/>
          </p:nvPr>
        </p:nvSpPr>
        <p:spPr>
          <a:xfrm>
            <a:off x="6738590" y="362736"/>
            <a:ext cx="1980000" cy="1465262"/>
          </a:xfrm>
          <a:prstGeom prst="rect">
            <a:avLst/>
          </a:prstGeom>
        </p:spPr>
        <p:txBody>
          <a:bodyPr vert="horz"/>
          <a:lstStyle>
            <a:lvl1pPr marL="180000" indent="-180000">
              <a:spcBef>
                <a:spcPts val="0"/>
              </a:spcBef>
              <a:spcAft>
                <a:spcPts val="1000"/>
              </a:spcAft>
              <a:buClr>
                <a:schemeClr val="accent1"/>
              </a:buClr>
              <a:buFont typeface="Arial"/>
              <a:buChar char="•"/>
              <a:defRPr sz="1400" baseline="0"/>
            </a:lvl1pPr>
            <a:lvl2pPr marL="180000" indent="-180000">
              <a:spcBef>
                <a:spcPts val="0"/>
              </a:spcBef>
              <a:spcAft>
                <a:spcPts val="1000"/>
              </a:spcAft>
              <a:buClr>
                <a:schemeClr val="accent1"/>
              </a:buClr>
              <a:defRPr sz="1400"/>
            </a:lvl2pPr>
            <a:lvl3pPr marL="180000" indent="-180000">
              <a:spcBef>
                <a:spcPts val="0"/>
              </a:spcBef>
              <a:spcAft>
                <a:spcPts val="1000"/>
              </a:spcAft>
              <a:buClr>
                <a:schemeClr val="accent1"/>
              </a:buClr>
              <a:defRPr sz="1400"/>
            </a:lvl3pPr>
            <a:lvl4pPr marL="180000" indent="-180000">
              <a:spcBef>
                <a:spcPts val="0"/>
              </a:spcBef>
              <a:spcAft>
                <a:spcPts val="1000"/>
              </a:spcAft>
              <a:buClr>
                <a:schemeClr val="accent1"/>
              </a:buClr>
              <a:defRPr sz="1400"/>
            </a:lvl4pPr>
            <a:lvl5pPr marL="180000" indent="-180000">
              <a:spcBef>
                <a:spcPts val="0"/>
              </a:spcBef>
              <a:spcAft>
                <a:spcPts val="1000"/>
              </a:spcAft>
              <a:buClr>
                <a:schemeClr val="accent1"/>
              </a:buClr>
              <a:defRPr sz="1400"/>
            </a:lvl5pPr>
          </a:lstStyle>
          <a:p>
            <a:pPr lvl="0"/>
            <a:r>
              <a:rPr lang="en-GB" dirty="0"/>
              <a:t>Bullet points</a:t>
            </a:r>
          </a:p>
          <a:p>
            <a:pPr lvl="0"/>
            <a:r>
              <a:rPr lang="en-GB" dirty="0"/>
              <a:t>Bullet points</a:t>
            </a:r>
          </a:p>
          <a:p>
            <a:pPr lvl="0"/>
            <a:r>
              <a:rPr lang="en-GB" dirty="0"/>
              <a:t>Bullet points</a:t>
            </a:r>
          </a:p>
          <a:p>
            <a:pPr lvl="0"/>
            <a:endParaRPr lang="en-GB" dirty="0"/>
          </a:p>
        </p:txBody>
      </p:sp>
      <p:sp>
        <p:nvSpPr>
          <p:cNvPr id="3" name="Text Placeholder 2"/>
          <p:cNvSpPr>
            <a:spLocks noGrp="1"/>
          </p:cNvSpPr>
          <p:nvPr>
            <p:ph type="body" sz="quarter" idx="46" hasCustomPrompt="1"/>
          </p:nvPr>
        </p:nvSpPr>
        <p:spPr>
          <a:xfrm>
            <a:off x="3023088" y="1045776"/>
            <a:ext cx="1980000" cy="1440000"/>
          </a:xfrm>
          <a:prstGeom prst="rect">
            <a:avLst/>
          </a:prstGeom>
        </p:spPr>
        <p:txBody>
          <a:bodyPr vert="horz"/>
          <a:lstStyle>
            <a:lvl1pPr marL="180000" indent="-180000">
              <a:spcBef>
                <a:spcPts val="0"/>
              </a:spcBef>
              <a:spcAft>
                <a:spcPts val="1000"/>
              </a:spcAft>
              <a:buClr>
                <a:schemeClr val="accent1"/>
              </a:buClr>
              <a:defRPr sz="1400" baseline="0"/>
            </a:lvl1pPr>
            <a:lvl2pPr marL="180000" indent="-180000">
              <a:spcBef>
                <a:spcPts val="0"/>
              </a:spcBef>
              <a:spcAft>
                <a:spcPts val="1000"/>
              </a:spcAft>
              <a:buClr>
                <a:schemeClr val="accent1"/>
              </a:buClr>
              <a:defRPr sz="1400"/>
            </a:lvl2pPr>
            <a:lvl3pPr marL="180000" indent="-180000">
              <a:spcBef>
                <a:spcPts val="0"/>
              </a:spcBef>
              <a:spcAft>
                <a:spcPts val="1000"/>
              </a:spcAft>
              <a:buClr>
                <a:schemeClr val="accent1"/>
              </a:buClr>
              <a:defRPr sz="1400"/>
            </a:lvl3pPr>
            <a:lvl4pPr marL="180000" indent="-180000">
              <a:spcBef>
                <a:spcPts val="0"/>
              </a:spcBef>
              <a:spcAft>
                <a:spcPts val="1000"/>
              </a:spcAft>
              <a:buClr>
                <a:schemeClr val="accent1"/>
              </a:buClr>
              <a:defRPr sz="1400"/>
            </a:lvl4pPr>
            <a:lvl5pPr marL="180000" indent="-180000">
              <a:spcBef>
                <a:spcPts val="0"/>
              </a:spcBef>
              <a:spcAft>
                <a:spcPts val="1000"/>
              </a:spcAft>
              <a:buClr>
                <a:schemeClr val="accent1"/>
              </a:buClr>
              <a:defRPr sz="1400"/>
            </a:lvl5pPr>
          </a:lstStyle>
          <a:p>
            <a:pPr lvl="0"/>
            <a:r>
              <a:rPr lang="en-GB" dirty="0"/>
              <a:t>Bullet points</a:t>
            </a:r>
          </a:p>
          <a:p>
            <a:pPr lvl="0"/>
            <a:r>
              <a:rPr lang="en-GB" dirty="0"/>
              <a:t>Bullet points</a:t>
            </a:r>
          </a:p>
          <a:p>
            <a:pPr lvl="0"/>
            <a:r>
              <a:rPr lang="en-GB" dirty="0"/>
              <a:t>Bullet points</a:t>
            </a:r>
          </a:p>
        </p:txBody>
      </p:sp>
    </p:spTree>
    <p:extLst>
      <p:ext uri="{BB962C8B-B14F-4D97-AF65-F5344CB8AC3E}">
        <p14:creationId xmlns:p14="http://schemas.microsoft.com/office/powerpoint/2010/main" val="3566586854"/>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Bullet Content 1">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344488" y="1130394"/>
            <a:ext cx="6303962" cy="1618488"/>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2"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23428861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_Grid to Edit">
    <p:spTree>
      <p:nvGrpSpPr>
        <p:cNvPr id="1" name=""/>
        <p:cNvGrpSpPr/>
        <p:nvPr/>
      </p:nvGrpSpPr>
      <p:grpSpPr>
        <a:xfrm>
          <a:off x="0" y="0"/>
          <a:ext cx="0" cy="0"/>
          <a:chOff x="0" y="0"/>
          <a:chExt cx="0" cy="0"/>
        </a:xfrm>
      </p:grpSpPr>
      <p:sp>
        <p:nvSpPr>
          <p:cNvPr id="30" name="Picture Placeholder 14"/>
          <p:cNvSpPr>
            <a:spLocks noGrp="1"/>
          </p:cNvSpPr>
          <p:nvPr>
            <p:ph type="pic" sz="quarter" idx="38"/>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9" name="Picture Placeholder 14"/>
          <p:cNvSpPr>
            <a:spLocks noGrp="1"/>
          </p:cNvSpPr>
          <p:nvPr>
            <p:ph type="pic" sz="quarter" idx="34"/>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3" name="Picture Placeholder 14"/>
          <p:cNvSpPr>
            <a:spLocks noGrp="1"/>
          </p:cNvSpPr>
          <p:nvPr>
            <p:ph type="pic" sz="quarter" idx="12"/>
          </p:nvPr>
        </p:nvSpPr>
        <p:spPr>
          <a:xfrm>
            <a:off x="2489072" y="363176"/>
            <a:ext cx="4186800" cy="4182135"/>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3" name="Picture Placeholder 14"/>
          <p:cNvSpPr>
            <a:spLocks noGrp="1"/>
          </p:cNvSpPr>
          <p:nvPr>
            <p:ph type="pic" sz="quarter" idx="35"/>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9" name="Picture Placeholder 14"/>
          <p:cNvSpPr>
            <a:spLocks noGrp="1"/>
          </p:cNvSpPr>
          <p:nvPr>
            <p:ph type="pic" sz="quarter" idx="42"/>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4" name="Text Placeholder 4"/>
          <p:cNvSpPr>
            <a:spLocks noGrp="1"/>
          </p:cNvSpPr>
          <p:nvPr>
            <p:ph type="body" sz="quarter" idx="45" hasCustomPrompt="1"/>
          </p:nvPr>
        </p:nvSpPr>
        <p:spPr>
          <a:xfrm>
            <a:off x="6738590" y="362736"/>
            <a:ext cx="1980000" cy="1465262"/>
          </a:xfrm>
          <a:prstGeom prst="rect">
            <a:avLst/>
          </a:prstGeom>
        </p:spPr>
        <p:txBody>
          <a:bodyPr vert="horz"/>
          <a:lstStyle>
            <a:lvl1pPr marL="180000" indent="-180000">
              <a:spcBef>
                <a:spcPts val="0"/>
              </a:spcBef>
              <a:spcAft>
                <a:spcPts val="1000"/>
              </a:spcAft>
              <a:buClr>
                <a:schemeClr val="accent1"/>
              </a:buClr>
              <a:buFont typeface="Arial"/>
              <a:buChar char="•"/>
              <a:defRPr sz="1400" baseline="0"/>
            </a:lvl1pPr>
            <a:lvl2pPr marL="180000" indent="-180000">
              <a:spcBef>
                <a:spcPts val="0"/>
              </a:spcBef>
              <a:spcAft>
                <a:spcPts val="1000"/>
              </a:spcAft>
              <a:buClr>
                <a:schemeClr val="accent1"/>
              </a:buClr>
              <a:defRPr sz="1400"/>
            </a:lvl2pPr>
            <a:lvl3pPr marL="180000" indent="-180000">
              <a:spcBef>
                <a:spcPts val="0"/>
              </a:spcBef>
              <a:spcAft>
                <a:spcPts val="1000"/>
              </a:spcAft>
              <a:buClr>
                <a:schemeClr val="accent1"/>
              </a:buClr>
              <a:defRPr sz="1400"/>
            </a:lvl3pPr>
            <a:lvl4pPr marL="180000" indent="-180000">
              <a:spcBef>
                <a:spcPts val="0"/>
              </a:spcBef>
              <a:spcAft>
                <a:spcPts val="1000"/>
              </a:spcAft>
              <a:buClr>
                <a:schemeClr val="accent1"/>
              </a:buClr>
              <a:defRPr sz="1400"/>
            </a:lvl4pPr>
            <a:lvl5pPr marL="180000" indent="-180000">
              <a:spcBef>
                <a:spcPts val="0"/>
              </a:spcBef>
              <a:spcAft>
                <a:spcPts val="1000"/>
              </a:spcAft>
              <a:buClr>
                <a:schemeClr val="accent1"/>
              </a:buClr>
              <a:defRPr sz="1400"/>
            </a:lvl5pPr>
          </a:lstStyle>
          <a:p>
            <a:pPr lvl="0"/>
            <a:r>
              <a:rPr lang="en-GB" dirty="0"/>
              <a:t>Bullet points</a:t>
            </a:r>
          </a:p>
          <a:p>
            <a:pPr lvl="0"/>
            <a:r>
              <a:rPr lang="en-GB" dirty="0"/>
              <a:t>Bullet points</a:t>
            </a:r>
          </a:p>
          <a:p>
            <a:pPr lvl="0"/>
            <a:r>
              <a:rPr lang="en-GB" dirty="0"/>
              <a:t>Bullet points</a:t>
            </a:r>
          </a:p>
          <a:p>
            <a:pPr lvl="0"/>
            <a:endParaRPr lang="en-GB" dirty="0"/>
          </a:p>
        </p:txBody>
      </p:sp>
    </p:spTree>
    <p:extLst>
      <p:ext uri="{BB962C8B-B14F-4D97-AF65-F5344CB8AC3E}">
        <p14:creationId xmlns:p14="http://schemas.microsoft.com/office/powerpoint/2010/main" val="826357297"/>
      </p:ext>
    </p:extLst>
  </p:cSld>
  <p:clrMapOvr>
    <a:masterClrMapping/>
  </p:clrMapOvr>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Body and Content 1">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344488" y="2838354"/>
            <a:ext cx="6303962" cy="1321625"/>
          </a:xfrm>
          <a:prstGeom prst="rect">
            <a:avLst/>
          </a:prstGeom>
        </p:spPr>
        <p:txBody>
          <a:bodyPr lIns="0" tIns="0" rIns="0" bIns="0"/>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4" name="Content Placeholder 2"/>
          <p:cNvSpPr>
            <a:spLocks noGrp="1"/>
          </p:cNvSpPr>
          <p:nvPr>
            <p:ph idx="17"/>
          </p:nvPr>
        </p:nvSpPr>
        <p:spPr>
          <a:xfrm>
            <a:off x="344488" y="1130394"/>
            <a:ext cx="6303962" cy="1618488"/>
          </a:xfrm>
          <a:prstGeom prst="rect">
            <a:avLst/>
          </a:prstGeom>
        </p:spPr>
        <p:txBody>
          <a:bodyPr lIns="0" tIns="0" rIns="0" bIns="0"/>
          <a:lstStyle>
            <a:lvl1pPr marL="0" indent="0">
              <a:lnSpc>
                <a:spcPct val="100000"/>
              </a:lnSpc>
              <a:spcBef>
                <a:spcPts val="0"/>
              </a:spcBef>
              <a:buClr>
                <a:schemeClr val="accent1"/>
              </a:buClr>
              <a:buFontTx/>
              <a:buNone/>
              <a:defRPr sz="18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5"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38744329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42532267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44487" y="268288"/>
            <a:ext cx="8435975" cy="504000"/>
          </a:xfrm>
          <a:prstGeom prst="rect">
            <a:avLst/>
          </a:prstGeom>
        </p:spPr>
        <p:txBody>
          <a:bodyPr vert="horz" lIns="0" t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357189" y="1107775"/>
            <a:ext cx="6291262" cy="3056967"/>
          </a:xfrm>
          <a:prstGeom prst="rect">
            <a:avLst/>
          </a:prstGeom>
        </p:spPr>
        <p:txBody>
          <a:bodyPr vert="horz" lIns="0" tIns="0" rIns="0" bIns="0"/>
          <a:lstStyle>
            <a:lvl1pPr marL="0" indent="0">
              <a:spcBef>
                <a:spcPts val="0"/>
              </a:spcBef>
              <a:buNone/>
              <a:defRPr sz="20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pic>
        <p:nvPicPr>
          <p:cNvPr id="4" name="Picture 3">
            <a:extLst>
              <a:ext uri="{FF2B5EF4-FFF2-40B4-BE49-F238E27FC236}">
                <a16:creationId xmlns:a16="http://schemas.microsoft.com/office/drawing/2014/main" id="{82A916D2-EAC1-4580-9521-C42068B6E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24556602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Subhead Bullet Content 2">
    <p:spTree>
      <p:nvGrpSpPr>
        <p:cNvPr id="1" name=""/>
        <p:cNvGrpSpPr/>
        <p:nvPr/>
      </p:nvGrpSpPr>
      <p:grpSpPr>
        <a:xfrm>
          <a:off x="0" y="0"/>
          <a:ext cx="0" cy="0"/>
          <a:chOff x="0" y="0"/>
          <a:chExt cx="0" cy="0"/>
        </a:xfrm>
      </p:grpSpPr>
      <p:sp>
        <p:nvSpPr>
          <p:cNvPr id="10" name="Title 8"/>
          <p:cNvSpPr>
            <a:spLocks noGrp="1"/>
          </p:cNvSpPr>
          <p:nvPr>
            <p:ph type="title" hasCustomPrompt="1"/>
          </p:nvPr>
        </p:nvSpPr>
        <p:spPr>
          <a:xfrm>
            <a:off x="344487" y="268288"/>
            <a:ext cx="8435975" cy="504000"/>
          </a:xfrm>
          <a:prstGeom prst="rect">
            <a:avLst/>
          </a:prstGeom>
        </p:spPr>
        <p:txBody>
          <a:bodyPr vert="horz" lIns="0" tIns="0" rIns="0" bIns="0" anchor="t"/>
          <a:lstStyle>
            <a:lvl1pPr algn="l">
              <a:lnSpc>
                <a:spcPct val="100000"/>
              </a:lnSpc>
              <a:defRPr sz="2400" b="1" baseline="0">
                <a:solidFill>
                  <a:schemeClr val="accent1"/>
                </a:solidFill>
                <a:latin typeface="Arial" pitchFamily="34" charset="0"/>
                <a:cs typeface="Arial" pitchFamily="34" charset="0"/>
              </a:defRPr>
            </a:lvl1pPr>
          </a:lstStyle>
          <a:p>
            <a:r>
              <a:rPr lang="en-GB" noProof="0" dirty="0"/>
              <a:t>Click to add title</a:t>
            </a:r>
          </a:p>
        </p:txBody>
      </p:sp>
      <p:sp>
        <p:nvSpPr>
          <p:cNvPr id="16" name="Content Placeholder 2"/>
          <p:cNvSpPr>
            <a:spLocks noGrp="1"/>
          </p:cNvSpPr>
          <p:nvPr>
            <p:ph idx="20" hasCustomPrompt="1"/>
          </p:nvPr>
        </p:nvSpPr>
        <p:spPr>
          <a:xfrm>
            <a:off x="344488" y="1155794"/>
            <a:ext cx="3348000" cy="435610"/>
          </a:xfrm>
          <a:prstGeom prst="rect">
            <a:avLst/>
          </a:prstGeom>
        </p:spPr>
        <p:txBody>
          <a:bodyPr lIns="0" tIns="0" rIns="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Sub-heading</a:t>
            </a:r>
          </a:p>
        </p:txBody>
      </p:sp>
      <p:sp>
        <p:nvSpPr>
          <p:cNvPr id="17" name="Content Placeholder 2"/>
          <p:cNvSpPr>
            <a:spLocks noGrp="1"/>
          </p:cNvSpPr>
          <p:nvPr>
            <p:ph idx="21"/>
          </p:nvPr>
        </p:nvSpPr>
        <p:spPr>
          <a:xfrm>
            <a:off x="4036194" y="1640508"/>
            <a:ext cx="3348000" cy="2520000"/>
          </a:xfrm>
          <a:prstGeom prst="rect">
            <a:avLst/>
          </a:prstGeom>
        </p:spPr>
        <p:txBody>
          <a:bodyPr lIns="0" tIns="0" rIns="0" bIns="0"/>
          <a:lstStyle>
            <a:lvl1pPr marL="144000" indent="-144000">
              <a:lnSpc>
                <a:spcPct val="100000"/>
              </a:lnSpc>
              <a:spcBef>
                <a:spcPts val="0"/>
              </a:spcBef>
              <a:buClr>
                <a:schemeClr val="accent1"/>
              </a:buClr>
              <a:buFont typeface="Arial"/>
              <a:buChar char="•"/>
              <a:defRPr sz="16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8" name="Content Placeholder 2"/>
          <p:cNvSpPr>
            <a:spLocks noGrp="1"/>
          </p:cNvSpPr>
          <p:nvPr>
            <p:ph idx="17"/>
          </p:nvPr>
        </p:nvSpPr>
        <p:spPr>
          <a:xfrm>
            <a:off x="344488" y="1640508"/>
            <a:ext cx="3348000" cy="2520000"/>
          </a:xfrm>
          <a:prstGeom prst="rect">
            <a:avLst/>
          </a:prstGeom>
        </p:spPr>
        <p:txBody>
          <a:bodyPr lIns="0" tIns="0" rIns="0" bIns="0"/>
          <a:lstStyle>
            <a:lvl1pPr marL="144000" indent="-144000">
              <a:lnSpc>
                <a:spcPct val="100000"/>
              </a:lnSpc>
              <a:spcBef>
                <a:spcPts val="0"/>
              </a:spcBef>
              <a:buClr>
                <a:schemeClr val="accent1"/>
              </a:buClr>
              <a:buFont typeface="Arial"/>
              <a:buChar char="•"/>
              <a:defRPr sz="160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pic>
        <p:nvPicPr>
          <p:cNvPr id="6" name="Picture 5">
            <a:extLst>
              <a:ext uri="{FF2B5EF4-FFF2-40B4-BE49-F238E27FC236}">
                <a16:creationId xmlns:a16="http://schemas.microsoft.com/office/drawing/2014/main" id="{CCDFEF93-5B4D-48A3-B602-722A7BD71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4039313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cSld name="Full page Picture / Content box">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5143500"/>
          </a:xfrm>
          <a:prstGeom prst="rect">
            <a:avLst/>
          </a:prstGeom>
        </p:spPr>
        <p:txBody>
          <a:bodyPr vert="horz" anchor="t"/>
          <a:lstStyle>
            <a:lvl1pPr marL="0" marR="0" indent="0" algn="ctr" defTabSz="457200" rtl="0" eaLnBrk="1" fontAlgn="auto" latinLnBrk="0" hangingPunct="1">
              <a:lnSpc>
                <a:spcPct val="100000"/>
              </a:lnSpc>
              <a:spcBef>
                <a:spcPct val="20000"/>
              </a:spcBef>
              <a:spcAft>
                <a:spcPts val="0"/>
              </a:spcAft>
              <a:buClrTx/>
              <a:buSzTx/>
              <a:buFont typeface="Arial"/>
              <a:buNone/>
              <a:tabLst/>
              <a:defRPr sz="1100"/>
            </a:lvl1pPr>
          </a:lstStyle>
          <a:p>
            <a:r>
              <a:rPr lang="en-GB" noProof="0" dirty="0"/>
              <a:t>Click icon to add picture</a:t>
            </a:r>
          </a:p>
        </p:txBody>
      </p:sp>
      <p:sp>
        <p:nvSpPr>
          <p:cNvPr id="12" name="Picture Placeholder 14"/>
          <p:cNvSpPr>
            <a:spLocks noGrp="1"/>
          </p:cNvSpPr>
          <p:nvPr>
            <p:ph type="pic" sz="quarter" idx="34"/>
          </p:nvPr>
        </p:nvSpPr>
        <p:spPr>
          <a:xfrm>
            <a:off x="366710" y="359998"/>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US" noProof="0"/>
              <a:t>Click icon to add picture</a:t>
            </a:r>
            <a:endParaRPr lang="en-GB" noProof="0" dirty="0"/>
          </a:p>
        </p:txBody>
      </p:sp>
      <p:sp>
        <p:nvSpPr>
          <p:cNvPr id="13" name="Content Placeholder 2"/>
          <p:cNvSpPr>
            <a:spLocks noGrp="1"/>
          </p:cNvSpPr>
          <p:nvPr>
            <p:ph idx="36"/>
          </p:nvPr>
        </p:nvSpPr>
        <p:spPr>
          <a:xfrm>
            <a:off x="366709" y="360001"/>
            <a:ext cx="2059200"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6" name="Text Placeholder 2"/>
          <p:cNvSpPr>
            <a:spLocks noGrp="1"/>
          </p:cNvSpPr>
          <p:nvPr>
            <p:ph type="body" sz="quarter" idx="18" hasCustomPrompt="1"/>
          </p:nvPr>
        </p:nvSpPr>
        <p:spPr>
          <a:xfrm rot="16200000">
            <a:off x="6611359" y="2508209"/>
            <a:ext cx="4572000" cy="180000"/>
          </a:xfrm>
          <a:prstGeom prst="rect">
            <a:avLst/>
          </a:prstGeom>
        </p:spPr>
        <p:txBody>
          <a:bodyPr vert="horz" lIns="0" tIns="0" rIns="0" bIns="0" anchor="b" anchorCtr="0"/>
          <a:lstStyle>
            <a:lvl1pPr marL="0" indent="0" algn="l">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 Picture Credit/Photographer</a:t>
            </a:r>
          </a:p>
        </p:txBody>
      </p:sp>
      <p:sp>
        <p:nvSpPr>
          <p:cNvPr id="8" name="Content Placeholder 2"/>
          <p:cNvSpPr>
            <a:spLocks noGrp="1"/>
          </p:cNvSpPr>
          <p:nvPr>
            <p:ph idx="37" hasCustomPrompt="1"/>
          </p:nvPr>
        </p:nvSpPr>
        <p:spPr>
          <a:xfrm>
            <a:off x="1432423" y="2487248"/>
            <a:ext cx="997088" cy="251881"/>
          </a:xfrm>
          <a:prstGeom prst="rect">
            <a:avLst/>
          </a:prstGeom>
        </p:spPr>
        <p:txBody>
          <a:bodyPr lIns="0" tIns="0" rIns="72000" bIns="0" anchor="t"/>
          <a:lstStyle>
            <a:lvl1pPr marL="0" indent="0" algn="l">
              <a:lnSpc>
                <a:spcPct val="100000"/>
              </a:lnSpc>
              <a:spcBef>
                <a:spcPts val="0"/>
              </a:spcBef>
              <a:buClr>
                <a:schemeClr val="accent1"/>
              </a:buClr>
              <a:buFontTx/>
              <a:buNone/>
              <a:defRPr sz="1000" b="1" baseline="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Sub-heading</a:t>
            </a:r>
          </a:p>
        </p:txBody>
      </p:sp>
      <p:sp>
        <p:nvSpPr>
          <p:cNvPr id="14" name="Content Placeholder 2"/>
          <p:cNvSpPr>
            <a:spLocks noGrp="1"/>
          </p:cNvSpPr>
          <p:nvPr>
            <p:ph idx="38"/>
          </p:nvPr>
        </p:nvSpPr>
        <p:spPr>
          <a:xfrm>
            <a:off x="1432423" y="2865967"/>
            <a:ext cx="997088" cy="1685033"/>
          </a:xfrm>
          <a:prstGeom prst="rect">
            <a:avLst/>
          </a:prstGeom>
        </p:spPr>
        <p:txBody>
          <a:bodyPr lIns="0" tIns="0" rIns="72000" bIns="0"/>
          <a:lstStyle>
            <a:lvl1pPr marL="0" indent="0" algn="l">
              <a:lnSpc>
                <a:spcPct val="100000"/>
              </a:lnSpc>
              <a:spcBef>
                <a:spcPts val="0"/>
              </a:spcBef>
              <a:buClr>
                <a:schemeClr val="accent1"/>
              </a:buClr>
              <a:buFontTx/>
              <a:buNone/>
              <a:defRPr sz="1000" b="0" baseline="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5" name="Picture Placeholder 14"/>
          <p:cNvSpPr>
            <a:spLocks noGrp="1"/>
          </p:cNvSpPr>
          <p:nvPr>
            <p:ph type="pic" sz="quarter" idx="29" hasCustomPrompt="1"/>
          </p:nvPr>
        </p:nvSpPr>
        <p:spPr>
          <a:xfrm>
            <a:off x="366710" y="2487248"/>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Tree>
    <p:extLst>
      <p:ext uri="{BB962C8B-B14F-4D97-AF65-F5344CB8AC3E}">
        <p14:creationId xmlns:p14="http://schemas.microsoft.com/office/powerpoint/2010/main" val="11379888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2_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9" name="Picture Placeholder 14"/>
          <p:cNvSpPr>
            <a:spLocks noGrp="1"/>
          </p:cNvSpPr>
          <p:nvPr>
            <p:ph type="pic" sz="quarter" idx="34" hasCustomPrompt="1"/>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3" name="Picture Placeholder 14"/>
          <p:cNvSpPr>
            <a:spLocks noGrp="1"/>
          </p:cNvSpPr>
          <p:nvPr>
            <p:ph type="pic" sz="quarter" idx="12" hasCustomPrompt="1"/>
          </p:nvPr>
        </p:nvSpPr>
        <p:spPr>
          <a:xfrm>
            <a:off x="2489072" y="363174"/>
            <a:ext cx="4186800" cy="4182137"/>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3" name="Picture Placeholder 14"/>
          <p:cNvSpPr>
            <a:spLocks noGrp="1"/>
          </p:cNvSpPr>
          <p:nvPr>
            <p:ph type="pic" sz="quarter" idx="35" hasCustomPrompt="1"/>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9" name="Picture Placeholder 14"/>
          <p:cNvSpPr>
            <a:spLocks noGrp="1"/>
          </p:cNvSpPr>
          <p:nvPr>
            <p:ph type="pic" sz="quarter" idx="42" hasCustomPrompt="1"/>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4" name="Text Placeholder 2"/>
          <p:cNvSpPr>
            <a:spLocks noGrp="1"/>
          </p:cNvSpPr>
          <p:nvPr>
            <p:ph type="body" sz="quarter" idx="43" hasCustomPrompt="1"/>
          </p:nvPr>
        </p:nvSpPr>
        <p:spPr>
          <a:xfrm>
            <a:off x="6738590" y="363176"/>
            <a:ext cx="1871999" cy="1770063"/>
          </a:xfrm>
          <a:prstGeom prst="rect">
            <a:avLst/>
          </a:prstGeom>
        </p:spPr>
        <p:txBody>
          <a:bodyPr vert="horz"/>
          <a:lstStyle>
            <a:lvl1pPr marL="180000" indent="-180000">
              <a:lnSpc>
                <a:spcPct val="100000"/>
              </a:lnSpc>
              <a:spcBef>
                <a:spcPts val="0"/>
              </a:spcBef>
              <a:spcAft>
                <a:spcPts val="1000"/>
              </a:spcAft>
              <a:buClr>
                <a:schemeClr val="accent1"/>
              </a:buClr>
              <a:buFont typeface="Arial"/>
              <a:buChar char="•"/>
              <a:defRPr sz="1400"/>
            </a:lvl1pPr>
            <a:lvl2pPr marL="0" indent="0">
              <a:lnSpc>
                <a:spcPct val="100000"/>
              </a:lnSpc>
              <a:spcBef>
                <a:spcPts val="0"/>
              </a:spcBef>
              <a:spcAft>
                <a:spcPts val="1000"/>
              </a:spcAft>
              <a:buClr>
                <a:schemeClr val="accent1"/>
              </a:buClr>
              <a:buFont typeface="Arial"/>
              <a:buNone/>
              <a:defRPr sz="1400"/>
            </a:lvl2pPr>
            <a:lvl3pPr marL="180000" indent="-180000">
              <a:lnSpc>
                <a:spcPct val="100000"/>
              </a:lnSpc>
              <a:spcBef>
                <a:spcPts val="0"/>
              </a:spcBef>
              <a:spcAft>
                <a:spcPts val="1000"/>
              </a:spcAft>
              <a:buClr>
                <a:schemeClr val="accent1"/>
              </a:buClr>
              <a:buFont typeface="Arial"/>
              <a:buChar char="•"/>
              <a:defRPr sz="1400"/>
            </a:lvl3pPr>
            <a:lvl4pPr marL="180000" indent="-180000">
              <a:lnSpc>
                <a:spcPct val="100000"/>
              </a:lnSpc>
              <a:spcBef>
                <a:spcPts val="0"/>
              </a:spcBef>
              <a:spcAft>
                <a:spcPts val="1000"/>
              </a:spcAft>
              <a:buClr>
                <a:schemeClr val="accent1"/>
              </a:buClr>
              <a:buFont typeface="Arial"/>
              <a:buChar char="•"/>
              <a:defRPr sz="1400"/>
            </a:lvl4pPr>
            <a:lvl5pPr marL="180000" indent="-180000">
              <a:lnSpc>
                <a:spcPct val="100000"/>
              </a:lnSpc>
              <a:spcBef>
                <a:spcPts val="0"/>
              </a:spcBef>
              <a:spcAft>
                <a:spcPts val="1000"/>
              </a:spcAft>
              <a:buClr>
                <a:schemeClr val="accent1"/>
              </a:buClr>
              <a:buFont typeface="Arial"/>
              <a:buChar char="•"/>
              <a:defRPr sz="1400"/>
            </a:lvl5pPr>
          </a:lstStyle>
          <a:p>
            <a:pPr lvl="0"/>
            <a:r>
              <a:rPr lang="en-GB" dirty="0"/>
              <a:t>Bullet points</a:t>
            </a:r>
          </a:p>
          <a:p>
            <a:pPr lvl="0"/>
            <a:r>
              <a:rPr lang="en-GB" dirty="0"/>
              <a:t>Bullet points</a:t>
            </a:r>
          </a:p>
          <a:p>
            <a:pPr lvl="0"/>
            <a:r>
              <a:rPr lang="en-GB" dirty="0"/>
              <a:t>Bullet points</a:t>
            </a:r>
          </a:p>
        </p:txBody>
      </p:sp>
    </p:spTree>
    <p:extLst>
      <p:ext uri="{BB962C8B-B14F-4D97-AF65-F5344CB8AC3E}">
        <p14:creationId xmlns:p14="http://schemas.microsoft.com/office/powerpoint/2010/main" val="845781407"/>
      </p:ext>
    </p:extLst>
  </p:cSld>
  <p:clrMapOvr>
    <a:masterClrMapping/>
  </p:clrMapOvr>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3_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19" name="Picture Placeholder 14"/>
          <p:cNvSpPr>
            <a:spLocks noGrp="1"/>
          </p:cNvSpPr>
          <p:nvPr>
            <p:ph type="pic" sz="quarter" idx="34" hasCustomPrompt="1"/>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13" name="Picture Placeholder 14"/>
          <p:cNvSpPr>
            <a:spLocks noGrp="1"/>
          </p:cNvSpPr>
          <p:nvPr>
            <p:ph type="pic" sz="quarter" idx="12" hasCustomPrompt="1"/>
          </p:nvPr>
        </p:nvSpPr>
        <p:spPr>
          <a:xfrm>
            <a:off x="2489072" y="363174"/>
            <a:ext cx="4186800" cy="4182137"/>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GB" noProof="0"/>
              <a:t>Click icon to add picture or colour</a:t>
            </a:r>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3" name="Picture Placeholder 14"/>
          <p:cNvSpPr>
            <a:spLocks noGrp="1"/>
          </p:cNvSpPr>
          <p:nvPr>
            <p:ph type="pic" sz="quarter" idx="35" hasCustomPrompt="1"/>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
        <p:nvSpPr>
          <p:cNvPr id="22" name="Text Placeholder 2"/>
          <p:cNvSpPr>
            <a:spLocks noGrp="1"/>
          </p:cNvSpPr>
          <p:nvPr>
            <p:ph type="body" sz="quarter" idx="18" hasCustomPrompt="1"/>
          </p:nvPr>
        </p:nvSpPr>
        <p:spPr>
          <a:xfrm rot="16200000">
            <a:off x="747235" y="2498632"/>
            <a:ext cx="3657600" cy="180000"/>
          </a:xfrm>
          <a:prstGeom prst="rect">
            <a:avLst/>
          </a:prstGeom>
        </p:spPr>
        <p:txBody>
          <a:bodyPr vert="horz" lIns="0" tIns="0" rIns="0" bIns="0" anchor="b"/>
          <a:lstStyle>
            <a:lvl1pPr marL="0" indent="0">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 Picture Credit/Photographer</a:t>
            </a:r>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8" name="Content Placeholder 2"/>
          <p:cNvSpPr>
            <a:spLocks noGrp="1"/>
          </p:cNvSpPr>
          <p:nvPr>
            <p:ph idx="36"/>
          </p:nvPr>
        </p:nvSpPr>
        <p:spPr>
          <a:xfrm>
            <a:off x="6735414" y="363176"/>
            <a:ext cx="1846611" cy="1659300"/>
          </a:xfrm>
          <a:prstGeom prst="rect">
            <a:avLst/>
          </a:prstGeom>
        </p:spPr>
        <p:txBody>
          <a:bodyPr lIns="108000" tIns="72000" rIns="72000" bIns="0"/>
          <a:lstStyle>
            <a:lvl1pPr marL="0" indent="0" algn="l">
              <a:lnSpc>
                <a:spcPct val="100000"/>
              </a:lnSpc>
              <a:spcBef>
                <a:spcPts val="0"/>
              </a:spcBef>
              <a:buClr>
                <a:schemeClr val="accent1"/>
              </a:buClr>
              <a:buFontTx/>
              <a:buNone/>
              <a:defRPr sz="1100" b="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a:t>Click to add picture</a:t>
            </a:r>
          </a:p>
        </p:txBody>
      </p:sp>
      <p:sp>
        <p:nvSpPr>
          <p:cNvPr id="29" name="Picture Placeholder 14"/>
          <p:cNvSpPr>
            <a:spLocks noGrp="1"/>
          </p:cNvSpPr>
          <p:nvPr>
            <p:ph type="pic" sz="quarter" idx="42" hasCustomPrompt="1"/>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a:t>Click icon to add picture or colour</a:t>
            </a:r>
          </a:p>
        </p:txBody>
      </p:sp>
    </p:spTree>
    <p:extLst>
      <p:ext uri="{BB962C8B-B14F-4D97-AF65-F5344CB8AC3E}">
        <p14:creationId xmlns:p14="http://schemas.microsoft.com/office/powerpoint/2010/main" val="326282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Crisp Blue">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360000" y="360000"/>
            <a:ext cx="8424000" cy="4428000"/>
          </a:xfrm>
          <a:prstGeom prst="roundRect">
            <a:avLst>
              <a:gd name="adj" fmla="val 1457"/>
            </a:avLst>
          </a:prstGeom>
          <a:solidFill>
            <a:schemeClr val="accent5"/>
          </a:solidFill>
        </p:spPr>
        <p:txBody>
          <a:bodyPr vert="horz" anchor="b"/>
          <a:lstStyle>
            <a:lvl1pPr marL="0" indent="0" algn="ctr">
              <a:buFontTx/>
              <a:buNone/>
              <a:defRPr sz="12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7596363" y="3575050"/>
            <a:ext cx="1008000" cy="10295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27962622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Divider WaterAid Blue">
    <p:spTree>
      <p:nvGrpSpPr>
        <p:cNvPr id="1" name=""/>
        <p:cNvGrpSpPr/>
        <p:nvPr/>
      </p:nvGrpSpPr>
      <p:grpSpPr>
        <a:xfrm>
          <a:off x="0" y="0"/>
          <a:ext cx="0" cy="0"/>
          <a:chOff x="0" y="0"/>
          <a:chExt cx="0" cy="0"/>
        </a:xfrm>
      </p:grpSpPr>
      <p:sp>
        <p:nvSpPr>
          <p:cNvPr id="6" name="Picture Placeholder 14"/>
          <p:cNvSpPr>
            <a:spLocks noGrp="1"/>
          </p:cNvSpPr>
          <p:nvPr>
            <p:ph type="pic" sz="quarter" idx="12"/>
          </p:nvPr>
        </p:nvSpPr>
        <p:spPr>
          <a:xfrm>
            <a:off x="360000" y="360000"/>
            <a:ext cx="8424000" cy="4428000"/>
          </a:xfrm>
          <a:prstGeom prst="roundRect">
            <a:avLst>
              <a:gd name="adj" fmla="val 1457"/>
            </a:avLst>
          </a:prstGeom>
          <a:solidFill>
            <a:schemeClr val="accent1"/>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1142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4" name="Picture Placeholder 3"/>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361407296"/>
      </p:ext>
    </p:extLst>
  </p:cSld>
  <p:clrMapOvr>
    <a:masterClrMapping/>
  </p:clrMapOvr>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Divider Black">
    <p:spTree>
      <p:nvGrpSpPr>
        <p:cNvPr id="1" name=""/>
        <p:cNvGrpSpPr/>
        <p:nvPr/>
      </p:nvGrpSpPr>
      <p:grpSpPr>
        <a:xfrm>
          <a:off x="0" y="0"/>
          <a:ext cx="0" cy="0"/>
          <a:chOff x="0" y="0"/>
          <a:chExt cx="0" cy="0"/>
        </a:xfrm>
      </p:grpSpPr>
      <p:sp>
        <p:nvSpPr>
          <p:cNvPr id="6" name="Picture Placeholder 14"/>
          <p:cNvSpPr>
            <a:spLocks noGrp="1"/>
          </p:cNvSpPr>
          <p:nvPr>
            <p:ph type="pic" sz="quarter" idx="12"/>
          </p:nvPr>
        </p:nvSpPr>
        <p:spPr>
          <a:xfrm>
            <a:off x="360000" y="360000"/>
            <a:ext cx="8424000" cy="4428000"/>
          </a:xfrm>
          <a:prstGeom prst="roundRect">
            <a:avLst>
              <a:gd name="adj" fmla="val 1457"/>
            </a:avLst>
          </a:prstGeom>
          <a:solidFill>
            <a:schemeClr val="tx1"/>
          </a:solidFill>
        </p:spPr>
        <p:txBody>
          <a:bodyPr vert="horz" anchor="b"/>
          <a:lstStyle>
            <a:lvl1pPr marL="0" indent="0" algn="ctr">
              <a:buFontTx/>
              <a:buNone/>
              <a:defRPr sz="1200" b="0">
                <a:solidFill>
                  <a:schemeClr val="bg1"/>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AE37CCDC-8FFA-4FD7-908D-8E6296817189}"/>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124516895"/>
      </p:ext>
    </p:extLst>
  </p:cSld>
  <p:clrMapOvr>
    <a:masterClrMapping/>
  </p:clrMapOvr>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Divider Engaging Yellow">
    <p:spTree>
      <p:nvGrpSpPr>
        <p:cNvPr id="1" name=""/>
        <p:cNvGrpSpPr/>
        <p:nvPr/>
      </p:nvGrpSpPr>
      <p:grpSpPr>
        <a:xfrm>
          <a:off x="0" y="0"/>
          <a:ext cx="0" cy="0"/>
          <a:chOff x="0" y="0"/>
          <a:chExt cx="0" cy="0"/>
        </a:xfrm>
      </p:grpSpPr>
      <p:sp>
        <p:nvSpPr>
          <p:cNvPr id="7" name="Picture Placeholder 14"/>
          <p:cNvSpPr>
            <a:spLocks noGrp="1"/>
          </p:cNvSpPr>
          <p:nvPr>
            <p:ph type="pic" sz="quarter" idx="12"/>
          </p:nvPr>
        </p:nvSpPr>
        <p:spPr>
          <a:xfrm>
            <a:off x="360000" y="360000"/>
            <a:ext cx="8424000" cy="4428000"/>
          </a:xfrm>
          <a:prstGeom prst="roundRect">
            <a:avLst>
              <a:gd name="adj" fmla="val 1457"/>
            </a:avLst>
          </a:prstGeom>
          <a:solidFill>
            <a:schemeClr val="accent2"/>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10F03412-F64F-41C3-8298-D5A9E91F5F3D}"/>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1914066728"/>
      </p:ext>
    </p:extLst>
  </p:cSld>
  <p:clrMapOvr>
    <a:masterClrMapping/>
  </p:clrMapOvr>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Divider Warm Orange">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chemeClr val="accent3"/>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552E23BD-18B0-46A0-A54C-7E80FE4F4591}"/>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4091414062"/>
      </p:ext>
    </p:extLst>
  </p:cSld>
  <p:clrMapOvr>
    <a:masterClrMapping/>
  </p:clrMapOvr>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Divider Natural Green">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chemeClr val="accent4"/>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E4B9B7C0-F907-4130-9999-7A808368A9DB}"/>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1406068489"/>
      </p:ext>
    </p:extLst>
  </p:cSld>
  <p:clrMapOvr>
    <a:masterClrMapping/>
  </p:clrMapOvr>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Divider Active Green">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rgbClr val="3A913F"/>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51C3F6DA-2C43-4BD3-8D85-5C5CE77E67AF}"/>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236000984"/>
      </p:ext>
    </p:extLst>
  </p:cSld>
  <p:clrMapOvr>
    <a:masterClrMapping/>
  </p:clrMapOvr>
  <p:hf hdr="0" dt="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Divider Crisp Blue">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chemeClr val="accent5"/>
          </a:solidFill>
        </p:spPr>
        <p:txBody>
          <a:bodyPr vert="horz" anchor="b"/>
          <a:lstStyle>
            <a:lvl1pPr marL="0" indent="0" algn="ctr">
              <a:buFontTx/>
              <a:buNone/>
              <a:defRPr sz="1200" b="0">
                <a:solidFill>
                  <a:srgbClr val="FFFFFF"/>
                </a:solidFill>
                <a:latin typeface="+mj-lt"/>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8F4872FC-6550-49E6-856D-92356103372C}"/>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4131972244"/>
      </p:ext>
    </p:extLst>
  </p:cSld>
  <p:clrMapOvr>
    <a:masterClrMapping/>
  </p:clrMapOvr>
  <p:hf hd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Divider Inspiring Teal">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rgbClr val="007D8A"/>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5F8EDC00-1E0A-490E-8C1C-DAEB26BD4516}"/>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2973529073"/>
      </p:ext>
    </p:extLst>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Divider Dynamic Pink">
    <p:spTree>
      <p:nvGrpSpPr>
        <p:cNvPr id="1" name=""/>
        <p:cNvGrpSpPr/>
        <p:nvPr/>
      </p:nvGrpSpPr>
      <p:grpSpPr>
        <a:xfrm>
          <a:off x="0" y="0"/>
          <a:ext cx="0" cy="0"/>
          <a:chOff x="0" y="0"/>
          <a:chExt cx="0" cy="0"/>
        </a:xfrm>
      </p:grpSpPr>
      <p:sp>
        <p:nvSpPr>
          <p:cNvPr id="6" name="Picture Placeholder 14"/>
          <p:cNvSpPr>
            <a:spLocks noGrp="1"/>
          </p:cNvSpPr>
          <p:nvPr>
            <p:ph type="pic" sz="quarter" idx="13"/>
          </p:nvPr>
        </p:nvSpPr>
        <p:spPr>
          <a:xfrm>
            <a:off x="360000" y="360000"/>
            <a:ext cx="8424000" cy="4428000"/>
          </a:xfrm>
          <a:prstGeom prst="roundRect">
            <a:avLst>
              <a:gd name="adj" fmla="val 145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59E73E51-9FAB-4541-9B43-C6BA019A91B5}"/>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35531442"/>
      </p:ext>
    </p:extLst>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Divider Bold Purple">
    <p:spTree>
      <p:nvGrpSpPr>
        <p:cNvPr id="1" name=""/>
        <p:cNvGrpSpPr/>
        <p:nvPr/>
      </p:nvGrpSpPr>
      <p:grpSpPr>
        <a:xfrm>
          <a:off x="0" y="0"/>
          <a:ext cx="0" cy="0"/>
          <a:chOff x="0" y="0"/>
          <a:chExt cx="0" cy="0"/>
        </a:xfrm>
      </p:grpSpPr>
      <p:sp>
        <p:nvSpPr>
          <p:cNvPr id="7" name="Picture Placeholder 14"/>
          <p:cNvSpPr>
            <a:spLocks noGrp="1"/>
          </p:cNvSpPr>
          <p:nvPr>
            <p:ph type="pic" sz="quarter" idx="13"/>
          </p:nvPr>
        </p:nvSpPr>
        <p:spPr>
          <a:xfrm>
            <a:off x="360000" y="360000"/>
            <a:ext cx="8424000" cy="4428000"/>
          </a:xfrm>
          <a:prstGeom prst="roundRect">
            <a:avLst>
              <a:gd name="adj" fmla="val 1457"/>
            </a:avLst>
          </a:prstGeom>
          <a:solidFill>
            <a:srgbClr val="9E007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r>
              <a:rPr lang="en-US" noProof="0"/>
              <a:t>Click icon to add picture</a:t>
            </a: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30F23649-B98A-4EC9-ACA7-2CEC0D1CA0D9}"/>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634468202"/>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71.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5" Type="http://schemas.openxmlformats.org/officeDocument/2006/relationships/theme" Target="../theme/theme10.xml"/><Relationship Id="rId4" Type="http://schemas.openxmlformats.org/officeDocument/2006/relationships/slideLayout" Target="../slideLayouts/slideLayout17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heme" Target="../theme/theme5.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image" Target="../media/image1.png"/><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image" Target="../media/image1.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theme" Target="../theme/theme7.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image" Target="../media/image1.png"/><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26" Type="http://schemas.openxmlformats.org/officeDocument/2006/relationships/slideLayout" Target="../slideLayouts/slideLayout168.xml"/><Relationship Id="rId3" Type="http://schemas.openxmlformats.org/officeDocument/2006/relationships/slideLayout" Target="../slideLayouts/slideLayout145.xml"/><Relationship Id="rId21" Type="http://schemas.openxmlformats.org/officeDocument/2006/relationships/slideLayout" Target="../slideLayouts/slideLayout163.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5" Type="http://schemas.openxmlformats.org/officeDocument/2006/relationships/slideLayout" Target="../slideLayouts/slideLayout167.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24" Type="http://schemas.openxmlformats.org/officeDocument/2006/relationships/slideLayout" Target="../slideLayouts/slideLayout166.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23" Type="http://schemas.openxmlformats.org/officeDocument/2006/relationships/slideLayout" Target="../slideLayouts/slideLayout165.xml"/><Relationship Id="rId28" Type="http://schemas.openxmlformats.org/officeDocument/2006/relationships/image" Target="../media/image1.png"/><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slideLayout" Target="../slideLayouts/slideLayout164.xml"/><Relationship Id="rId27"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4AF5B9-7D07-4818-904F-CA3AAF1F40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3211318905"/>
      </p:ext>
    </p:extLst>
  </p:cSld>
  <p:clrMap bg1="lt1" tx1="dk1" bg2="lt2" tx2="dk2" accent1="accent1" accent2="accent2" accent3="accent3" accent4="accent4" accent5="accent5" accent6="accent6" hlink="hlink" folHlink="folHlink"/>
  <p:sldLayoutIdLst>
    <p:sldLayoutId id="2147483861" r:id="rId1"/>
    <p:sldLayoutId id="2147483878"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1437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2">
          <p15:clr>
            <a:srgbClr val="F26B43"/>
          </p15:clr>
        </p15:guide>
        <p15:guide id="2" orient="horz" pos="226">
          <p15:clr>
            <a:srgbClr val="F26B43"/>
          </p15:clr>
        </p15:guide>
        <p15:guide id="3" pos="2868">
          <p15:clr>
            <a:srgbClr val="F26B43"/>
          </p15:clr>
        </p15:guide>
        <p15:guide id="4" pos="2892">
          <p15:clr>
            <a:srgbClr val="F26B43"/>
          </p15:clr>
        </p15:guide>
        <p15:guide id="5" pos="3402">
          <p15:clr>
            <a:srgbClr val="F26B43"/>
          </p15:clr>
        </p15:guide>
        <p15:guide id="6" pos="3424">
          <p15:clr>
            <a:srgbClr val="F26B43"/>
          </p15:clr>
        </p15:guide>
        <p15:guide id="7" pos="3934">
          <p15:clr>
            <a:srgbClr val="F26B43"/>
          </p15:clr>
        </p15:guide>
        <p15:guide id="8" pos="3958">
          <p15:clr>
            <a:srgbClr val="F26B43"/>
          </p15:clr>
        </p15:guide>
        <p15:guide id="9" pos="4468">
          <p15:clr>
            <a:srgbClr val="F26B43"/>
          </p15:clr>
        </p15:guide>
        <p15:guide id="10" pos="4490">
          <p15:clr>
            <a:srgbClr val="F26B43"/>
          </p15:clr>
        </p15:guide>
        <p15:guide id="11" pos="5000">
          <p15:clr>
            <a:srgbClr val="F26B43"/>
          </p15:clr>
        </p15:guide>
        <p15:guide id="12" pos="5024">
          <p15:clr>
            <a:srgbClr val="F26B43"/>
          </p15:clr>
        </p15:guide>
        <p15:guide id="13" pos="5534">
          <p15:clr>
            <a:srgbClr val="F26B43"/>
          </p15:clr>
        </p15:guide>
        <p15:guide id="14" pos="2336">
          <p15:clr>
            <a:srgbClr val="F26B43"/>
          </p15:clr>
        </p15:guide>
        <p15:guide id="15" pos="2358">
          <p15:clr>
            <a:srgbClr val="F26B43"/>
          </p15:clr>
        </p15:guide>
        <p15:guide id="16" pos="1826">
          <p15:clr>
            <a:srgbClr val="F26B43"/>
          </p15:clr>
        </p15:guide>
        <p15:guide id="17" pos="1802">
          <p15:clr>
            <a:srgbClr val="F26B43"/>
          </p15:clr>
        </p15:guide>
        <p15:guide id="18" pos="1292">
          <p15:clr>
            <a:srgbClr val="F26B43"/>
          </p15:clr>
        </p15:guide>
        <p15:guide id="19" pos="1270">
          <p15:clr>
            <a:srgbClr val="F26B43"/>
          </p15:clr>
        </p15:guide>
        <p15:guide id="20" pos="760">
          <p15:clr>
            <a:srgbClr val="F26B43"/>
          </p15:clr>
        </p15:guide>
        <p15:guide id="21" pos="736">
          <p15:clr>
            <a:srgbClr val="F26B43"/>
          </p15:clr>
        </p15:guide>
        <p15:guide id="22" pos="226">
          <p15:clr>
            <a:srgbClr val="F26B43"/>
          </p15:clr>
        </p15:guide>
        <p15:guide id="23" orient="horz" pos="736">
          <p15:clr>
            <a:srgbClr val="F26B43"/>
          </p15:clr>
        </p15:guide>
        <p15:guide id="24" orient="horz" pos="758">
          <p15:clr>
            <a:srgbClr val="F26B43"/>
          </p15:clr>
        </p15:guide>
        <p15:guide id="25" orient="horz" pos="1268">
          <p15:clr>
            <a:srgbClr val="F26B43"/>
          </p15:clr>
        </p15:guide>
        <p15:guide id="26" orient="horz" pos="1802">
          <p15:clr>
            <a:srgbClr val="F26B43"/>
          </p15:clr>
        </p15:guide>
        <p15:guide id="27" orient="horz" pos="1824">
          <p15:clr>
            <a:srgbClr val="F26B43"/>
          </p15:clr>
        </p15:guide>
        <p15:guide id="28" orient="horz" pos="2334">
          <p15:clr>
            <a:srgbClr val="F26B43"/>
          </p15:clr>
        </p15:guide>
        <p15:guide id="29" orient="horz" pos="2358">
          <p15:clr>
            <a:srgbClr val="F26B43"/>
          </p15:clr>
        </p15:guide>
        <p15:guide id="30" orient="horz" pos="2868">
          <p15:clr>
            <a:srgbClr val="F26B43"/>
          </p15:clr>
        </p15:guide>
        <p15:guide id="31" orient="horz" pos="2980">
          <p15:clr>
            <a:srgbClr val="F26B43"/>
          </p15:clr>
        </p15:guide>
        <p15:guide id="32" orient="horz" pos="3014">
          <p15:clr>
            <a:srgbClr val="F26B43"/>
          </p15:clr>
        </p15:guide>
        <p15:guide id="33" orient="horz" pos="309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AD4821-A0F0-423E-A3D9-8AE91AA872A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60529653"/>
      </p:ext>
    </p:extLst>
  </p:cSld>
  <p:clrMap bg1="lt1" tx1="dk1" bg2="lt2" tx2="dk2" accent1="accent1" accent2="accent2" accent3="accent3" accent4="accent4" accent5="accent5" accent6="accent6" hlink="hlink" folHlink="folHlink"/>
  <p:sldLayoutIdLst>
    <p:sldLayoutId id="2147483750" r:id="rId1"/>
    <p:sldLayoutId id="2147483868" r:id="rId2"/>
    <p:sldLayoutId id="2147483855" r:id="rId3"/>
    <p:sldLayoutId id="2147483867" r:id="rId4"/>
    <p:sldLayoutId id="2147483856" r:id="rId5"/>
    <p:sldLayoutId id="2147483871" r:id="rId6"/>
    <p:sldLayoutId id="2147483872" r:id="rId7"/>
    <p:sldLayoutId id="2147483873" r:id="rId8"/>
    <p:sldLayoutId id="2147483858" r:id="rId9"/>
    <p:sldLayoutId id="2147483857" r:id="rId10"/>
    <p:sldLayoutId id="2147483859" r:id="rId11"/>
    <p:sldLayoutId id="2147483874" r:id="rId12"/>
    <p:sldLayoutId id="2147483914" r:id="rId1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5D21A9-BD87-409C-9135-404A2E556B8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9850786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28" r:id="rId3"/>
    <p:sldLayoutId id="2147483839" r:id="rId4"/>
    <p:sldLayoutId id="2147483860" r:id="rId5"/>
    <p:sldLayoutId id="2147483836" r:id="rId6"/>
    <p:sldLayoutId id="2147483842" r:id="rId7"/>
    <p:sldLayoutId id="2147483848" r:id="rId8"/>
    <p:sldLayoutId id="2147483866" r:id="rId9"/>
    <p:sldLayoutId id="2147483870" r:id="rId10"/>
    <p:sldLayoutId id="2147483863" r:id="rId11"/>
    <p:sldLayoutId id="2147483869" r:id="rId12"/>
    <p:sldLayoutId id="2147483862" r:id="rId13"/>
    <p:sldLayoutId id="2147483865" r:id="rId14"/>
    <p:sldLayoutId id="2147483853" r:id="rId15"/>
    <p:sldLayoutId id="2147483913" r:id="rId1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40CC59-7240-4563-9EB7-36793220D31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56265145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A3C829-8B25-4C9C-8349-331793BFB472}"/>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28748545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C7414D-7891-4C42-828E-8BF5650B34EA}"/>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3673563514"/>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 id="2147483937" r:id="rId22"/>
    <p:sldLayoutId id="2147483938" r:id="rId23"/>
    <p:sldLayoutId id="2147483939" r:id="rId24"/>
    <p:sldLayoutId id="2147483940" r:id="rId25"/>
    <p:sldLayoutId id="2147483941" r:id="rId2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DC52E5-8035-4EA6-B775-53985901EB08}"/>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1538298080"/>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 id="2147483961" r:id="rId19"/>
    <p:sldLayoutId id="2147483962" r:id="rId20"/>
    <p:sldLayoutId id="2147483963" r:id="rId21"/>
    <p:sldLayoutId id="2147483964" r:id="rId22"/>
    <p:sldLayoutId id="2147483965" r:id="rId23"/>
    <p:sldLayoutId id="2147483966" r:id="rId24"/>
    <p:sldLayoutId id="2147483967" r:id="rId25"/>
    <p:sldLayoutId id="2147483968" r:id="rId26"/>
    <p:sldLayoutId id="2147483969" r:id="rId2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6317FC-8D24-4601-997D-78A5079AA7CC}"/>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2562225357"/>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 id="2147483988" r:id="rId18"/>
    <p:sldLayoutId id="2147483989" r:id="rId19"/>
    <p:sldLayoutId id="2147483990" r:id="rId20"/>
    <p:sldLayoutId id="2147483991" r:id="rId21"/>
    <p:sldLayoutId id="2147483992" r:id="rId22"/>
    <p:sldLayoutId id="2147483993" r:id="rId23"/>
    <p:sldLayoutId id="2147483994" r:id="rId24"/>
    <p:sldLayoutId id="2147483995" r:id="rId25"/>
    <p:sldLayoutId id="2147483996" r:id="rId2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119E90-A53D-4265-8689-7535EEFB9ADB}"/>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8002877" y="4597878"/>
            <a:ext cx="802623" cy="248058"/>
          </a:xfrm>
          <a:prstGeom prst="rect">
            <a:avLst/>
          </a:prstGeom>
        </p:spPr>
      </p:pic>
    </p:spTree>
    <p:extLst>
      <p:ext uri="{BB962C8B-B14F-4D97-AF65-F5344CB8AC3E}">
        <p14:creationId xmlns:p14="http://schemas.microsoft.com/office/powerpoint/2010/main" val="4021211311"/>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 id="2147484015" r:id="rId18"/>
    <p:sldLayoutId id="2147484016" r:id="rId19"/>
    <p:sldLayoutId id="2147484017" r:id="rId20"/>
    <p:sldLayoutId id="2147484018" r:id="rId21"/>
    <p:sldLayoutId id="2147484019" r:id="rId22"/>
    <p:sldLayoutId id="2147484020" r:id="rId23"/>
    <p:sldLayoutId id="2147484021" r:id="rId24"/>
    <p:sldLayoutId id="2147484022" r:id="rId25"/>
    <p:sldLayoutId id="2147484023" r:id="rId2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9.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65.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56.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6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6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6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6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6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63.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63.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6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509D00FB-43E2-4C78-B1D6-A3C41865356A}"/>
              </a:ext>
            </a:extLst>
          </p:cNvPr>
          <p:cNvPicPr>
            <a:picLocks noGrp="1" noChangeAspect="1"/>
          </p:cNvPicPr>
          <p:nvPr>
            <p:ph type="pic" sz="quarter" idx="10"/>
          </p:nvPr>
        </p:nvPicPr>
        <p:blipFill>
          <a:blip r:embed="rId3"/>
          <a:srcRect l="16634" r="16634"/>
          <a:stretch>
            <a:fillRect/>
          </a:stretch>
        </p:blipFill>
        <p:spPr>
          <a:xfrm>
            <a:off x="3743325" y="358775"/>
            <a:ext cx="4197350" cy="4197350"/>
          </a:xfrm>
          <a:prstGeom prst="rect">
            <a:avLst/>
          </a:prstGeom>
        </p:spPr>
      </p:pic>
      <p:sp>
        <p:nvSpPr>
          <p:cNvPr id="3" name="Vertical Text Placeholder 2">
            <a:extLst>
              <a:ext uri="{FF2B5EF4-FFF2-40B4-BE49-F238E27FC236}">
                <a16:creationId xmlns:a16="http://schemas.microsoft.com/office/drawing/2014/main" id="{5F781BD9-F75D-F84D-BDEA-2A85E985A4E8}"/>
              </a:ext>
            </a:extLst>
          </p:cNvPr>
          <p:cNvSpPr>
            <a:spLocks noGrp="1"/>
          </p:cNvSpPr>
          <p:nvPr>
            <p:ph type="body" orient="vert" sz="quarter" idx="13"/>
          </p:nvPr>
        </p:nvSpPr>
        <p:spPr/>
        <p:txBody>
          <a:bodyPr/>
          <a:lstStyle/>
          <a:p>
            <a:r>
              <a:rPr lang="en-GB" sz="700" dirty="0">
                <a:solidFill>
                  <a:schemeClr val="bg1"/>
                </a:solidFill>
              </a:rPr>
              <a:t>WaterAid/ Ernest </a:t>
            </a:r>
            <a:r>
              <a:rPr lang="en-GB" sz="700" dirty="0" err="1">
                <a:solidFill>
                  <a:schemeClr val="bg1"/>
                </a:solidFill>
              </a:rPr>
              <a:t>Randriarimalala</a:t>
            </a:r>
            <a:r>
              <a:rPr lang="en-GB" sz="700" dirty="0">
                <a:solidFill>
                  <a:schemeClr val="bg1"/>
                </a:solidFill>
              </a:rPr>
              <a:t> </a:t>
            </a:r>
            <a:endParaRPr lang="en-GB" dirty="0"/>
          </a:p>
        </p:txBody>
      </p:sp>
      <p:sp>
        <p:nvSpPr>
          <p:cNvPr id="4" name="Text Placeholder 3">
            <a:extLst>
              <a:ext uri="{FF2B5EF4-FFF2-40B4-BE49-F238E27FC236}">
                <a16:creationId xmlns:a16="http://schemas.microsoft.com/office/drawing/2014/main" id="{1FE430A2-C6E0-CC41-958C-BECF9533BD3D}"/>
              </a:ext>
            </a:extLst>
          </p:cNvPr>
          <p:cNvSpPr>
            <a:spLocks noGrp="1"/>
          </p:cNvSpPr>
          <p:nvPr>
            <p:ph type="body" sz="quarter" idx="14"/>
          </p:nvPr>
        </p:nvSpPr>
        <p:spPr>
          <a:xfrm>
            <a:off x="358774" y="355854"/>
            <a:ext cx="3343523" cy="2530668"/>
          </a:xfrm>
        </p:spPr>
        <p:txBody>
          <a:bodyPr/>
          <a:lstStyle/>
          <a:p>
            <a:r>
              <a:rPr lang="en-GB" sz="2800" dirty="0">
                <a:latin typeface="Noto Sans"/>
                <a:cs typeface="Arial"/>
              </a:rPr>
              <a:t>Menstrual Hygiene Management Day </a:t>
            </a:r>
            <a:br>
              <a:rPr lang="en-GB" sz="2800" dirty="0">
                <a:latin typeface="Noto Sans"/>
                <a:cs typeface="Arial"/>
              </a:rPr>
            </a:br>
            <a:r>
              <a:rPr lang="en-GB" sz="2800" dirty="0">
                <a:latin typeface="Noto Sans"/>
                <a:cs typeface="Arial"/>
              </a:rPr>
              <a:t>28</a:t>
            </a:r>
            <a:r>
              <a:rPr lang="en-GB" sz="2800" baseline="30000" dirty="0">
                <a:latin typeface="Noto Sans"/>
                <a:cs typeface="Arial"/>
              </a:rPr>
              <a:t>th</a:t>
            </a:r>
            <a:r>
              <a:rPr lang="en-GB" sz="2800" dirty="0">
                <a:latin typeface="Noto Sans"/>
                <a:cs typeface="Arial"/>
              </a:rPr>
              <a:t> May </a:t>
            </a:r>
            <a:endParaRPr lang="en-GB" sz="2800" dirty="0"/>
          </a:p>
        </p:txBody>
      </p:sp>
      <p:pic>
        <p:nvPicPr>
          <p:cNvPr id="20" name="Picture Placeholder 12">
            <a:extLst>
              <a:ext uri="{FF2B5EF4-FFF2-40B4-BE49-F238E27FC236}">
                <a16:creationId xmlns:a16="http://schemas.microsoft.com/office/drawing/2014/main" id="{03F39C01-6781-4ECC-B89B-42E5670035C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58774" y="3961115"/>
            <a:ext cx="1006630" cy="1006631"/>
          </a:xfrm>
          <a:prstGeom prst="roundRect">
            <a:avLst>
              <a:gd name="adj" fmla="val 3064"/>
            </a:avLst>
          </a:prstGeom>
          <a:solidFill>
            <a:schemeClr val="accent6"/>
          </a:solidFill>
        </p:spPr>
      </p:pic>
      <p:pic>
        <p:nvPicPr>
          <p:cNvPr id="21" name="Picture 20">
            <a:extLst>
              <a:ext uri="{FF2B5EF4-FFF2-40B4-BE49-F238E27FC236}">
                <a16:creationId xmlns:a16="http://schemas.microsoft.com/office/drawing/2014/main" id="{E0559124-BF57-484F-9B1E-743E32EE6C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774" y="2886521"/>
            <a:ext cx="1006630" cy="1006630"/>
          </a:xfrm>
          <a:prstGeom prst="rect">
            <a:avLst/>
          </a:prstGeom>
        </p:spPr>
      </p:pic>
      <p:pic>
        <p:nvPicPr>
          <p:cNvPr id="22" name="Picture 21">
            <a:extLst>
              <a:ext uri="{FF2B5EF4-FFF2-40B4-BE49-F238E27FC236}">
                <a16:creationId xmlns:a16="http://schemas.microsoft.com/office/drawing/2014/main" id="{8A080429-3AEE-47A6-9CAF-BD655E6F13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6712" y="3971887"/>
            <a:ext cx="994756" cy="994756"/>
          </a:xfrm>
          <a:prstGeom prst="rect">
            <a:avLst/>
          </a:prstGeom>
        </p:spPr>
      </p:pic>
      <p:sp>
        <p:nvSpPr>
          <p:cNvPr id="24" name="TextBox 23">
            <a:extLst>
              <a:ext uri="{FF2B5EF4-FFF2-40B4-BE49-F238E27FC236}">
                <a16:creationId xmlns:a16="http://schemas.microsoft.com/office/drawing/2014/main" id="{01E9EE0F-3F67-423A-A25C-B3C48C75E370}"/>
              </a:ext>
            </a:extLst>
          </p:cNvPr>
          <p:cNvSpPr txBox="1"/>
          <p:nvPr/>
        </p:nvSpPr>
        <p:spPr>
          <a:xfrm>
            <a:off x="2001791" y="3089188"/>
            <a:ext cx="1964728" cy="384721"/>
          </a:xfrm>
          <a:prstGeom prst="rect">
            <a:avLst/>
          </a:prstGeom>
          <a:noFill/>
        </p:spPr>
        <p:txBody>
          <a:bodyPr wrap="square">
            <a:spAutoFit/>
          </a:bodyPr>
          <a:lstStyle/>
          <a:p>
            <a:r>
              <a:rPr lang="en-GB" sz="1900" b="1" dirty="0">
                <a:solidFill>
                  <a:schemeClr val="bg1"/>
                </a:solidFill>
                <a:latin typeface="Arial" panose="020B0604020202020204" pitchFamily="34" charset="0"/>
                <a:cs typeface="Arial" panose="020B0604020202020204" pitchFamily="34" charset="0"/>
              </a:rPr>
              <a:t>#PeriodProud</a:t>
            </a:r>
          </a:p>
        </p:txBody>
      </p:sp>
    </p:spTree>
    <p:extLst>
      <p:ext uri="{BB962C8B-B14F-4D97-AF65-F5344CB8AC3E}">
        <p14:creationId xmlns:p14="http://schemas.microsoft.com/office/powerpoint/2010/main" val="398242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0430" y="481580"/>
            <a:ext cx="8050133" cy="504000"/>
          </a:xfrm>
        </p:spPr>
        <p:txBody>
          <a:bodyPr vert="horz" lIns="0" tIns="0" rIns="0" bIns="0" anchor="t"/>
          <a:lstStyle/>
          <a:p>
            <a:r>
              <a:rPr lang="en-GB" sz="3200" dirty="0">
                <a:latin typeface="Noto Sans" panose="020B0502040504020204" pitchFamily="34" charset="0"/>
              </a:rPr>
              <a:t>What is WaterAid doing?</a:t>
            </a:r>
            <a:br>
              <a:rPr lang="en-GB" sz="3200" dirty="0">
                <a:latin typeface="Noto Sans" panose="020B0502040504020204" pitchFamily="34" charset="0"/>
              </a:rPr>
            </a:br>
            <a:br>
              <a:rPr lang="en-GB" sz="3200" dirty="0">
                <a:latin typeface="Noto Sans" panose="020B0502040504020204" pitchFamily="34" charset="0"/>
              </a:rPr>
            </a:br>
            <a:r>
              <a:rPr lang="en-GB" sz="2000" b="0" dirty="0">
                <a:latin typeface="Noto Sans" panose="020B0502040504020204" pitchFamily="34" charset="0"/>
              </a:rPr>
              <a:t>- Provide the right facilities such as decent, private toilets.</a:t>
            </a:r>
            <a:br>
              <a:rPr lang="en-GB" sz="2000" b="0" dirty="0">
                <a:latin typeface="Noto Sans" panose="020B0502040504020204" pitchFamily="34" charset="0"/>
              </a:rPr>
            </a:br>
            <a:br>
              <a:rPr lang="en-GB" sz="2000" b="0" dirty="0">
                <a:latin typeface="Noto Sans" panose="020B0502040504020204" pitchFamily="34" charset="0"/>
              </a:rPr>
            </a:br>
            <a:r>
              <a:rPr lang="en-GB" sz="2000" b="0" dirty="0">
                <a:latin typeface="Noto Sans" panose="020B0502040504020204" pitchFamily="34" charset="0"/>
              </a:rPr>
              <a:t>- Provide the right information by encouraging people to speak openly about periods</a:t>
            </a:r>
            <a:br>
              <a:rPr lang="en-GB" sz="2000" b="0" dirty="0">
                <a:latin typeface="Noto Sans" panose="020B0502040504020204" pitchFamily="34" charset="0"/>
              </a:rPr>
            </a:br>
            <a:r>
              <a:rPr lang="en-GB" sz="2000" b="0" dirty="0">
                <a:latin typeface="Noto Sans" panose="020B0502040504020204" pitchFamily="34" charset="0"/>
              </a:rPr>
              <a:t>  </a:t>
            </a:r>
            <a:br>
              <a:rPr lang="en-GB" sz="2000" b="0" dirty="0">
                <a:latin typeface="Noto Sans" panose="020B0502040504020204" pitchFamily="34" charset="0"/>
              </a:rPr>
            </a:br>
            <a:r>
              <a:rPr lang="en-GB" sz="2000" b="0" dirty="0">
                <a:latin typeface="Noto Sans" panose="020B0502040504020204" pitchFamily="34" charset="0"/>
              </a:rPr>
              <a:t>- Provide access to products that are affordable and sustainable and inform about how to dispose of used products safely</a:t>
            </a:r>
            <a:br>
              <a:rPr lang="en-GB" sz="3200" dirty="0">
                <a:latin typeface="Noto Sans" panose="020B0502040504020204" pitchFamily="34" charset="0"/>
              </a:rPr>
            </a:br>
            <a:br>
              <a:rPr lang="en-GB" sz="2400" b="0" dirty="0">
                <a:latin typeface="Noto Sans" panose="020B0502040504020204" pitchFamily="34" charset="0"/>
              </a:rPr>
            </a:br>
            <a:br>
              <a:rPr lang="en-GB" sz="2400" b="0" dirty="0">
                <a:latin typeface="Noto Sans" panose="020B0502040504020204" pitchFamily="34" charset="0"/>
              </a:rPr>
            </a:br>
            <a:endParaRPr lang="en-GB" dirty="0">
              <a:latin typeface="Noto Sans" panose="020B0502040504020204" pitchFamily="34" charset="0"/>
            </a:endParaRPr>
          </a:p>
        </p:txBody>
      </p:sp>
      <p:sp>
        <p:nvSpPr>
          <p:cNvPr id="8" name="Picture Placeholder 7"/>
          <p:cNvSpPr>
            <a:spLocks noGrp="1"/>
          </p:cNvSpPr>
          <p:nvPr>
            <p:ph type="pic" sz="quarter" idx="10"/>
          </p:nvPr>
        </p:nvSpPr>
        <p:spPr>
          <a:xfrm>
            <a:off x="360000" y="283432"/>
            <a:ext cx="8424000" cy="4578394"/>
          </a:xfrm>
          <a:solidFill>
            <a:srgbClr val="FFC000"/>
          </a:solidFill>
        </p:spPr>
      </p:sp>
      <p:sp>
        <p:nvSpPr>
          <p:cNvPr id="6" name="Text Placeholder 3">
            <a:extLst>
              <a:ext uri="{FF2B5EF4-FFF2-40B4-BE49-F238E27FC236}">
                <a16:creationId xmlns:a16="http://schemas.microsoft.com/office/drawing/2014/main" id="{4C9F47EA-58DE-4354-A5FD-7FF3BBEF16F0}"/>
              </a:ext>
            </a:extLst>
          </p:cNvPr>
          <p:cNvSpPr txBox="1">
            <a:spLocks/>
          </p:cNvSpPr>
          <p:nvPr/>
        </p:nvSpPr>
        <p:spPr>
          <a:xfrm>
            <a:off x="630430" y="704334"/>
            <a:ext cx="7883140" cy="3957586"/>
          </a:xfrm>
          <a:prstGeom prst="rect">
            <a:avLst/>
          </a:prstGeom>
        </p:spPr>
        <p:txBody>
          <a:bodyPr lIns="72000" tIns="72000" rIns="72000" bIns="72000" anchor="ctr"/>
          <a:lstStyle>
            <a:lvl1pPr marL="0" indent="0" algn="l" defTabSz="685800" rtl="0" eaLnBrk="1" latinLnBrk="0" hangingPunct="1">
              <a:lnSpc>
                <a:spcPct val="110000"/>
              </a:lnSpc>
              <a:spcBef>
                <a:spcPts val="0"/>
              </a:spcBef>
              <a:buFont typeface="Arial" panose="020B0604020202020204" pitchFamily="34" charset="0"/>
              <a:buNone/>
              <a:defRPr sz="3500" b="1" i="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3500" b="1" i="0" kern="1200">
                <a:solidFill>
                  <a:schemeClr val="bg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3500" b="1" i="0" kern="1200">
                <a:solidFill>
                  <a:schemeClr val="bg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3500" b="1" i="0" kern="1200">
                <a:solidFill>
                  <a:schemeClr val="bg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3500" b="1" i="0" kern="1200">
                <a:solidFill>
                  <a:schemeClr val="bg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800" dirty="0">
                <a:solidFill>
                  <a:srgbClr val="FFFFFF"/>
                </a:solidFill>
                <a:latin typeface="Noto Sans"/>
                <a:cs typeface="Arial"/>
              </a:rPr>
              <a:t>How can our school support students during their menstrual period?</a:t>
            </a:r>
            <a:endPar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85449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7440" y="257505"/>
            <a:ext cx="8435975" cy="504000"/>
          </a:xfrm>
        </p:spPr>
        <p:txBody>
          <a:bodyPr/>
          <a:lstStyle/>
          <a:p>
            <a:r>
              <a:rPr lang="en-US" sz="3200">
                <a:solidFill>
                  <a:srgbClr val="00B0F0"/>
                </a:solidFill>
              </a:rPr>
              <a:t>Get involved</a:t>
            </a:r>
          </a:p>
        </p:txBody>
      </p:sp>
      <p:sp>
        <p:nvSpPr>
          <p:cNvPr id="18" name="Content Placeholder 8"/>
          <p:cNvSpPr>
            <a:spLocks noGrp="1"/>
          </p:cNvSpPr>
          <p:nvPr>
            <p:ph idx="20"/>
          </p:nvPr>
        </p:nvSpPr>
        <p:spPr>
          <a:xfrm>
            <a:off x="1436150" y="2366582"/>
            <a:ext cx="3348000" cy="542405"/>
          </a:xfrm>
        </p:spPr>
        <p:txBody>
          <a:bodyPr lIns="0" tIns="0" rIns="0" bIns="0" anchor="t"/>
          <a:lstStyle/>
          <a:p>
            <a:pPr marL="0" indent="0">
              <a:buNone/>
            </a:pPr>
            <a:r>
              <a:rPr lang="en-US" sz="2800" b="1" dirty="0">
                <a:solidFill>
                  <a:srgbClr val="00B0F0"/>
                </a:solidFill>
                <a:latin typeface="Noto Sans" panose="020B0502040504020204" pitchFamily="34" charset="0"/>
              </a:rPr>
              <a:t>Get fundraising</a:t>
            </a:r>
          </a:p>
        </p:txBody>
      </p:sp>
      <p:sp>
        <p:nvSpPr>
          <p:cNvPr id="9" name="Content Placeholder 8"/>
          <p:cNvSpPr>
            <a:spLocks noGrp="1"/>
          </p:cNvSpPr>
          <p:nvPr>
            <p:ph idx="17"/>
          </p:nvPr>
        </p:nvSpPr>
        <p:spPr>
          <a:xfrm>
            <a:off x="1393596" y="1109843"/>
            <a:ext cx="4999794" cy="594690"/>
          </a:xfrm>
        </p:spPr>
        <p:txBody>
          <a:bodyPr/>
          <a:lstStyle/>
          <a:p>
            <a:pPr marL="0" indent="0">
              <a:buNone/>
            </a:pPr>
            <a:r>
              <a:rPr lang="en-US" sz="2800" b="1">
                <a:solidFill>
                  <a:srgbClr val="00B0F0"/>
                </a:solidFill>
                <a:latin typeface="Noto Sans" panose="020B0502040504020204" pitchFamily="34" charset="0"/>
              </a:rPr>
              <a:t>Get talking about </a:t>
            </a:r>
          </a:p>
          <a:p>
            <a:pPr marL="0" indent="0">
              <a:buNone/>
            </a:pPr>
            <a:r>
              <a:rPr lang="en-US" sz="2800" b="1">
                <a:solidFill>
                  <a:srgbClr val="00B0F0"/>
                </a:solidFill>
                <a:latin typeface="Noto Sans" panose="020B0502040504020204" pitchFamily="34" charset="0"/>
              </a:rPr>
              <a:t>periods</a:t>
            </a:r>
          </a:p>
          <a:p>
            <a:pPr marL="0" indent="0">
              <a:buNone/>
            </a:pPr>
            <a:endParaRPr lang="en-US" sz="2800" b="1">
              <a:solidFill>
                <a:srgbClr val="00B0F0"/>
              </a:solidFill>
              <a:latin typeface="Noto Sans" panose="020B0502040504020204" pitchFamily="34" charset="0"/>
            </a:endParaRPr>
          </a:p>
          <a:p>
            <a:endParaRPr lang="en-US"/>
          </a:p>
        </p:txBody>
      </p:sp>
      <p:sp>
        <p:nvSpPr>
          <p:cNvPr id="17" name="TextBox 16"/>
          <p:cNvSpPr txBox="1"/>
          <p:nvPr/>
        </p:nvSpPr>
        <p:spPr>
          <a:xfrm rot="16200000">
            <a:off x="7134106" y="887499"/>
            <a:ext cx="2869948" cy="215444"/>
          </a:xfrm>
          <a:prstGeom prst="rect">
            <a:avLst/>
          </a:prstGeom>
          <a:noFill/>
        </p:spPr>
        <p:txBody>
          <a:bodyPr wrap="square" rtlCol="0">
            <a:spAutoFit/>
          </a:bodyPr>
          <a:lstStyle/>
          <a:p>
            <a:r>
              <a:rPr lang="en-GB" sz="800">
                <a:solidFill>
                  <a:schemeClr val="bg1"/>
                </a:solidFill>
                <a:latin typeface="Noto Sans" panose="020B0502040504020204" pitchFamily="34" charset="0"/>
              </a:rPr>
              <a:t>WaterAid/Nick Webster</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883" y="2145249"/>
            <a:ext cx="1092905" cy="109290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883" y="1004837"/>
            <a:ext cx="1071631" cy="1071631"/>
          </a:xfrm>
          <a:prstGeom prst="rect">
            <a:avLst/>
          </a:prstGeom>
        </p:spPr>
      </p:pic>
      <p:pic>
        <p:nvPicPr>
          <p:cNvPr id="8" name="Picture 9">
            <a:extLst>
              <a:ext uri="{FF2B5EF4-FFF2-40B4-BE49-F238E27FC236}">
                <a16:creationId xmlns:a16="http://schemas.microsoft.com/office/drawing/2014/main" id="{BA59C3B2-F990-48AD-BCB0-CB9DC5DF8B45}"/>
              </a:ext>
            </a:extLst>
          </p:cNvPr>
          <p:cNvPicPr>
            <a:picLocks noChangeAspect="1"/>
          </p:cNvPicPr>
          <p:nvPr/>
        </p:nvPicPr>
        <p:blipFill>
          <a:blip r:embed="rId5"/>
          <a:stretch>
            <a:fillRect/>
          </a:stretch>
        </p:blipFill>
        <p:spPr>
          <a:xfrm>
            <a:off x="5558107" y="1107811"/>
            <a:ext cx="2743200" cy="2735580"/>
          </a:xfrm>
          <a:prstGeom prst="rect">
            <a:avLst/>
          </a:prstGeom>
        </p:spPr>
      </p:pic>
      <p:sp>
        <p:nvSpPr>
          <p:cNvPr id="13" name="Text Placeholder 4">
            <a:extLst>
              <a:ext uri="{FF2B5EF4-FFF2-40B4-BE49-F238E27FC236}">
                <a16:creationId xmlns:a16="http://schemas.microsoft.com/office/drawing/2014/main" id="{E345A9EF-5717-4E2E-89F9-579A5475AD4E}"/>
              </a:ext>
            </a:extLst>
          </p:cNvPr>
          <p:cNvSpPr txBox="1">
            <a:spLocks/>
          </p:cNvSpPr>
          <p:nvPr/>
        </p:nvSpPr>
        <p:spPr>
          <a:xfrm>
            <a:off x="5524654" y="3615824"/>
            <a:ext cx="3116292" cy="147651"/>
          </a:xfrm>
          <a:prstGeom prst="rect">
            <a:avLst/>
          </a:prstGeom>
        </p:spPr>
        <p:txBody>
          <a:bodyPr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900" dirty="0">
                <a:solidFill>
                  <a:schemeClr val="bg1"/>
                </a:solidFill>
              </a:rPr>
              <a:t>WaterAid/ Chris </a:t>
            </a:r>
            <a:r>
              <a:rPr lang="en-GB" sz="900" dirty="0" err="1">
                <a:solidFill>
                  <a:schemeClr val="bg1"/>
                </a:solidFill>
              </a:rPr>
              <a:t>Ratcliffe</a:t>
            </a:r>
            <a:endParaRPr lang="en-GB" sz="900" dirty="0" err="1">
              <a:solidFill>
                <a:srgbClr val="FFFFFF"/>
              </a:solidFill>
              <a:cs typeface="Arial"/>
            </a:endParaRPr>
          </a:p>
          <a:p>
            <a:pPr marL="0" indent="0">
              <a:buNone/>
            </a:pPr>
            <a:endParaRPr lang="en-GB" sz="900">
              <a:solidFill>
                <a:schemeClr val="bg1"/>
              </a:solidFill>
              <a:cs typeface="Arial"/>
            </a:endParaRPr>
          </a:p>
        </p:txBody>
      </p:sp>
    </p:spTree>
    <p:extLst>
      <p:ext uri="{BB962C8B-B14F-4D97-AF65-F5344CB8AC3E}">
        <p14:creationId xmlns:p14="http://schemas.microsoft.com/office/powerpoint/2010/main" val="123096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26569" y="-25513"/>
            <a:ext cx="9270569" cy="5214695"/>
          </a:xfrm>
        </p:spPr>
      </p:pic>
      <p:sp>
        <p:nvSpPr>
          <p:cNvPr id="5" name="Text Placeholder 4"/>
          <p:cNvSpPr>
            <a:spLocks noGrp="1"/>
          </p:cNvSpPr>
          <p:nvPr>
            <p:ph type="body" sz="quarter" idx="18"/>
          </p:nvPr>
        </p:nvSpPr>
        <p:spPr>
          <a:xfrm>
            <a:off x="649945" y="4963500"/>
            <a:ext cx="4572000" cy="180000"/>
          </a:xfrm>
        </p:spPr>
        <p:txBody>
          <a:bodyPr/>
          <a:lstStyle/>
          <a:p>
            <a:r>
              <a:rPr lang="en-GB">
                <a:solidFill>
                  <a:schemeClr val="bg1"/>
                </a:solidFill>
              </a:rPr>
              <a:t>WaterAid/Kate Holt</a:t>
            </a: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83855" y="312209"/>
            <a:ext cx="2303504" cy="1926347"/>
          </a:xfrm>
          <a:prstGeom prst="rect">
            <a:avLst/>
          </a:prstGeom>
        </p:spPr>
      </p:pic>
      <p:sp>
        <p:nvSpPr>
          <p:cNvPr id="6" name="TextBox 5"/>
          <p:cNvSpPr txBox="1"/>
          <p:nvPr/>
        </p:nvSpPr>
        <p:spPr>
          <a:xfrm>
            <a:off x="6683857" y="342949"/>
            <a:ext cx="2303504" cy="553998"/>
          </a:xfrm>
          <a:prstGeom prst="rect">
            <a:avLst/>
          </a:prstGeom>
          <a:noFill/>
        </p:spPr>
        <p:txBody>
          <a:bodyPr wrap="square" rtlCol="0">
            <a:spAutoFit/>
          </a:bodyPr>
          <a:lstStyle/>
          <a:p>
            <a:r>
              <a:rPr lang="en-GB" sz="3000" b="1">
                <a:solidFill>
                  <a:schemeClr val="bg1"/>
                </a:solidFill>
                <a:latin typeface="Noto Sans" panose="020B0502040504020204" pitchFamily="34" charset="0"/>
              </a:rPr>
              <a:t>Thank you</a:t>
            </a:r>
          </a:p>
        </p:txBody>
      </p:sp>
    </p:spTree>
    <p:extLst>
      <p:ext uri="{BB962C8B-B14F-4D97-AF65-F5344CB8AC3E}">
        <p14:creationId xmlns:p14="http://schemas.microsoft.com/office/powerpoint/2010/main" val="243584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60360" y="4551000"/>
            <a:ext cx="8445140"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11" name="Picture 10" descr="White_Hand Mess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7086" y="483000"/>
            <a:ext cx="3145399" cy="4068000"/>
          </a:xfrm>
          <a:prstGeom prst="rect">
            <a:avLst/>
          </a:prstGeom>
        </p:spPr>
      </p:pic>
    </p:spTree>
    <p:extLst>
      <p:ext uri="{BB962C8B-B14F-4D97-AF65-F5344CB8AC3E}">
        <p14:creationId xmlns:p14="http://schemas.microsoft.com/office/powerpoint/2010/main" val="4260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83" y="-67521"/>
            <a:ext cx="9266893" cy="538503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6444" y="2619736"/>
            <a:ext cx="2078129" cy="2060627"/>
          </a:xfrm>
          <a:prstGeom prst="rect">
            <a:avLst/>
          </a:prstGeom>
        </p:spPr>
      </p:pic>
      <p:sp>
        <p:nvSpPr>
          <p:cNvPr id="5" name="TextBox 4"/>
          <p:cNvSpPr txBox="1"/>
          <p:nvPr/>
        </p:nvSpPr>
        <p:spPr>
          <a:xfrm>
            <a:off x="126444" y="2624371"/>
            <a:ext cx="2053659" cy="1569660"/>
          </a:xfrm>
          <a:prstGeom prst="rect">
            <a:avLst/>
          </a:prstGeom>
          <a:noFill/>
        </p:spPr>
        <p:txBody>
          <a:bodyPr wrap="square" rtlCol="0">
            <a:spAutoFit/>
          </a:bodyPr>
          <a:lstStyle/>
          <a:p>
            <a:r>
              <a:rPr lang="en-GB" sz="3200" b="1">
                <a:solidFill>
                  <a:schemeClr val="bg1"/>
                </a:solidFill>
                <a:latin typeface="Noto Sans" panose="020B0502040504020204" pitchFamily="34" charset="0"/>
              </a:rPr>
              <a:t>Let’s talk about periods</a:t>
            </a:r>
          </a:p>
        </p:txBody>
      </p:sp>
      <p:sp>
        <p:nvSpPr>
          <p:cNvPr id="6" name="TextBox 5"/>
          <p:cNvSpPr txBox="1"/>
          <p:nvPr/>
        </p:nvSpPr>
        <p:spPr>
          <a:xfrm>
            <a:off x="198048" y="4820116"/>
            <a:ext cx="3450866" cy="215444"/>
          </a:xfrm>
          <a:prstGeom prst="rect">
            <a:avLst/>
          </a:prstGeom>
          <a:noFill/>
        </p:spPr>
        <p:txBody>
          <a:bodyPr wrap="square" rtlCol="0">
            <a:spAutoFit/>
          </a:bodyPr>
          <a:lstStyle/>
          <a:p>
            <a:r>
              <a:rPr lang="en-GB" sz="800">
                <a:solidFill>
                  <a:schemeClr val="bg1"/>
                </a:solidFill>
              </a:rPr>
              <a:t>WaterAid/Eliza Powell</a:t>
            </a:r>
          </a:p>
        </p:txBody>
      </p:sp>
    </p:spTree>
    <p:extLst>
      <p:ext uri="{BB962C8B-B14F-4D97-AF65-F5344CB8AC3E}">
        <p14:creationId xmlns:p14="http://schemas.microsoft.com/office/powerpoint/2010/main" val="4004086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046160" y="2762398"/>
            <a:ext cx="1758989" cy="1651683"/>
          </a:xfrm>
          <a:prstGeom prst="roundRect">
            <a:avLst>
              <a:gd name="adj" fmla="val 7724"/>
            </a:avLst>
          </a:prstGeom>
          <a:solidFill>
            <a:srgbClr val="7C69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4" name="TextBox 13"/>
          <p:cNvSpPr txBox="1"/>
          <p:nvPr/>
        </p:nvSpPr>
        <p:spPr>
          <a:xfrm>
            <a:off x="4200821" y="2839595"/>
            <a:ext cx="1514363" cy="1785104"/>
          </a:xfrm>
          <a:prstGeom prst="rect">
            <a:avLst/>
          </a:prstGeom>
          <a:noFill/>
        </p:spPr>
        <p:txBody>
          <a:bodyPr wrap="square" lIns="0" tIns="0" bIns="0" rtlCol="0" anchor="t">
            <a:spAutoFit/>
          </a:bodyPr>
          <a:lstStyle/>
          <a:p>
            <a:r>
              <a:rPr lang="en-US" sz="2800" b="1">
                <a:solidFill>
                  <a:schemeClr val="bg1"/>
                </a:solidFill>
                <a:latin typeface="Noto Sans" panose="020B0502040504020204" pitchFamily="34" charset="0"/>
                <a:cs typeface="Meta Offc Light"/>
              </a:rPr>
              <a:t>Almost </a:t>
            </a:r>
          </a:p>
          <a:p>
            <a:r>
              <a:rPr lang="en-US" sz="2800" b="1">
                <a:solidFill>
                  <a:schemeClr val="bg1"/>
                </a:solidFill>
                <a:latin typeface="Noto Sans" panose="020B0502040504020204" pitchFamily="34" charset="0"/>
                <a:cs typeface="Meta Offc Light"/>
              </a:rPr>
              <a:t>1 in 3 </a:t>
            </a:r>
          </a:p>
          <a:p>
            <a:r>
              <a:rPr lang="en-US" sz="2800" b="1">
                <a:solidFill>
                  <a:schemeClr val="bg1"/>
                </a:solidFill>
                <a:latin typeface="Noto Sans" panose="020B0502040504020204" pitchFamily="34" charset="0"/>
                <a:cs typeface="Meta Offc Light"/>
              </a:rPr>
              <a:t>people</a:t>
            </a:r>
            <a:br>
              <a:rPr lang="en-US" sz="1600" b="1">
                <a:solidFill>
                  <a:schemeClr val="bg1"/>
                </a:solidFill>
                <a:latin typeface="Noto Sans" panose="020B0502040504020204" pitchFamily="34" charset="0"/>
                <a:cs typeface="Meta Offc Light"/>
              </a:rPr>
            </a:br>
            <a:br>
              <a:rPr lang="en-US" sz="1600" b="1">
                <a:solidFill>
                  <a:schemeClr val="bg1"/>
                </a:solidFill>
                <a:latin typeface="Noto Sans" panose="020B0502040504020204" pitchFamily="34" charset="0"/>
                <a:cs typeface="Meta Offc Light"/>
              </a:rPr>
            </a:br>
            <a:endParaRPr lang="en-US" sz="1600" b="1">
              <a:solidFill>
                <a:schemeClr val="bg1"/>
              </a:solidFill>
            </a:endParaRPr>
          </a:p>
        </p:txBody>
      </p:sp>
      <p:pic>
        <p:nvPicPr>
          <p:cNvPr id="2" name="Picture 1" descr="2_Bold Purp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8145" y="1074422"/>
            <a:ext cx="1571726" cy="1571726"/>
          </a:xfrm>
          <a:prstGeom prst="rect">
            <a:avLst/>
          </a:prstGeom>
        </p:spPr>
      </p:pic>
      <p:pic>
        <p:nvPicPr>
          <p:cNvPr id="3" name="Picture 2"/>
          <p:cNvPicPr>
            <a:picLocks noChangeAspect="1"/>
          </p:cNvPicPr>
          <p:nvPr/>
        </p:nvPicPr>
        <p:blipFill>
          <a:blip r:embed="rId4"/>
          <a:stretch>
            <a:fillRect/>
          </a:stretch>
        </p:blipFill>
        <p:spPr>
          <a:xfrm>
            <a:off x="5887824" y="1040962"/>
            <a:ext cx="1758989" cy="1665704"/>
          </a:xfrm>
          <a:prstGeom prst="rect">
            <a:avLst/>
          </a:prstGeom>
        </p:spPr>
      </p:pic>
      <p:sp>
        <p:nvSpPr>
          <p:cNvPr id="12" name="TextBox 11"/>
          <p:cNvSpPr txBox="1"/>
          <p:nvPr/>
        </p:nvSpPr>
        <p:spPr>
          <a:xfrm>
            <a:off x="5990216" y="1142217"/>
            <a:ext cx="1538411" cy="1477328"/>
          </a:xfrm>
          <a:prstGeom prst="rect">
            <a:avLst/>
          </a:prstGeom>
          <a:noFill/>
        </p:spPr>
        <p:txBody>
          <a:bodyPr wrap="square" lIns="0" tIns="0" bIns="0" rtlCol="0" anchor="t">
            <a:spAutoFit/>
          </a:bodyPr>
          <a:lstStyle/>
          <a:p>
            <a:r>
              <a:rPr lang="en-US" sz="1600" b="1">
                <a:solidFill>
                  <a:schemeClr val="bg1"/>
                </a:solidFill>
                <a:latin typeface="Noto Sans" panose="020B0502040504020204" pitchFamily="34" charset="0"/>
                <a:cs typeface="Meta Offc Light"/>
              </a:rPr>
              <a:t>billion people do not have a decent toilet of their own</a:t>
            </a:r>
            <a:br>
              <a:rPr lang="en-US" sz="1600" b="1">
                <a:solidFill>
                  <a:schemeClr val="bg1"/>
                </a:solidFill>
                <a:latin typeface="Noto Sans" panose="020B0502040504020204" pitchFamily="34" charset="0"/>
                <a:cs typeface="Meta Offc Light"/>
              </a:rPr>
            </a:br>
            <a:br>
              <a:rPr lang="en-US" sz="1600" b="1">
                <a:solidFill>
                  <a:schemeClr val="bg1"/>
                </a:solidFill>
                <a:latin typeface="Noto Sans" panose="020B0502040504020204" pitchFamily="34" charset="0"/>
                <a:cs typeface="Meta Offc Light"/>
              </a:rPr>
            </a:br>
            <a:endParaRPr lang="en-US" sz="1600" b="1">
              <a:solidFill>
                <a:schemeClr val="bg1"/>
              </a:solidFill>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03364" y="2767356"/>
            <a:ext cx="1760444" cy="1665704"/>
          </a:xfrm>
          <a:prstGeom prst="rect">
            <a:avLst/>
          </a:prstGeom>
        </p:spPr>
      </p:pic>
      <p:sp>
        <p:nvSpPr>
          <p:cNvPr id="4" name="TextBox 3"/>
          <p:cNvSpPr txBox="1"/>
          <p:nvPr/>
        </p:nvSpPr>
        <p:spPr>
          <a:xfrm>
            <a:off x="3583912" y="536846"/>
            <a:ext cx="2585394" cy="2646878"/>
          </a:xfrm>
          <a:prstGeom prst="rect">
            <a:avLst/>
          </a:prstGeom>
          <a:noFill/>
        </p:spPr>
        <p:txBody>
          <a:bodyPr wrap="square" rtlCol="0">
            <a:spAutoFit/>
          </a:bodyPr>
          <a:lstStyle/>
          <a:p>
            <a:r>
              <a:rPr lang="en-GB" sz="16600" dirty="0">
                <a:solidFill>
                  <a:srgbClr val="9E007E"/>
                </a:solidFill>
              </a:rPr>
              <a:t>.</a:t>
            </a:r>
          </a:p>
        </p:txBody>
      </p:sp>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00822" y="1073869"/>
            <a:ext cx="1572280" cy="1572280"/>
          </a:xfrm>
          <a:prstGeom prst="rect">
            <a:avLst/>
          </a:prstGeom>
        </p:spPr>
      </p:pic>
    </p:spTree>
    <p:extLst>
      <p:ext uri="{BB962C8B-B14F-4D97-AF65-F5344CB8AC3E}">
        <p14:creationId xmlns:p14="http://schemas.microsoft.com/office/powerpoint/2010/main" val="70805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80" y="265032"/>
            <a:ext cx="8435975" cy="504000"/>
          </a:xfrm>
        </p:spPr>
        <p:txBody>
          <a:bodyPr/>
          <a:lstStyle/>
          <a:p>
            <a:r>
              <a:rPr lang="en-GB" sz="3600" dirty="0">
                <a:solidFill>
                  <a:srgbClr val="00B0F0"/>
                </a:solidFill>
                <a:latin typeface="Noto Sans" panose="020B0502040504020204" pitchFamily="34" charset="0"/>
              </a:rPr>
              <a:t>What is needed to manage </a:t>
            </a:r>
            <a:br>
              <a:rPr lang="en-GB" sz="3600" dirty="0">
                <a:solidFill>
                  <a:schemeClr val="tx1"/>
                </a:solidFill>
                <a:latin typeface="Noto Sans" panose="020B0502040504020204" pitchFamily="34" charset="0"/>
              </a:rPr>
            </a:br>
            <a:r>
              <a:rPr lang="en-GB" sz="3600" dirty="0">
                <a:solidFill>
                  <a:srgbClr val="00B0F0"/>
                </a:solidFill>
                <a:latin typeface="Noto Sans" panose="020B0502040504020204" pitchFamily="34" charset="0"/>
              </a:rPr>
              <a:t>periods hygienically?</a:t>
            </a:r>
          </a:p>
        </p:txBody>
      </p:sp>
      <p:pic>
        <p:nvPicPr>
          <p:cNvPr id="10" name="Picture Placeholder 1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566482" y="1655990"/>
            <a:ext cx="1525355" cy="1525356"/>
          </a:xfrm>
          <a:prstGeom prst="roundRect">
            <a:avLst>
              <a:gd name="adj" fmla="val 3064"/>
            </a:avLst>
          </a:prstGeom>
          <a:solidFill>
            <a:schemeClr val="accent6"/>
          </a:solidFill>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39760" y="1640879"/>
            <a:ext cx="1540467" cy="1540467"/>
          </a:xfrm>
          <a:prstGeom prst="rect">
            <a:avLst/>
          </a:prstGeom>
        </p:spPr>
      </p:pic>
      <p:pic>
        <p:nvPicPr>
          <p:cNvPr id="8" name="Picture 7" descr="Tap_Natural Gree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0855" y="1618630"/>
            <a:ext cx="1552259" cy="1552259"/>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7229" y="1627427"/>
            <a:ext cx="1552259" cy="1552259"/>
          </a:xfrm>
          <a:prstGeom prst="rect">
            <a:avLst/>
          </a:prstGeom>
        </p:spPr>
      </p:pic>
      <p:pic>
        <p:nvPicPr>
          <p:cNvPr id="7" name="Picture Placeholder 2" descr="Education_Unity Blue.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275204" y="1650978"/>
            <a:ext cx="1552259" cy="1552259"/>
          </a:xfrm>
          <a:prstGeom prst="roundRect">
            <a:avLst>
              <a:gd name="adj" fmla="val 6016"/>
            </a:avLst>
          </a:prstGeom>
        </p:spPr>
      </p:pic>
    </p:spTree>
    <p:extLst>
      <p:ext uri="{BB962C8B-B14F-4D97-AF65-F5344CB8AC3E}">
        <p14:creationId xmlns:p14="http://schemas.microsoft.com/office/powerpoint/2010/main" val="60630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60000" y="223523"/>
            <a:ext cx="8424000" cy="4428000"/>
          </a:xfrm>
          <a:solidFill>
            <a:srgbClr val="C00000"/>
          </a:solidFill>
        </p:spPr>
      </p:sp>
      <p:sp>
        <p:nvSpPr>
          <p:cNvPr id="4" name="Title 3"/>
          <p:cNvSpPr>
            <a:spLocks noGrp="1"/>
          </p:cNvSpPr>
          <p:nvPr>
            <p:ph type="title"/>
          </p:nvPr>
        </p:nvSpPr>
        <p:spPr>
          <a:xfrm>
            <a:off x="633604" y="447429"/>
            <a:ext cx="7578897" cy="333554"/>
          </a:xfrm>
        </p:spPr>
        <p:txBody>
          <a:bodyPr vert="horz" lIns="0" tIns="0" rIns="0" bIns="0" anchor="t"/>
          <a:lstStyle/>
          <a:p>
            <a:pPr>
              <a:lnSpc>
                <a:spcPct val="100000"/>
              </a:lnSpc>
              <a:spcBef>
                <a:spcPts val="0"/>
              </a:spcBef>
            </a:pPr>
            <a:r>
              <a:rPr lang="en-GB">
                <a:latin typeface="Noto Sans" panose="020B0502040504020204" pitchFamily="34" charset="0"/>
              </a:rPr>
              <a:t>1 in 10</a:t>
            </a:r>
            <a:r>
              <a:rPr lang="en-GB" b="0">
                <a:latin typeface="Noto Sans" panose="020B0502040504020204" pitchFamily="34" charset="0"/>
              </a:rPr>
              <a:t> girls in Africa miss class on their period and go on to drop out of school.</a:t>
            </a:r>
            <a:endParaRPr lang="en-US" b="0">
              <a:latin typeface="Noto Sans" panose="020B0502040504020204" pitchFamily="34" charset="0"/>
            </a:endParaRPr>
          </a:p>
          <a:p>
            <a:pPr>
              <a:lnSpc>
                <a:spcPct val="100000"/>
              </a:lnSpc>
              <a:spcBef>
                <a:spcPts val="0"/>
              </a:spcBef>
            </a:pPr>
            <a:endParaRPr lang="en-GB" b="0">
              <a:latin typeface="Noto Sans" panose="020B0502040504020204" pitchFamily="34" charset="0"/>
            </a:endParaRPr>
          </a:p>
          <a:p>
            <a:pPr>
              <a:lnSpc>
                <a:spcPct val="100000"/>
              </a:lnSpc>
              <a:spcBef>
                <a:spcPts val="0"/>
              </a:spcBef>
            </a:pPr>
            <a:r>
              <a:rPr lang="en-GB">
                <a:latin typeface="Noto Sans" panose="020B0502040504020204" pitchFamily="34" charset="0"/>
              </a:rPr>
              <a:t>Only 23%</a:t>
            </a:r>
            <a:r>
              <a:rPr lang="en-GB" b="0">
                <a:latin typeface="Noto Sans" panose="020B0502040504020204" pitchFamily="34" charset="0"/>
              </a:rPr>
              <a:t> of girls in Niger have a private place to change sanitary towels at school.</a:t>
            </a:r>
            <a:endParaRPr lang="en-US" b="0">
              <a:latin typeface="Noto Sans" panose="020B0502040504020204" pitchFamily="34" charset="0"/>
            </a:endParaRPr>
          </a:p>
          <a:p>
            <a:pPr>
              <a:lnSpc>
                <a:spcPct val="100000"/>
              </a:lnSpc>
              <a:spcBef>
                <a:spcPts val="0"/>
              </a:spcBef>
            </a:pPr>
            <a:endParaRPr lang="en-GB" b="0">
              <a:latin typeface="Noto Sans" panose="020B0502040504020204" pitchFamily="34" charset="0"/>
            </a:endParaRPr>
          </a:p>
          <a:p>
            <a:pPr>
              <a:lnSpc>
                <a:spcPct val="100000"/>
              </a:lnSpc>
              <a:spcBef>
                <a:spcPts val="0"/>
              </a:spcBef>
            </a:pPr>
            <a:r>
              <a:rPr lang="en-GB" b="0">
                <a:latin typeface="Noto Sans" panose="020B0502040504020204" pitchFamily="34" charset="0"/>
              </a:rPr>
              <a:t>More than </a:t>
            </a:r>
            <a:r>
              <a:rPr lang="en-GB">
                <a:latin typeface="Noto Sans" panose="020B0502040504020204" pitchFamily="34" charset="0"/>
              </a:rPr>
              <a:t>1 in 5</a:t>
            </a:r>
            <a:r>
              <a:rPr lang="en-GB" b="0">
                <a:latin typeface="Noto Sans" panose="020B0502040504020204" pitchFamily="34" charset="0"/>
              </a:rPr>
              <a:t> girls in India will drop out of school when they reach puberty.</a:t>
            </a:r>
            <a:endParaRPr lang="en-US" b="0">
              <a:latin typeface="Noto Sans" panose="020B0502040504020204" pitchFamily="34" charset="0"/>
            </a:endParaRPr>
          </a:p>
          <a:p>
            <a:pPr>
              <a:lnSpc>
                <a:spcPct val="100000"/>
              </a:lnSpc>
              <a:spcBef>
                <a:spcPts val="0"/>
              </a:spcBef>
            </a:pPr>
            <a:br>
              <a:rPr lang="en-GB" sz="5400" b="0">
                <a:solidFill>
                  <a:schemeClr val="tx1"/>
                </a:solidFill>
                <a:latin typeface="Noto Sans" panose="020B0502040504020204" pitchFamily="34" charset="0"/>
              </a:rPr>
            </a:br>
            <a:endParaRPr lang="en-GB" b="0">
              <a:latin typeface="Noto Sans" panose="020B0502040504020204" pitchFamily="34" charset="0"/>
            </a:endParaRPr>
          </a:p>
          <a:p>
            <a:pPr>
              <a:lnSpc>
                <a:spcPct val="100000"/>
              </a:lnSpc>
              <a:spcBef>
                <a:spcPts val="0"/>
              </a:spcBef>
            </a:pPr>
            <a:br>
              <a:rPr lang="en-GB" sz="5400" b="0">
                <a:solidFill>
                  <a:schemeClr val="tx1"/>
                </a:solidFill>
                <a:latin typeface="Noto Sans" panose="020B0502040504020204" pitchFamily="34" charset="0"/>
              </a:rPr>
            </a:br>
            <a:endParaRPr lang="en-GB" b="0">
              <a:latin typeface="Noto Sans" panose="020B0502040504020204" pitchFamily="34" charset="0"/>
            </a:endParaRPr>
          </a:p>
          <a:p>
            <a:endParaRPr lang="en-GB">
              <a:solidFill>
                <a:schemeClr val="tx1"/>
              </a:solidFill>
              <a:latin typeface="Noto Sans" panose="020B0502040504020204" pitchFamily="34" charset="0"/>
            </a:endParaRPr>
          </a:p>
        </p:txBody>
      </p:sp>
    </p:spTree>
    <p:extLst>
      <p:ext uri="{BB962C8B-B14F-4D97-AF65-F5344CB8AC3E}">
        <p14:creationId xmlns:p14="http://schemas.microsoft.com/office/powerpoint/2010/main" val="743809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489200" y="363538"/>
            <a:ext cx="6303963" cy="4181475"/>
          </a:xfrm>
          <a:prstGeom prst="roundRect">
            <a:avLst>
              <a:gd name="adj" fmla="val 1087"/>
            </a:avLst>
          </a:prstGeom>
        </p:spPr>
      </p:pic>
      <p:sp>
        <p:nvSpPr>
          <p:cNvPr id="5" name="TextBox 4"/>
          <p:cNvSpPr txBox="1"/>
          <p:nvPr/>
        </p:nvSpPr>
        <p:spPr>
          <a:xfrm>
            <a:off x="7541106" y="4306812"/>
            <a:ext cx="3450866" cy="215444"/>
          </a:xfrm>
          <a:prstGeom prst="rect">
            <a:avLst/>
          </a:prstGeom>
          <a:noFill/>
        </p:spPr>
        <p:txBody>
          <a:bodyPr wrap="square" rtlCol="0">
            <a:spAutoFit/>
          </a:bodyPr>
          <a:lstStyle/>
          <a:p>
            <a:r>
              <a:rPr lang="en-GB" sz="800">
                <a:solidFill>
                  <a:schemeClr val="bg1"/>
                </a:solidFill>
              </a:rPr>
              <a:t>WaterAid/</a:t>
            </a:r>
            <a:r>
              <a:rPr lang="en-GB" sz="800" err="1">
                <a:solidFill>
                  <a:schemeClr val="bg1"/>
                </a:solidFill>
              </a:rPr>
              <a:t>Poulomi</a:t>
            </a:r>
            <a:r>
              <a:rPr lang="en-GB" sz="800">
                <a:solidFill>
                  <a:schemeClr val="bg1"/>
                </a:solidFill>
              </a:rPr>
              <a:t> </a:t>
            </a:r>
            <a:r>
              <a:rPr lang="en-GB" sz="800" err="1">
                <a:solidFill>
                  <a:schemeClr val="bg1"/>
                </a:solidFill>
              </a:rPr>
              <a:t>Basu</a:t>
            </a:r>
            <a:endParaRPr lang="en-GB" sz="800">
              <a:solidFill>
                <a:schemeClr val="bg1"/>
              </a:solidFill>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518" y="373101"/>
            <a:ext cx="2072904" cy="2024410"/>
          </a:xfrm>
          <a:prstGeom prst="rect">
            <a:avLst/>
          </a:prstGeom>
        </p:spPr>
      </p:pic>
      <p:sp>
        <p:nvSpPr>
          <p:cNvPr id="8" name="TextBox 7"/>
          <p:cNvSpPr txBox="1"/>
          <p:nvPr/>
        </p:nvSpPr>
        <p:spPr>
          <a:xfrm>
            <a:off x="387594" y="420025"/>
            <a:ext cx="2000751" cy="1323439"/>
          </a:xfrm>
          <a:prstGeom prst="rect">
            <a:avLst/>
          </a:prstGeom>
          <a:noFill/>
        </p:spPr>
        <p:txBody>
          <a:bodyPr wrap="square" rtlCol="0">
            <a:spAutoFit/>
          </a:bodyPr>
          <a:lstStyle/>
          <a:p>
            <a:r>
              <a:rPr lang="en-GB" sz="2000" b="1">
                <a:solidFill>
                  <a:schemeClr val="bg1"/>
                </a:solidFill>
                <a:latin typeface="Noto Sans" panose="020B0502040504020204" pitchFamily="34" charset="0"/>
              </a:rPr>
              <a:t>When your period means you can’t go home</a:t>
            </a:r>
          </a:p>
        </p:txBody>
      </p:sp>
    </p:spTree>
    <p:extLst>
      <p:ext uri="{BB962C8B-B14F-4D97-AF65-F5344CB8AC3E}">
        <p14:creationId xmlns:p14="http://schemas.microsoft.com/office/powerpoint/2010/main" val="173058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dn-images-1.medium.com/max/1000/1*ZNFIAbDxRP-J3fbucTaj2Q.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6268"/>
            <a:ext cx="9215021" cy="59243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8410" y="4734323"/>
            <a:ext cx="3450866" cy="215444"/>
          </a:xfrm>
          <a:prstGeom prst="rect">
            <a:avLst/>
          </a:prstGeom>
          <a:noFill/>
        </p:spPr>
        <p:txBody>
          <a:bodyPr wrap="square" rtlCol="0">
            <a:spAutoFit/>
          </a:bodyPr>
          <a:lstStyle/>
          <a:p>
            <a:r>
              <a:rPr lang="en-GB" sz="800">
                <a:solidFill>
                  <a:schemeClr val="bg1"/>
                </a:solidFill>
              </a:rPr>
              <a:t>WaterAid/</a:t>
            </a:r>
            <a:r>
              <a:rPr lang="en-GB" sz="800" err="1">
                <a:solidFill>
                  <a:schemeClr val="bg1"/>
                </a:solidFill>
              </a:rPr>
              <a:t>Sushma</a:t>
            </a:r>
            <a:r>
              <a:rPr lang="en-GB" sz="800">
                <a:solidFill>
                  <a:schemeClr val="bg1"/>
                </a:solidFill>
              </a:rPr>
              <a:t> </a:t>
            </a:r>
            <a:r>
              <a:rPr lang="en-GB" sz="800" err="1">
                <a:solidFill>
                  <a:schemeClr val="bg1"/>
                </a:solidFill>
              </a:rPr>
              <a:t>Diyali</a:t>
            </a:r>
            <a:endParaRPr lang="en-GB" sz="800">
              <a:solidFill>
                <a:schemeClr val="bg1"/>
              </a:solidFill>
            </a:endParaRPr>
          </a:p>
        </p:txBody>
      </p:sp>
    </p:spTree>
    <p:extLst>
      <p:ext uri="{BB962C8B-B14F-4D97-AF65-F5344CB8AC3E}">
        <p14:creationId xmlns:p14="http://schemas.microsoft.com/office/powerpoint/2010/main" val="404435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hool girls discuss chhaupadi in Nepal. The arrival of our local partner sparked debate in the community, when they said women should be allowed to use the new water point during their period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552973"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6485" y="4716543"/>
            <a:ext cx="1387268" cy="215444"/>
          </a:xfrm>
          <a:prstGeom prst="rect">
            <a:avLst/>
          </a:prstGeom>
          <a:noFill/>
        </p:spPr>
        <p:txBody>
          <a:bodyPr wrap="square" rtlCol="0">
            <a:spAutoFit/>
          </a:bodyPr>
          <a:lstStyle/>
          <a:p>
            <a:r>
              <a:rPr lang="en-GB" sz="800">
                <a:solidFill>
                  <a:schemeClr val="bg1"/>
                </a:solidFill>
              </a:rPr>
              <a:t>WaterAid/</a:t>
            </a:r>
            <a:r>
              <a:rPr lang="en-GB" sz="800" err="1">
                <a:solidFill>
                  <a:schemeClr val="bg1"/>
                </a:solidFill>
              </a:rPr>
              <a:t>Poulomi</a:t>
            </a:r>
            <a:r>
              <a:rPr lang="en-GB" sz="800">
                <a:solidFill>
                  <a:schemeClr val="bg1"/>
                </a:solidFill>
              </a:rPr>
              <a:t> </a:t>
            </a:r>
            <a:r>
              <a:rPr lang="en-GB" sz="800" err="1">
                <a:solidFill>
                  <a:schemeClr val="bg1"/>
                </a:solidFill>
              </a:rPr>
              <a:t>Basu</a:t>
            </a:r>
            <a:endParaRPr lang="en-GB" sz="800">
              <a:solidFill>
                <a:schemeClr val="bg1"/>
              </a:solidFill>
            </a:endParaRPr>
          </a:p>
        </p:txBody>
      </p:sp>
    </p:spTree>
    <p:extLst>
      <p:ext uri="{BB962C8B-B14F-4D97-AF65-F5344CB8AC3E}">
        <p14:creationId xmlns:p14="http://schemas.microsoft.com/office/powerpoint/2010/main" val="1452017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489200" y="362773"/>
            <a:ext cx="6119813" cy="4181475"/>
          </a:xfrm>
          <a:prstGeom prst="roundRect">
            <a:avLst>
              <a:gd name="adj" fmla="val 1087"/>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9229" y="392883"/>
            <a:ext cx="2130810" cy="20506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59567" y="2504104"/>
            <a:ext cx="1090470" cy="1076515"/>
          </a:xfrm>
          <a:prstGeom prst="rect">
            <a:avLst/>
          </a:prstGeom>
        </p:spPr>
      </p:pic>
      <p:sp>
        <p:nvSpPr>
          <p:cNvPr id="10" name="Rectangle 9"/>
          <p:cNvSpPr/>
          <p:nvPr/>
        </p:nvSpPr>
        <p:spPr>
          <a:xfrm>
            <a:off x="381825" y="465823"/>
            <a:ext cx="1919314" cy="1200329"/>
          </a:xfrm>
          <a:prstGeom prst="rect">
            <a:avLst/>
          </a:prstGeom>
        </p:spPr>
        <p:txBody>
          <a:bodyPr wrap="square">
            <a:spAutoFit/>
          </a:bodyPr>
          <a:lstStyle/>
          <a:p>
            <a:r>
              <a:rPr lang="en-GB" b="1" dirty="0">
                <a:solidFill>
                  <a:schemeClr val="bg1"/>
                </a:solidFill>
                <a:latin typeface="Noto Sans" panose="020B0502040504020204" pitchFamily="34" charset="0"/>
              </a:rPr>
              <a:t>Local materials and low-cost solutions</a:t>
            </a:r>
            <a:endParaRPr lang="en-US" dirty="0">
              <a:solidFill>
                <a:schemeClr val="bg1"/>
              </a:solidFill>
            </a:endParaRPr>
          </a:p>
        </p:txBody>
      </p:sp>
      <p:sp>
        <p:nvSpPr>
          <p:cNvPr id="15" name="Rectangle 14"/>
          <p:cNvSpPr/>
          <p:nvPr/>
        </p:nvSpPr>
        <p:spPr>
          <a:xfrm>
            <a:off x="2489200" y="4249736"/>
            <a:ext cx="1709122" cy="215444"/>
          </a:xfrm>
          <a:prstGeom prst="rect">
            <a:avLst/>
          </a:prstGeom>
        </p:spPr>
        <p:txBody>
          <a:bodyPr wrap="none" anchor="t">
            <a:spAutoFit/>
          </a:bodyPr>
          <a:lstStyle/>
          <a:p>
            <a:pPr>
              <a:spcBef>
                <a:spcPct val="20000"/>
              </a:spcBef>
            </a:pPr>
            <a:r>
              <a:rPr lang="en-US" sz="800">
                <a:solidFill>
                  <a:srgbClr val="FFFFFF"/>
                </a:solidFill>
              </a:rPr>
              <a:t>WaterAid / </a:t>
            </a:r>
            <a:r>
              <a:rPr lang="en-US" sz="800" err="1">
                <a:solidFill>
                  <a:srgbClr val="FFFFFF"/>
                </a:solidFill>
              </a:rPr>
              <a:t>JordiChileshe</a:t>
            </a:r>
            <a:r>
              <a:rPr lang="en-US" sz="800">
                <a:solidFill>
                  <a:srgbClr val="FFFFFF"/>
                </a:solidFill>
              </a:rPr>
              <a:t> Chanda</a:t>
            </a:r>
          </a:p>
        </p:txBody>
      </p:sp>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479" y="2521686"/>
            <a:ext cx="1026384" cy="1036410"/>
          </a:xfrm>
          <a:prstGeom prst="rect">
            <a:avLst/>
          </a:prstGeom>
        </p:spPr>
      </p:pic>
    </p:spTree>
    <p:extLst>
      <p:ext uri="{BB962C8B-B14F-4D97-AF65-F5344CB8AC3E}">
        <p14:creationId xmlns:p14="http://schemas.microsoft.com/office/powerpoint/2010/main" val="41514470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14"/>
</p:tagLst>
</file>

<file path=ppt/theme/theme1.xml><?xml version="1.0" encoding="utf-8"?>
<a:theme xmlns:a="http://schemas.openxmlformats.org/drawingml/2006/main" name="WaterAid Cover Slide">
  <a:themeElements>
    <a:clrScheme name="Custom 307">
      <a:dk1>
        <a:srgbClr val="000000"/>
      </a:dk1>
      <a:lt1>
        <a:srgbClr val="FFFFFF"/>
      </a:lt1>
      <a:dk2>
        <a:srgbClr val="9D968D"/>
      </a:dk2>
      <a:lt2>
        <a:srgbClr val="7BA7BC"/>
      </a:lt2>
      <a:accent1>
        <a:srgbClr val="009FDF"/>
      </a:accent1>
      <a:accent2>
        <a:srgbClr val="FFB500"/>
      </a:accent2>
      <a:accent3>
        <a:srgbClr val="E87722"/>
      </a:accent3>
      <a:accent4>
        <a:srgbClr val="84BD00"/>
      </a:accent4>
      <a:accent5>
        <a:srgbClr val="0076A8"/>
      </a:accent5>
      <a:accent6>
        <a:srgbClr val="E0457B"/>
      </a:accent6>
      <a:hlink>
        <a:srgbClr val="9E007E"/>
      </a:hlink>
      <a:folHlink>
        <a:srgbClr val="000000"/>
      </a:folHlink>
    </a:clrScheme>
    <a:fontScheme name="WaterAid PowerPoint">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erAid PPT Presentation Template.potx" id="{33FBD787-516B-4D29-A11C-05EE3DFACA33}" vid="{D7BF9DF3-AD88-4476-9C1C-255CD4EFE77D}"/>
    </a:ext>
  </a:extLst>
</a:theme>
</file>

<file path=ppt/theme/theme10.xml><?xml version="1.0" encoding="utf-8"?>
<a:theme xmlns:a="http://schemas.openxmlformats.org/drawingml/2006/main" name="Covers">
  <a:themeElements>
    <a:clrScheme name="WaterAid">
      <a:dk1>
        <a:srgbClr val="000000"/>
      </a:dk1>
      <a:lt1>
        <a:srgbClr val="FFFFFF"/>
      </a:lt1>
      <a:dk2>
        <a:srgbClr val="009FDE"/>
      </a:dk2>
      <a:lt2>
        <a:srgbClr val="FFB500"/>
      </a:lt2>
      <a:accent1>
        <a:srgbClr val="E87721"/>
      </a:accent1>
      <a:accent2>
        <a:srgbClr val="3A913E"/>
      </a:accent2>
      <a:accent3>
        <a:srgbClr val="007C8A"/>
      </a:accent3>
      <a:accent4>
        <a:srgbClr val="DF457B"/>
      </a:accent4>
      <a:accent5>
        <a:srgbClr val="9D007E"/>
      </a:accent5>
      <a:accent6>
        <a:srgbClr val="C53527"/>
      </a:accent6>
      <a:hlink>
        <a:srgbClr val="009FDE"/>
      </a:hlink>
      <a:folHlink>
        <a:srgbClr val="009F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lnSpc>
            <a:spcPct val="110000"/>
          </a:lnSpc>
          <a:defRPr sz="10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terAid Divider Slide Options">
  <a:themeElements>
    <a:clrScheme name="Custom 307">
      <a:dk1>
        <a:srgbClr val="000000"/>
      </a:dk1>
      <a:lt1>
        <a:srgbClr val="FFFFFF"/>
      </a:lt1>
      <a:dk2>
        <a:srgbClr val="9D968D"/>
      </a:dk2>
      <a:lt2>
        <a:srgbClr val="7BA7BC"/>
      </a:lt2>
      <a:accent1>
        <a:srgbClr val="009FDF"/>
      </a:accent1>
      <a:accent2>
        <a:srgbClr val="FFB500"/>
      </a:accent2>
      <a:accent3>
        <a:srgbClr val="E87722"/>
      </a:accent3>
      <a:accent4>
        <a:srgbClr val="84BD00"/>
      </a:accent4>
      <a:accent5>
        <a:srgbClr val="0076A8"/>
      </a:accent5>
      <a:accent6>
        <a:srgbClr val="E0457B"/>
      </a:accent6>
      <a:hlink>
        <a:srgbClr val="9E007E"/>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erAid PPT Presentation Template.potx" id="{33FBD787-516B-4D29-A11C-05EE3DFACA33}" vid="{BDA686FE-EF11-41D9-B998-80C799DEA528}"/>
    </a:ext>
  </a:extLst>
</a:theme>
</file>

<file path=ppt/theme/theme3.xml><?xml version="1.0" encoding="utf-8"?>
<a:theme xmlns:a="http://schemas.openxmlformats.org/drawingml/2006/main" name="WaterAid Master Slide Options">
  <a:themeElements>
    <a:clrScheme name="Custom 307">
      <a:dk1>
        <a:srgbClr val="000000"/>
      </a:dk1>
      <a:lt1>
        <a:srgbClr val="FFFFFF"/>
      </a:lt1>
      <a:dk2>
        <a:srgbClr val="9D968D"/>
      </a:dk2>
      <a:lt2>
        <a:srgbClr val="7BA7BC"/>
      </a:lt2>
      <a:accent1>
        <a:srgbClr val="009FDF"/>
      </a:accent1>
      <a:accent2>
        <a:srgbClr val="FFB500"/>
      </a:accent2>
      <a:accent3>
        <a:srgbClr val="E87722"/>
      </a:accent3>
      <a:accent4>
        <a:srgbClr val="84BD00"/>
      </a:accent4>
      <a:accent5>
        <a:srgbClr val="0076A8"/>
      </a:accent5>
      <a:accent6>
        <a:srgbClr val="E0457B"/>
      </a:accent6>
      <a:hlink>
        <a:srgbClr val="9E007E"/>
      </a:hlink>
      <a:folHlink>
        <a:srgbClr val="000000"/>
      </a:folHlink>
    </a:clrScheme>
    <a:fontScheme name="WaterAid">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erAid PPT Presentation Template.potx" id="{33FBD787-516B-4D29-A11C-05EE3DFACA33}" vid="{860CC913-3DAF-4ADF-88D2-AF76843DB530}"/>
    </a:ext>
  </a:extLst>
</a:theme>
</file>

<file path=ppt/theme/theme4.xml><?xml version="1.0" encoding="utf-8"?>
<a:theme xmlns:a="http://schemas.openxmlformats.org/drawingml/2006/main" name="1_WaterAid Divider Slide Options">
  <a:themeElements>
    <a:clrScheme name="Custom 307">
      <a:dk1>
        <a:srgbClr val="000000"/>
      </a:dk1>
      <a:lt1>
        <a:srgbClr val="FFFFFF"/>
      </a:lt1>
      <a:dk2>
        <a:srgbClr val="9D968D"/>
      </a:dk2>
      <a:lt2>
        <a:srgbClr val="7BA7BC"/>
      </a:lt2>
      <a:accent1>
        <a:srgbClr val="009FDF"/>
      </a:accent1>
      <a:accent2>
        <a:srgbClr val="FFB500"/>
      </a:accent2>
      <a:accent3>
        <a:srgbClr val="E87722"/>
      </a:accent3>
      <a:accent4>
        <a:srgbClr val="84BD00"/>
      </a:accent4>
      <a:accent5>
        <a:srgbClr val="0076A8"/>
      </a:accent5>
      <a:accent6>
        <a:srgbClr val="E0457B"/>
      </a:accent6>
      <a:hlink>
        <a:srgbClr val="9E007E"/>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erAid PPT Presentation Template.potx" id="{33FBD787-516B-4D29-A11C-05EE3DFACA33}" vid="{BDA686FE-EF11-41D9-B998-80C799DEA528}"/>
    </a:ext>
  </a:extLst>
</a:theme>
</file>

<file path=ppt/theme/theme5.xml><?xml version="1.0" encoding="utf-8"?>
<a:theme xmlns:a="http://schemas.openxmlformats.org/drawingml/2006/main" name="1_WaterAid Master Slide Options">
  <a:themeElements>
    <a:clrScheme name="Custom 307">
      <a:dk1>
        <a:srgbClr val="000000"/>
      </a:dk1>
      <a:lt1>
        <a:srgbClr val="FFFFFF"/>
      </a:lt1>
      <a:dk2>
        <a:srgbClr val="9D968D"/>
      </a:dk2>
      <a:lt2>
        <a:srgbClr val="7BA7BC"/>
      </a:lt2>
      <a:accent1>
        <a:srgbClr val="009FDF"/>
      </a:accent1>
      <a:accent2>
        <a:srgbClr val="FFB500"/>
      </a:accent2>
      <a:accent3>
        <a:srgbClr val="E87722"/>
      </a:accent3>
      <a:accent4>
        <a:srgbClr val="84BD00"/>
      </a:accent4>
      <a:accent5>
        <a:srgbClr val="0076A8"/>
      </a:accent5>
      <a:accent6>
        <a:srgbClr val="E0457B"/>
      </a:accent6>
      <a:hlink>
        <a:srgbClr val="9E007E"/>
      </a:hlink>
      <a:folHlink>
        <a:srgbClr val="000000"/>
      </a:folHlink>
    </a:clrScheme>
    <a:fontScheme name="WaterAid">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erAid PPT Presentation Template.potx" id="{33FBD787-516B-4D29-A11C-05EE3DFACA33}" vid="{860CC913-3DAF-4ADF-88D2-AF76843DB530}"/>
    </a:ext>
  </a:extLst>
</a:theme>
</file>

<file path=ppt/theme/theme6.xml><?xml version="1.0" encoding="utf-8"?>
<a:theme xmlns:a="http://schemas.openxmlformats.org/drawingml/2006/main" name="Theme1">
  <a:themeElements>
    <a:clrScheme name="Custom 307">
      <a:dk1>
        <a:srgbClr val="000000"/>
      </a:dk1>
      <a:lt1>
        <a:srgbClr val="FFFFFF"/>
      </a:lt1>
      <a:dk2>
        <a:srgbClr val="9D968D"/>
      </a:dk2>
      <a:lt2>
        <a:srgbClr val="7BA7BC"/>
      </a:lt2>
      <a:accent1>
        <a:srgbClr val="009FDF"/>
      </a:accent1>
      <a:accent2>
        <a:srgbClr val="FFB500"/>
      </a:accent2>
      <a:accent3>
        <a:srgbClr val="E87722"/>
      </a:accent3>
      <a:accent4>
        <a:srgbClr val="84BD00"/>
      </a:accent4>
      <a:accent5>
        <a:srgbClr val="0076A8"/>
      </a:accent5>
      <a:accent6>
        <a:srgbClr val="E0457B"/>
      </a:accent6>
      <a:hlink>
        <a:srgbClr val="9E007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EF6AC371-C570-4BE6-9752-F33825ADF001}" vid="{AA19A41B-7BAD-4E73-8AF6-C50B99913605}"/>
    </a:ext>
  </a:extLst>
</a:theme>
</file>

<file path=ppt/theme/theme7.xml><?xml version="1.0" encoding="utf-8"?>
<a:theme xmlns:a="http://schemas.openxmlformats.org/drawingml/2006/main" name="WA Theme">
  <a:themeElements>
    <a:clrScheme name="Custom 307">
      <a:dk1>
        <a:srgbClr val="000000"/>
      </a:dk1>
      <a:lt1>
        <a:srgbClr val="FFFFFF"/>
      </a:lt1>
      <a:dk2>
        <a:srgbClr val="9D968D"/>
      </a:dk2>
      <a:lt2>
        <a:srgbClr val="7BA7BC"/>
      </a:lt2>
      <a:accent1>
        <a:srgbClr val="009FDF"/>
      </a:accent1>
      <a:accent2>
        <a:srgbClr val="FFB500"/>
      </a:accent2>
      <a:accent3>
        <a:srgbClr val="E87722"/>
      </a:accent3>
      <a:accent4>
        <a:srgbClr val="84BD00"/>
      </a:accent4>
      <a:accent5>
        <a:srgbClr val="0076A8"/>
      </a:accent5>
      <a:accent6>
        <a:srgbClr val="E0457B"/>
      </a:accent6>
      <a:hlink>
        <a:srgbClr val="9E007E"/>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 Theme" id="{38F583CF-789D-4359-A5E4-CACDFF27BD73}" vid="{98E74DB9-C7BF-4FCA-A466-7A66AD14434F}"/>
    </a:ext>
  </a:extLst>
</a:theme>
</file>

<file path=ppt/theme/theme8.xml><?xml version="1.0" encoding="utf-8"?>
<a:theme xmlns:a="http://schemas.openxmlformats.org/drawingml/2006/main" name="1_Theme1">
  <a:themeElements>
    <a:clrScheme name="Custom 307">
      <a:dk1>
        <a:srgbClr val="000000"/>
      </a:dk1>
      <a:lt1>
        <a:srgbClr val="FFFFFF"/>
      </a:lt1>
      <a:dk2>
        <a:srgbClr val="9D968D"/>
      </a:dk2>
      <a:lt2>
        <a:srgbClr val="7BA7BC"/>
      </a:lt2>
      <a:accent1>
        <a:srgbClr val="009FDF"/>
      </a:accent1>
      <a:accent2>
        <a:srgbClr val="FFB500"/>
      </a:accent2>
      <a:accent3>
        <a:srgbClr val="E87722"/>
      </a:accent3>
      <a:accent4>
        <a:srgbClr val="84BD00"/>
      </a:accent4>
      <a:accent5>
        <a:srgbClr val="0076A8"/>
      </a:accent5>
      <a:accent6>
        <a:srgbClr val="E0457B"/>
      </a:accent6>
      <a:hlink>
        <a:srgbClr val="9E007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EF6AC371-C570-4BE6-9752-F33825ADF001}" vid="{AA19A41B-7BAD-4E73-8AF6-C50B99913605}"/>
    </a:ext>
  </a:extLst>
</a:theme>
</file>

<file path=ppt/theme/theme9.xml><?xml version="1.0" encoding="utf-8"?>
<a:theme xmlns:a="http://schemas.openxmlformats.org/drawingml/2006/main" name="1_WA Theme">
  <a:themeElements>
    <a:clrScheme name="Custom 307">
      <a:dk1>
        <a:srgbClr val="000000"/>
      </a:dk1>
      <a:lt1>
        <a:srgbClr val="FFFFFF"/>
      </a:lt1>
      <a:dk2>
        <a:srgbClr val="9D968D"/>
      </a:dk2>
      <a:lt2>
        <a:srgbClr val="7BA7BC"/>
      </a:lt2>
      <a:accent1>
        <a:srgbClr val="009FDF"/>
      </a:accent1>
      <a:accent2>
        <a:srgbClr val="FFB500"/>
      </a:accent2>
      <a:accent3>
        <a:srgbClr val="E87722"/>
      </a:accent3>
      <a:accent4>
        <a:srgbClr val="84BD00"/>
      </a:accent4>
      <a:accent5>
        <a:srgbClr val="0076A8"/>
      </a:accent5>
      <a:accent6>
        <a:srgbClr val="E0457B"/>
      </a:accent6>
      <a:hlink>
        <a:srgbClr val="9E007E"/>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 Theme" id="{38F583CF-789D-4359-A5E4-CACDFF27BD73}" vid="{98E74DB9-C7BF-4FCA-A466-7A66AD14434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73D9A2134B2D4B8493605D601236BC" ma:contentTypeVersion="12" ma:contentTypeDescription="Create a new document." ma:contentTypeScope="" ma:versionID="7758eeba2449a38ab80a478bcf23f4d9">
  <xsd:schema xmlns:xsd="http://www.w3.org/2001/XMLSchema" xmlns:xs="http://www.w3.org/2001/XMLSchema" xmlns:p="http://schemas.microsoft.com/office/2006/metadata/properties" xmlns:ns2="bc1f64df-74fc-401f-bd3d-d966769cfb95" xmlns:ns3="2d9bd59d-058d-4fe9-967a-3110bfea6cd0" targetNamespace="http://schemas.microsoft.com/office/2006/metadata/properties" ma:root="true" ma:fieldsID="41aeb75d2f0165a90e8b94550405897c" ns2:_="" ns3:_="">
    <xsd:import namespace="bc1f64df-74fc-401f-bd3d-d966769cfb95"/>
    <xsd:import namespace="2d9bd59d-058d-4fe9-967a-3110bfea6c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1f64df-74fc-401f-bd3d-d966769cfb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9bd59d-058d-4fe9-967a-3110bfea6cd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85EC97-7122-413F-BA66-9435D4639C4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C68D894-7815-443F-8C0C-2141218233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1f64df-74fc-401f-bd3d-d966769cfb95"/>
    <ds:schemaRef ds:uri="2d9bd59d-058d-4fe9-967a-3110bfea6c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07F014-1308-400F-AEA6-ED0D75BB16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424</TotalTime>
  <Words>2549</Words>
  <Application>Microsoft Office PowerPoint</Application>
  <PresentationFormat>On-screen Show (16:9)</PresentationFormat>
  <Paragraphs>166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13</vt:i4>
      </vt:variant>
    </vt:vector>
  </HeadingPairs>
  <TitlesOfParts>
    <vt:vector size="27" baseType="lpstr">
      <vt:lpstr>Arial</vt:lpstr>
      <vt:lpstr>Arial Bold</vt:lpstr>
      <vt:lpstr>Calibri</vt:lpstr>
      <vt:lpstr>Noto Sans</vt:lpstr>
      <vt:lpstr>WaterAid Cover Slide</vt:lpstr>
      <vt:lpstr>WaterAid Divider Slide Options</vt:lpstr>
      <vt:lpstr>WaterAid Master Slide Options</vt:lpstr>
      <vt:lpstr>1_WaterAid Divider Slide Options</vt:lpstr>
      <vt:lpstr>1_WaterAid Master Slide Options</vt:lpstr>
      <vt:lpstr>Theme1</vt:lpstr>
      <vt:lpstr>WA Theme</vt:lpstr>
      <vt:lpstr>1_Theme1</vt:lpstr>
      <vt:lpstr>1_WA Theme</vt:lpstr>
      <vt:lpstr>Covers</vt:lpstr>
      <vt:lpstr>PowerPoint Presentation</vt:lpstr>
      <vt:lpstr>PowerPoint Presentation</vt:lpstr>
      <vt:lpstr>PowerPoint Presentation</vt:lpstr>
      <vt:lpstr>What is needed to manage  periods hygienically?</vt:lpstr>
      <vt:lpstr>1 in 10 girls in Africa miss class on their period and go on to drop out of school.  Only 23% of girls in Niger have a private place to change sanitary towels at school.  More than 1 in 5 girls in India will drop out of school when they reach puberty.     </vt:lpstr>
      <vt:lpstr>PowerPoint Presentation</vt:lpstr>
      <vt:lpstr>PowerPoint Presentation</vt:lpstr>
      <vt:lpstr>PowerPoint Presentation</vt:lpstr>
      <vt:lpstr>PowerPoint Presentation</vt:lpstr>
      <vt:lpstr>What is WaterAid doing?  - Provide the right facilities such as decent, private toilets.  - Provide the right information by encouraging people to speak openly about periods    - Provide access to products that are affordable and sustainable and inform about how to dispose of used products safely   </vt:lpstr>
      <vt:lpstr>Get involved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Kilkenny</dc:creator>
  <cp:lastModifiedBy>Rebecca Graves</cp:lastModifiedBy>
  <cp:revision>43</cp:revision>
  <dcterms:modified xsi:type="dcterms:W3CDTF">2022-05-10T11:00:14Z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y fmtid="{D5CDD505-2E9C-101B-9397-08002B2CF9AE}" pid="7" name="ContentTypeId">
    <vt:lpwstr>0x010100C573D9A2134B2D4B8493605D601236BC</vt:lpwstr>
  </property>
</Properties>
</file>