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2388" y="-7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659C0-505A-42B6-8E9C-0BFEA6CD60AE}" type="datetimeFigureOut">
              <a:rPr lang="en-GB" smtClean="0"/>
              <a:t>15/12/2015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70972-A798-4EF3-A915-3ED7EFCBBA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610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Simango</a:t>
            </a:r>
            <a:r>
              <a:rPr lang="en-GB" dirty="0" smtClean="0"/>
              <a:t> Basic School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70972-A798-4EF3-A915-3ED7EFCBBA5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2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 smtClean="0"/>
              <a:t>Simango</a:t>
            </a:r>
            <a:r>
              <a:rPr lang="en-GB" dirty="0" smtClean="0"/>
              <a:t> Basic School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70972-A798-4EF3-A915-3ED7EFCBBA5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501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Classroom</a:t>
            </a:r>
            <a:r>
              <a:rPr lang="en-GB" baseline="0" dirty="0" smtClean="0"/>
              <a:t> </a:t>
            </a:r>
            <a:r>
              <a:rPr lang="en-GB" baseline="0" dirty="0" smtClean="0"/>
              <a:t>in </a:t>
            </a:r>
            <a:r>
              <a:rPr lang="en-GB" dirty="0" err="1" smtClean="0"/>
              <a:t>Simango</a:t>
            </a:r>
            <a:r>
              <a:rPr lang="en-GB" dirty="0" smtClean="0"/>
              <a:t> </a:t>
            </a:r>
            <a:r>
              <a:rPr lang="en-GB" dirty="0" smtClean="0"/>
              <a:t>Basic School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70972-A798-4EF3-A915-3ED7EFCBBA5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2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Cleaning</a:t>
            </a:r>
            <a:r>
              <a:rPr lang="en-GB" baseline="0" dirty="0" smtClean="0"/>
              <a:t> the blackboard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70972-A798-4EF3-A915-3ED7EFCBBA5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901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Setting off to collect water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70972-A798-4EF3-A915-3ED7EFCBBA5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210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Collecting</a:t>
            </a:r>
            <a:r>
              <a:rPr lang="en-GB" baseline="0" dirty="0" smtClean="0"/>
              <a:t> dirty water from the river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70972-A798-4EF3-A915-3ED7EFCBBA5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957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pupils</a:t>
            </a:r>
            <a:r>
              <a:rPr lang="en-GB" baseline="0" dirty="0" smtClean="0"/>
              <a:t> at </a:t>
            </a:r>
            <a:r>
              <a:rPr lang="en-GB" baseline="0" dirty="0" err="1" smtClean="0"/>
              <a:t>Simango</a:t>
            </a:r>
            <a:r>
              <a:rPr lang="en-GB" baseline="0" dirty="0" smtClean="0"/>
              <a:t> school share their water source with animals such as cows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70972-A798-4EF3-A915-3ED7EFCBBA5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238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Using dirty water</a:t>
            </a:r>
            <a:r>
              <a:rPr lang="en-GB" baseline="0" dirty="0" smtClean="0"/>
              <a:t> </a:t>
            </a:r>
            <a:r>
              <a:rPr lang="en-GB" baseline="0" smtClean="0"/>
              <a:t>to clean hands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70972-A798-4EF3-A915-3ED7EFCBBA5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278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A8E5-138E-47E8-B959-744A958A85D4}" type="datetimeFigureOut">
              <a:rPr lang="en-GB" smtClean="0"/>
              <a:t>15/12/2015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8722-5047-4AF2-BCB9-43E8631CD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469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A8E5-138E-47E8-B959-744A958A85D4}" type="datetimeFigureOut">
              <a:rPr lang="en-GB" smtClean="0"/>
              <a:t>15/12/2015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8722-5047-4AF2-BCB9-43E8631CD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817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A8E5-138E-47E8-B959-744A958A85D4}" type="datetimeFigureOut">
              <a:rPr lang="en-GB" smtClean="0"/>
              <a:t>15/12/2015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8722-5047-4AF2-BCB9-43E8631CD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015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A8E5-138E-47E8-B959-744A958A85D4}" type="datetimeFigureOut">
              <a:rPr lang="en-GB" smtClean="0"/>
              <a:t>15/12/2015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8722-5047-4AF2-BCB9-43E8631CD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436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A8E5-138E-47E8-B959-744A958A85D4}" type="datetimeFigureOut">
              <a:rPr lang="en-GB" smtClean="0"/>
              <a:t>15/12/2015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8722-5047-4AF2-BCB9-43E8631CD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6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A8E5-138E-47E8-B959-744A958A85D4}" type="datetimeFigureOut">
              <a:rPr lang="en-GB" smtClean="0"/>
              <a:t>15/12/2015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8722-5047-4AF2-BCB9-43E8631CD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197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A8E5-138E-47E8-B959-744A958A85D4}" type="datetimeFigureOut">
              <a:rPr lang="en-GB" smtClean="0"/>
              <a:t>15/12/2015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8722-5047-4AF2-BCB9-43E8631CD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653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A8E5-138E-47E8-B959-744A958A85D4}" type="datetimeFigureOut">
              <a:rPr lang="en-GB" smtClean="0"/>
              <a:t>15/12/2015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8722-5047-4AF2-BCB9-43E8631CD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645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A8E5-138E-47E8-B959-744A958A85D4}" type="datetimeFigureOut">
              <a:rPr lang="en-GB" smtClean="0"/>
              <a:t>15/12/2015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8722-5047-4AF2-BCB9-43E8631CD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855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A8E5-138E-47E8-B959-744A958A85D4}" type="datetimeFigureOut">
              <a:rPr lang="en-GB" smtClean="0"/>
              <a:t>15/12/2015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8722-5047-4AF2-BCB9-43E8631CD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5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A8E5-138E-47E8-B959-744A958A85D4}" type="datetimeFigureOut">
              <a:rPr lang="en-GB" smtClean="0"/>
              <a:t>15/12/2015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8722-5047-4AF2-BCB9-43E8631CD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16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9A8E5-138E-47E8-B959-744A958A85D4}" type="datetimeFigureOut">
              <a:rPr lang="en-GB" smtClean="0"/>
              <a:t>15/12/2015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8722-5047-4AF2-BCB9-43E8631CD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4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WAFS\FRandComms\Supporter Development\Campaigns and Projects\Community Groups\Appeals\Schools\2015\Creative\Design\Pupil Pipeline\Pupil_Pipeline_2016_photos\VFZAM12_01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79"/>
          <a:stretch/>
        </p:blipFill>
        <p:spPr bwMode="auto">
          <a:xfrm>
            <a:off x="0" y="379476"/>
            <a:ext cx="9144000" cy="650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203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\\WAFS\FRandComms\Supporter Development\Campaigns and Projects\Community Groups\Appeals\Schools\2015\Creative\Design\Pupil Pipeline\Pupil_Pipeline_2016_photos\VFZAM12_02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58"/>
          <a:stretch/>
        </p:blipFill>
        <p:spPr bwMode="auto">
          <a:xfrm>
            <a:off x="0" y="379476"/>
            <a:ext cx="9144000" cy="647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392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\\WAFS\FRandComms\Supporter Development\Campaigns and Projects\Community Groups\Appeals\Schools\2015\Creative\Design\Pupil Pipeline\Pupil_Pipeline_2016_photos\6809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9" r="2741"/>
          <a:stretch/>
        </p:blipFill>
        <p:spPr bwMode="auto">
          <a:xfrm>
            <a:off x="-77117" y="-79956"/>
            <a:ext cx="9221118" cy="693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56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\\WAFS\FRandComms\Supporter Development\Campaigns and Projects\Community Groups\Appeals\Schools\2015\Creative\Design\Pupil Pipeline\Pupil_Pipeline_2016_photos\VFZAM14_07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2" r="5510"/>
          <a:stretch/>
        </p:blipFill>
        <p:spPr bwMode="auto">
          <a:xfrm>
            <a:off x="0" y="0"/>
            <a:ext cx="9144000" cy="688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377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\\WAFS\FRandComms\Supporter Development\Campaigns and Projects\Community Groups\Appeals\Schools\2015\Creative\Design\Pupil Pipeline\Pupil_Pipeline_2016_photos\VFZAM14_00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3" r="553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784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 descr="\\WAFS\FRandComms\Supporter Development\Campaigns and Projects\Community Groups\Appeals\Schools\2015\Creative\Design\Pupil Pipeline\Pupil_Pipeline_2016_photos\VFZAM14_02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8" r="5908"/>
          <a:stretch/>
        </p:blipFill>
        <p:spPr bwMode="auto">
          <a:xfrm>
            <a:off x="0" y="-29112"/>
            <a:ext cx="9144000" cy="69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774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 descr="\\WAFS\FRandComms\Supporter Development\Campaigns and Projects\Community Groups\Appeals\Schools\2015\Creative\Design\Pupil Pipeline\Pupil_Pipeline_2016_photos\VFZAM14_04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2" r="5510"/>
          <a:stretch/>
        </p:blipFill>
        <p:spPr bwMode="auto">
          <a:xfrm>
            <a:off x="0" y="0"/>
            <a:ext cx="9144000" cy="688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491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 descr="\\WAFS\FRandComms\Supporter Development\Campaigns and Projects\Community Groups\Appeals\Schools\2015\Creative\Design\Pupil Pipeline\Pupil_Pipeline_2016_photos\6808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8" r="300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9629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53</Words>
  <Application>Microsoft Office PowerPoint</Application>
  <PresentationFormat>On-screen Show (4:3)</PresentationFormat>
  <Paragraphs>16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Felicity De Ste Croix</dc:creator>
  <cp:lastModifiedBy>Felicity De Ste Croix</cp:lastModifiedBy>
  <cp:revision>2</cp:revision>
  <dcterms:created xsi:type="dcterms:W3CDTF">2015-11-12T14:13:30Z</dcterms:created>
  <dcterms:modified xsi:type="dcterms:W3CDTF">2015-12-15T16:22:21Z</dcterms:modified>
</cp:coreProperties>
</file>