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6" r:id="rId4"/>
    <p:sldMasterId id="2147483730" r:id="rId5"/>
    <p:sldMasterId id="2147483827" r:id="rId6"/>
  </p:sldMasterIdLst>
  <p:notesMasterIdLst>
    <p:notesMasterId r:id="rId14"/>
  </p:notesMasterIdLst>
  <p:handoutMasterIdLst>
    <p:handoutMasterId r:id="rId15"/>
  </p:handoutMasterIdLst>
  <p:sldIdLst>
    <p:sldId id="428" r:id="rId7"/>
    <p:sldId id="457" r:id="rId8"/>
    <p:sldId id="458" r:id="rId9"/>
    <p:sldId id="459" r:id="rId10"/>
    <p:sldId id="461" r:id="rId11"/>
    <p:sldId id="462" r:id="rId12"/>
    <p:sldId id="463" r:id="rId13"/>
  </p:sldIdLst>
  <p:sldSz cx="9144000" cy="5143500" type="screen16x9"/>
  <p:notesSz cx="6670675" cy="9875838"/>
  <p:custDataLst>
    <p:tags r:id="rId1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12" userDrawn="1">
          <p15:clr>
            <a:srgbClr val="A4A3A4"/>
          </p15:clr>
        </p15:guide>
        <p15:guide id="2">
          <p15:clr>
            <a:srgbClr val="A4A3A4"/>
          </p15:clr>
        </p15:guide>
      </p15:sldGuideLst>
    </p:ext>
    <p:ext uri="{2D200454-40CA-4A62-9FC3-DE9A4176ACB9}">
      <p15:notesGuideLst xmlns:p15="http://schemas.microsoft.com/office/powerpoint/2012/main">
        <p15:guide id="1" orient="horz" pos="3111">
          <p15:clr>
            <a:srgbClr val="A4A3A4"/>
          </p15:clr>
        </p15:guide>
        <p15:guide id="2"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D8A"/>
    <a:srgbClr val="85431E"/>
    <a:srgbClr val="84BD00"/>
    <a:srgbClr val="3A913F"/>
    <a:srgbClr val="009FDF"/>
    <a:srgbClr val="E0457B"/>
    <a:srgbClr val="C63527"/>
    <a:srgbClr val="9E007E"/>
    <a:srgbClr val="9D968D"/>
    <a:srgbClr val="C5B78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4" autoAdjust="0"/>
    <p:restoredTop sz="66623" autoAdjust="0"/>
  </p:normalViewPr>
  <p:slideViewPr>
    <p:cSldViewPr snapToGrid="0" snapToObjects="1" showGuides="1">
      <p:cViewPr varScale="1">
        <p:scale>
          <a:sx n="61" d="100"/>
          <a:sy n="61" d="100"/>
        </p:scale>
        <p:origin x="1272" y="40"/>
      </p:cViewPr>
      <p:guideLst>
        <p:guide orient="horz" pos="3012"/>
        <p:guide/>
      </p:guideLst>
    </p:cSldViewPr>
  </p:slideViewPr>
  <p:notesTextViewPr>
    <p:cViewPr>
      <p:scale>
        <a:sx n="100" d="100"/>
        <a:sy n="100" d="100"/>
      </p:scale>
      <p:origin x="0" y="-408"/>
    </p:cViewPr>
  </p:notesTextViewPr>
  <p:sorterViewPr>
    <p:cViewPr varScale="1">
      <p:scale>
        <a:sx n="1" d="1"/>
        <a:sy n="1" d="1"/>
      </p:scale>
      <p:origin x="0" y="0"/>
    </p:cViewPr>
  </p:sorterViewPr>
  <p:notesViewPr>
    <p:cSldViewPr snapToGrid="0" snapToObjects="1">
      <p:cViewPr varScale="1">
        <p:scale>
          <a:sx n="96" d="100"/>
          <a:sy n="96" d="100"/>
        </p:scale>
        <p:origin x="3078" y="84"/>
      </p:cViewPr>
      <p:guideLst>
        <p:guide orient="horz" pos="3111"/>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dit Palotai" userId="S::juditpalotai@wateraid.org::60c2466c-0541-4411-a274-d615406592e3" providerId="AD" clId="Web-{BE59EB46-595E-7BBC-1C9C-862031F20F30}"/>
    <pc:docChg chg="modSld">
      <pc:chgData name="Judit Palotai" userId="S::juditpalotai@wateraid.org::60c2466c-0541-4411-a274-d615406592e3" providerId="AD" clId="Web-{BE59EB46-595E-7BBC-1C9C-862031F20F30}" dt="2018-11-26T14:50:19.150" v="4"/>
      <pc:docMkLst>
        <pc:docMk/>
      </pc:docMkLst>
      <pc:sldChg chg="addSp delSp modSp">
        <pc:chgData name="Judit Palotai" userId="S::juditpalotai@wateraid.org::60c2466c-0541-4411-a274-d615406592e3" providerId="AD" clId="Web-{BE59EB46-595E-7BBC-1C9C-862031F20F30}" dt="2018-11-26T14:50:19.150" v="4"/>
        <pc:sldMkLst>
          <pc:docMk/>
          <pc:sldMk cId="63077964" sldId="462"/>
        </pc:sldMkLst>
        <pc:spChg chg="add del mod">
          <ac:chgData name="Judit Palotai" userId="S::juditpalotai@wateraid.org::60c2466c-0541-4411-a274-d615406592e3" providerId="AD" clId="Web-{BE59EB46-595E-7BBC-1C9C-862031F20F30}" dt="2018-11-26T14:50:19.150" v="4"/>
          <ac:spMkLst>
            <pc:docMk/>
            <pc:sldMk cId="63077964" sldId="462"/>
            <ac:spMk id="3" creationId="{5220FBBD-1A58-48EB-A5BE-28EAC36A18C5}"/>
          </ac:spMkLst>
        </pc:spChg>
        <pc:picChg chg="del">
          <ac:chgData name="Judit Palotai" userId="S::juditpalotai@wateraid.org::60c2466c-0541-4411-a274-d615406592e3" providerId="AD" clId="Web-{BE59EB46-595E-7BBC-1C9C-862031F20F30}" dt="2018-11-26T14:50:15.838" v="3"/>
          <ac:picMkLst>
            <pc:docMk/>
            <pc:sldMk cId="63077964" sldId="462"/>
            <ac:picMk id="16" creationId="{00000000-0000-0000-0000-000000000000}"/>
          </ac:picMkLst>
        </pc:picChg>
      </pc:sldChg>
      <pc:sldChg chg="addSp delSp modSp">
        <pc:chgData name="Judit Palotai" userId="S::juditpalotai@wateraid.org::60c2466c-0541-4411-a274-d615406592e3" providerId="AD" clId="Web-{BE59EB46-595E-7BBC-1C9C-862031F20F30}" dt="2018-11-26T14:50:12.119" v="2"/>
        <pc:sldMkLst>
          <pc:docMk/>
          <pc:sldMk cId="2538369141" sldId="463"/>
        </pc:sldMkLst>
        <pc:spChg chg="add del mod">
          <ac:chgData name="Judit Palotai" userId="S::juditpalotai@wateraid.org::60c2466c-0541-4411-a274-d615406592e3" providerId="AD" clId="Web-{BE59EB46-595E-7BBC-1C9C-862031F20F30}" dt="2018-11-26T14:50:12.119" v="2"/>
          <ac:spMkLst>
            <pc:docMk/>
            <pc:sldMk cId="2538369141" sldId="463"/>
            <ac:spMk id="3" creationId="{2C3DAA6F-C4BA-4186-988C-4062C5098312}"/>
          </ac:spMkLst>
        </pc:spChg>
        <pc:spChg chg="del">
          <ac:chgData name="Judit Palotai" userId="S::juditpalotai@wateraid.org::60c2466c-0541-4411-a274-d615406592e3" providerId="AD" clId="Web-{BE59EB46-595E-7BBC-1C9C-862031F20F30}" dt="2018-11-26T14:50:09.150" v="1"/>
          <ac:spMkLst>
            <pc:docMk/>
            <pc:sldMk cId="2538369141" sldId="463"/>
            <ac:spMk id="14" creationId="{00000000-0000-0000-0000-000000000000}"/>
          </ac:spMkLst>
        </pc:spChg>
        <pc:picChg chg="del">
          <ac:chgData name="Judit Palotai" userId="S::juditpalotai@wateraid.org::60c2466c-0541-4411-a274-d615406592e3" providerId="AD" clId="Web-{BE59EB46-595E-7BBC-1C9C-862031F20F30}" dt="2018-11-26T14:50:05.603" v="0"/>
          <ac:picMkLst>
            <pc:docMk/>
            <pc:sldMk cId="2538369141" sldId="463"/>
            <ac:picMk id="16" creationId="{00000000-0000-0000-0000-000000000000}"/>
          </ac:picMkLst>
        </pc:picChg>
      </pc:sldChg>
    </pc:docChg>
  </pc:docChgLst>
  <pc:docChgLst>
    <pc:chgData name="Felicity de Ste Croix" userId="S::felicitydestecroix@wateraid.org::20ae6018-7f05-4fa2-9993-2bbbfc0ba2f7" providerId="AD" clId="Web-{BBCBADE5-FCCB-E6E3-A1EF-1BC29D44AC87}"/>
    <pc:docChg chg="modSld">
      <pc:chgData name="Felicity de Ste Croix" userId="S::felicitydestecroix@wateraid.org::20ae6018-7f05-4fa2-9993-2bbbfc0ba2f7" providerId="AD" clId="Web-{BBCBADE5-FCCB-E6E3-A1EF-1BC29D44AC87}" dt="2018-12-10T09:07:33.694" v="29"/>
      <pc:docMkLst>
        <pc:docMk/>
      </pc:docMkLst>
      <pc:sldChg chg="modSp">
        <pc:chgData name="Felicity de Ste Croix" userId="S::felicitydestecroix@wateraid.org::20ae6018-7f05-4fa2-9993-2bbbfc0ba2f7" providerId="AD" clId="Web-{BBCBADE5-FCCB-E6E3-A1EF-1BC29D44AC87}" dt="2018-12-10T08:59:14.639" v="4" actId="20577"/>
        <pc:sldMkLst>
          <pc:docMk/>
          <pc:sldMk cId="4254398745" sldId="428"/>
        </pc:sldMkLst>
        <pc:spChg chg="mod">
          <ac:chgData name="Felicity de Ste Croix" userId="S::felicitydestecroix@wateraid.org::20ae6018-7f05-4fa2-9993-2bbbfc0ba2f7" providerId="AD" clId="Web-{BBCBADE5-FCCB-E6E3-A1EF-1BC29D44AC87}" dt="2018-12-10T08:59:14.639" v="4" actId="20577"/>
          <ac:spMkLst>
            <pc:docMk/>
            <pc:sldMk cId="4254398745" sldId="428"/>
            <ac:spMk id="14" creationId="{00000000-0000-0000-0000-000000000000}"/>
          </ac:spMkLst>
        </pc:spChg>
      </pc:sldChg>
      <pc:sldChg chg="modSp modNotes">
        <pc:chgData name="Felicity de Ste Croix" userId="S::felicitydestecroix@wateraid.org::20ae6018-7f05-4fa2-9993-2bbbfc0ba2f7" providerId="AD" clId="Web-{BBCBADE5-FCCB-E6E3-A1EF-1BC29D44AC87}" dt="2018-12-10T09:05:56.161" v="22"/>
        <pc:sldMkLst>
          <pc:docMk/>
          <pc:sldMk cId="4033414535" sldId="457"/>
        </pc:sldMkLst>
        <pc:spChg chg="mod">
          <ac:chgData name="Felicity de Ste Croix" userId="S::felicitydestecroix@wateraid.org::20ae6018-7f05-4fa2-9993-2bbbfc0ba2f7" providerId="AD" clId="Web-{BBCBADE5-FCCB-E6E3-A1EF-1BC29D44AC87}" dt="2018-12-10T08:59:26.951" v="14" actId="20577"/>
          <ac:spMkLst>
            <pc:docMk/>
            <pc:sldMk cId="4033414535" sldId="457"/>
            <ac:spMk id="17" creationId="{00000000-0000-0000-0000-000000000000}"/>
          </ac:spMkLst>
        </pc:spChg>
      </pc:sldChg>
      <pc:sldChg chg="modNotes">
        <pc:chgData name="Felicity de Ste Croix" userId="S::felicitydestecroix@wateraid.org::20ae6018-7f05-4fa2-9993-2bbbfc0ba2f7" providerId="AD" clId="Web-{BBCBADE5-FCCB-E6E3-A1EF-1BC29D44AC87}" dt="2018-12-10T09:06:34.443" v="25"/>
        <pc:sldMkLst>
          <pc:docMk/>
          <pc:sldMk cId="930487529" sldId="458"/>
        </pc:sldMkLst>
      </pc:sldChg>
      <pc:sldChg chg="modNotes">
        <pc:chgData name="Felicity de Ste Croix" userId="S::felicitydestecroix@wateraid.org::20ae6018-7f05-4fa2-9993-2bbbfc0ba2f7" providerId="AD" clId="Web-{BBCBADE5-FCCB-E6E3-A1EF-1BC29D44AC87}" dt="2018-12-10T09:06:58.834" v="27"/>
        <pc:sldMkLst>
          <pc:docMk/>
          <pc:sldMk cId="1750479500" sldId="459"/>
        </pc:sldMkLst>
      </pc:sldChg>
      <pc:sldChg chg="modNotes">
        <pc:chgData name="Felicity de Ste Croix" userId="S::felicitydestecroix@wateraid.org::20ae6018-7f05-4fa2-9993-2bbbfc0ba2f7" providerId="AD" clId="Web-{BBCBADE5-FCCB-E6E3-A1EF-1BC29D44AC87}" dt="2018-12-10T09:07:33.694" v="29"/>
        <pc:sldMkLst>
          <pc:docMk/>
          <pc:sldMk cId="3279295482" sldId="46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26" cy="49379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78505" y="0"/>
            <a:ext cx="2890626" cy="493792"/>
          </a:xfrm>
          <a:prstGeom prst="rect">
            <a:avLst/>
          </a:prstGeom>
        </p:spPr>
        <p:txBody>
          <a:bodyPr vert="horz" lIns="91440" tIns="45720" rIns="91440" bIns="45720" rtlCol="0"/>
          <a:lstStyle>
            <a:lvl1pPr algn="r">
              <a:defRPr sz="1200"/>
            </a:lvl1pPr>
          </a:lstStyle>
          <a:p>
            <a:fld id="{3BBED7E8-0829-F34C-B479-A757805E6C1B}" type="datetimeFigureOut">
              <a:rPr lang="en-US" smtClean="0"/>
              <a:pPr/>
              <a:t>1/28/2019</a:t>
            </a:fld>
            <a:endParaRPr lang="en-US"/>
          </a:p>
        </p:txBody>
      </p:sp>
      <p:sp>
        <p:nvSpPr>
          <p:cNvPr id="4" name="Footer Placeholder 3"/>
          <p:cNvSpPr>
            <a:spLocks noGrp="1"/>
          </p:cNvSpPr>
          <p:nvPr>
            <p:ph type="ftr" sz="quarter" idx="2"/>
          </p:nvPr>
        </p:nvSpPr>
        <p:spPr>
          <a:xfrm>
            <a:off x="0" y="9380332"/>
            <a:ext cx="2890626" cy="49379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778505" y="9380332"/>
            <a:ext cx="2890626" cy="493792"/>
          </a:xfrm>
          <a:prstGeom prst="rect">
            <a:avLst/>
          </a:prstGeom>
        </p:spPr>
        <p:txBody>
          <a:bodyPr vert="horz" lIns="91440" tIns="45720" rIns="91440" bIns="45720" rtlCol="0" anchor="b"/>
          <a:lstStyle>
            <a:lvl1pPr algn="r">
              <a:defRPr sz="1200"/>
            </a:lvl1pPr>
          </a:lstStyle>
          <a:p>
            <a:fld id="{053334D3-7666-C24C-995B-669B029DDF20}" type="slidenum">
              <a:rPr lang="en-US" smtClean="0"/>
              <a:pPr/>
              <a:t>‹#›</a:t>
            </a:fld>
            <a:endParaRPr lang="en-US"/>
          </a:p>
        </p:txBody>
      </p:sp>
    </p:spTree>
    <p:extLst>
      <p:ext uri="{BB962C8B-B14F-4D97-AF65-F5344CB8AC3E}">
        <p14:creationId xmlns:p14="http://schemas.microsoft.com/office/powerpoint/2010/main" val="24653147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26" cy="49379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8505" y="0"/>
            <a:ext cx="2890626" cy="493792"/>
          </a:xfrm>
          <a:prstGeom prst="rect">
            <a:avLst/>
          </a:prstGeom>
        </p:spPr>
        <p:txBody>
          <a:bodyPr vert="horz" lIns="91440" tIns="45720" rIns="91440" bIns="45720" rtlCol="0"/>
          <a:lstStyle>
            <a:lvl1pPr algn="r">
              <a:defRPr sz="1200"/>
            </a:lvl1pPr>
          </a:lstStyle>
          <a:p>
            <a:fld id="{6C7E4F11-7667-5045-A00B-01970EA44BB5}" type="datetimeFigureOut">
              <a:rPr lang="en-US" smtClean="0"/>
              <a:pPr/>
              <a:t>1/28/2019</a:t>
            </a:fld>
            <a:endParaRPr lang="en-US"/>
          </a:p>
        </p:txBody>
      </p:sp>
      <p:sp>
        <p:nvSpPr>
          <p:cNvPr id="4" name="Slide Image Placeholder 3"/>
          <p:cNvSpPr>
            <a:spLocks noGrp="1" noRot="1" noChangeAspect="1"/>
          </p:cNvSpPr>
          <p:nvPr>
            <p:ph type="sldImg" idx="2"/>
          </p:nvPr>
        </p:nvSpPr>
        <p:spPr>
          <a:xfrm>
            <a:off x="46038" y="741363"/>
            <a:ext cx="6578600" cy="37020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7068" y="4691023"/>
            <a:ext cx="5336540" cy="444412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380332"/>
            <a:ext cx="2890626" cy="49379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8505" y="9380332"/>
            <a:ext cx="2890626" cy="493792"/>
          </a:xfrm>
          <a:prstGeom prst="rect">
            <a:avLst/>
          </a:prstGeom>
        </p:spPr>
        <p:txBody>
          <a:bodyPr vert="horz" lIns="91440" tIns="45720" rIns="91440" bIns="45720" rtlCol="0" anchor="b"/>
          <a:lstStyle>
            <a:lvl1pPr algn="r">
              <a:defRPr sz="1200"/>
            </a:lvl1pPr>
          </a:lstStyle>
          <a:p>
            <a:fld id="{FAD751AE-7ABC-314D-AFAD-47B860ED6FFE}" type="slidenum">
              <a:rPr lang="en-US" smtClean="0"/>
              <a:pPr/>
              <a:t>‹#›</a:t>
            </a:fld>
            <a:endParaRPr lang="en-US"/>
          </a:p>
        </p:txBody>
      </p:sp>
    </p:spTree>
    <p:extLst>
      <p:ext uri="{BB962C8B-B14F-4D97-AF65-F5344CB8AC3E}">
        <p14:creationId xmlns:p14="http://schemas.microsoft.com/office/powerpoint/2010/main" val="156244540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1</a:t>
            </a:fld>
            <a:endParaRPr lang="en-US"/>
          </a:p>
        </p:txBody>
      </p:sp>
    </p:spTree>
    <p:extLst>
      <p:ext uri="{BB962C8B-B14F-4D97-AF65-F5344CB8AC3E}">
        <p14:creationId xmlns:p14="http://schemas.microsoft.com/office/powerpoint/2010/main" val="382113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a:t>
            </a:r>
            <a:r>
              <a:rPr lang="en-GB" baseline="0" dirty="0"/>
              <a:t> that this Lent, your </a:t>
            </a:r>
            <a:r>
              <a:rPr lang="en-GB" baseline="0" dirty="0" smtClean="0"/>
              <a:t>class/school </a:t>
            </a:r>
            <a:r>
              <a:rPr lang="en-GB" baseline="0" dirty="0"/>
              <a:t>is supporting </a:t>
            </a:r>
            <a:r>
              <a:rPr lang="en-GB" baseline="0" dirty="0" smtClean="0"/>
              <a:t>WaterAid, </a:t>
            </a:r>
            <a:r>
              <a:rPr lang="en-GB" baseline="0" dirty="0"/>
              <a:t>to help transform the lives of children around the world who are missing out on school and play, because there’s no clean water close to their homes. </a:t>
            </a:r>
            <a:endParaRPr lang="en-GB" baseline="0" dirty="0" smtClean="0"/>
          </a:p>
          <a:p>
            <a:endParaRPr lang="en-GB" baseline="0" dirty="0" smtClean="0"/>
          </a:p>
          <a:p>
            <a:r>
              <a:rPr lang="en-GB" baseline="0" dirty="0" smtClean="0"/>
              <a:t>The </a:t>
            </a:r>
            <a:r>
              <a:rPr lang="en-GB" baseline="0" dirty="0"/>
              <a:t>days of these children are dominated by fetching water that takes </a:t>
            </a:r>
            <a:r>
              <a:rPr lang="en-GB" dirty="0"/>
              <a:t>them away </a:t>
            </a:r>
            <a:r>
              <a:rPr lang="en-GB" baseline="0" dirty="0"/>
              <a:t>from studying or being with their friends and family. They </a:t>
            </a:r>
            <a:r>
              <a:rPr lang="en-GB" dirty="0"/>
              <a:t>are forced to</a:t>
            </a:r>
            <a:r>
              <a:rPr lang="en-GB" baseline="0" dirty="0"/>
              <a:t> travel long distances to the nearest water source through dangerous routes and the water they have access to is often dirty and contaminated. </a:t>
            </a:r>
            <a:endParaRPr lang="en-GB" baseline="0" dirty="0" smtClean="0"/>
          </a:p>
          <a:p>
            <a:endParaRPr lang="en-GB" baseline="0" dirty="0" smtClean="0"/>
          </a:p>
          <a:p>
            <a:r>
              <a:rPr lang="en-GB" baseline="0" dirty="0" smtClean="0"/>
              <a:t>By </a:t>
            </a:r>
            <a:r>
              <a:rPr lang="en-GB" baseline="0" dirty="0"/>
              <a:t>supporting the Jars of Change appeal this Lent, you can help communities get clean water for the very first time, transforming their health, education and livelihoods.</a:t>
            </a:r>
            <a:r>
              <a:rPr lang="en-GB" dirty="0"/>
              <a:t> </a:t>
            </a:r>
            <a:endParaRPr lang="en-GB" baseline="0" dirty="0"/>
          </a:p>
          <a:p>
            <a:endParaRPr lang="en-GB" baseline="0"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2</a:t>
            </a:fld>
            <a:endParaRPr lang="en-US"/>
          </a:p>
        </p:txBody>
      </p:sp>
    </p:spTree>
    <p:extLst>
      <p:ext uri="{BB962C8B-B14F-4D97-AF65-F5344CB8AC3E}">
        <p14:creationId xmlns:p14="http://schemas.microsoft.com/office/powerpoint/2010/main" val="2855188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err="1">
                <a:latin typeface="+mn-lt"/>
                <a:ea typeface="+mn-ea"/>
                <a:cs typeface="+mn-cs"/>
              </a:rPr>
              <a:t>Maliya</a:t>
            </a:r>
            <a:r>
              <a:rPr lang="en-GB" sz="1200" b="0" i="0" u="none" strike="noStrike" kern="1200" baseline="0" dirty="0">
                <a:latin typeface="+mn-lt"/>
                <a:ea typeface="+mn-ea"/>
                <a:cs typeface="+mn-cs"/>
              </a:rPr>
              <a:t> lives in </a:t>
            </a:r>
            <a:r>
              <a:rPr lang="en-GB" sz="1200" b="0" i="0" u="none" strike="noStrike" kern="1200" baseline="0" dirty="0" err="1">
                <a:latin typeface="+mn-lt"/>
                <a:ea typeface="+mn-ea"/>
                <a:cs typeface="+mn-cs"/>
              </a:rPr>
              <a:t>Chiswe</a:t>
            </a:r>
            <a:r>
              <a:rPr lang="en-GB" sz="1200" b="0" i="0" u="none" strike="noStrike" kern="1200" baseline="0" dirty="0">
                <a:latin typeface="+mn-lt"/>
                <a:ea typeface="+mn-ea"/>
                <a:cs typeface="+mn-cs"/>
              </a:rPr>
              <a:t>, a small village in Malawi without access to clean water. She spends hours each day walking to collect water, starting early in the morning and travelling through dangerous routes. The long journey to water often makes her so late from school that when she arrives, she finds the school gate locked and </a:t>
            </a:r>
            <a:r>
              <a:rPr lang="en-GB" dirty="0"/>
              <a:t>is forced to </a:t>
            </a:r>
            <a:r>
              <a:rPr lang="en-GB" sz="1200" b="0" i="0" u="none" strike="noStrike" kern="1200" baseline="0" dirty="0">
                <a:latin typeface="+mn-lt"/>
                <a:ea typeface="+mn-ea"/>
                <a:cs typeface="+mn-cs"/>
              </a:rPr>
              <a:t>return home. As a result she misses out on whole days of education and falls behind with her studies - she tries hard to catch up on the work she misses by copying notes from her friends but often struggles to understand without actually attending the class.</a:t>
            </a:r>
            <a:r>
              <a:rPr lang="en-GB" dirty="0"/>
              <a:t> </a:t>
            </a:r>
            <a:endParaRPr lang="en-GB" sz="1200" b="0" i="0" u="none" strike="noStrike" kern="1200" baseline="0" dirty="0">
              <a:latin typeface="+mn-lt"/>
              <a:ea typeface="+mn-ea"/>
              <a:cs typeface="+mn-cs"/>
            </a:endParaRP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Her afternoons are equally dominated by fetching water, instead of studying or playing with her friends. Her whole life would change if she had access to clean water and could attend school every day.</a:t>
            </a:r>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3</a:t>
            </a:fld>
            <a:endParaRPr lang="en-US"/>
          </a:p>
        </p:txBody>
      </p:sp>
    </p:spTree>
    <p:extLst>
      <p:ext uri="{BB962C8B-B14F-4D97-AF65-F5344CB8AC3E}">
        <p14:creationId xmlns:p14="http://schemas.microsoft.com/office/powerpoint/2010/main" val="4253319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err="1">
                <a:latin typeface="+mn-lt"/>
                <a:ea typeface="+mn-ea"/>
                <a:cs typeface="+mn-cs"/>
              </a:rPr>
              <a:t>Malita</a:t>
            </a:r>
            <a:r>
              <a:rPr lang="en-GB" sz="1200" b="0" i="0" u="none" strike="noStrike" kern="1200" baseline="0" dirty="0">
                <a:latin typeface="+mn-lt"/>
                <a:ea typeface="+mn-ea"/>
                <a:cs typeface="+mn-cs"/>
              </a:rPr>
              <a:t> lives in </a:t>
            </a:r>
            <a:r>
              <a:rPr lang="en-GB" sz="1200" b="0" i="0" u="none" strike="noStrike" kern="1200" baseline="0" dirty="0" err="1">
                <a:latin typeface="+mn-lt"/>
                <a:ea typeface="+mn-ea"/>
                <a:cs typeface="+mn-cs"/>
              </a:rPr>
              <a:t>Bwemba</a:t>
            </a:r>
            <a:r>
              <a:rPr lang="en-GB" sz="1200" b="0" i="0" u="none" strike="noStrike" kern="1200" baseline="0" dirty="0">
                <a:latin typeface="+mn-lt"/>
                <a:ea typeface="+mn-ea"/>
                <a:cs typeface="+mn-cs"/>
              </a:rPr>
              <a:t>, Malawi, and her village recently had a water kiosk installed where they can all collect clean water. Before that, </a:t>
            </a:r>
            <a:r>
              <a:rPr lang="en-GB" sz="1200" b="0" i="0" u="none" strike="noStrike" kern="1200" baseline="0" dirty="0" err="1">
                <a:latin typeface="+mn-lt"/>
                <a:ea typeface="+mn-ea"/>
                <a:cs typeface="+mn-cs"/>
              </a:rPr>
              <a:t>Malita</a:t>
            </a:r>
            <a:r>
              <a:rPr lang="en-GB" sz="1200" b="0" i="0" u="none" strike="noStrike" kern="1200" baseline="0" dirty="0">
                <a:latin typeface="+mn-lt"/>
                <a:ea typeface="+mn-ea"/>
                <a:cs typeface="+mn-cs"/>
              </a:rPr>
              <a:t> used to have the same problems as </a:t>
            </a:r>
            <a:r>
              <a:rPr lang="en-GB" sz="1200" b="0" i="0" u="none" strike="noStrike" kern="1200" baseline="0" dirty="0" err="1">
                <a:latin typeface="+mn-lt"/>
                <a:ea typeface="+mn-ea"/>
                <a:cs typeface="+mn-cs"/>
              </a:rPr>
              <a:t>Maliya</a:t>
            </a:r>
            <a:r>
              <a:rPr lang="en-GB" sz="1200" b="0" i="0" u="none" strike="noStrike" kern="1200" baseline="0" dirty="0">
                <a:latin typeface="+mn-lt"/>
                <a:ea typeface="+mn-ea"/>
                <a:cs typeface="+mn-cs"/>
              </a:rPr>
              <a:t> - she struggled to keep up at school and used to be late for classes. Now she only has to walk five minutes to reach clean water, and she’s thriving! She’s proud to have gone from being 25th to first in class since clean water was brought to her village. She </a:t>
            </a:r>
            <a:r>
              <a:rPr lang="en-GB" dirty="0"/>
              <a:t>now has</a:t>
            </a:r>
            <a:r>
              <a:rPr lang="en-GB" sz="1200" b="0" i="0" u="none" strike="noStrike" kern="1200" baseline="0" dirty="0">
                <a:latin typeface="+mn-lt"/>
                <a:ea typeface="+mn-ea"/>
                <a:cs typeface="+mn-cs"/>
              </a:rPr>
              <a:t> time to enjoy her childhood, play with her friends and spend more time with her family.</a:t>
            </a:r>
            <a:endParaRPr lang="en-US" dirty="0">
              <a:ea typeface="+mn-ea"/>
              <a:cs typeface="+mn-cs"/>
            </a:endParaRPr>
          </a:p>
          <a:p>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4</a:t>
            </a:fld>
            <a:endParaRPr lang="en-US"/>
          </a:p>
        </p:txBody>
      </p:sp>
    </p:spTree>
    <p:extLst>
      <p:ext uri="{BB962C8B-B14F-4D97-AF65-F5344CB8AC3E}">
        <p14:creationId xmlns:p14="http://schemas.microsoft.com/office/powerpoint/2010/main" val="3225350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err="1">
                <a:solidFill>
                  <a:schemeClr val="tx1"/>
                </a:solidFill>
                <a:latin typeface="+mn-lt"/>
                <a:ea typeface="+mn-ea"/>
                <a:cs typeface="+mn-cs"/>
              </a:rPr>
              <a:t>Maliya</a:t>
            </a:r>
            <a:r>
              <a:rPr lang="en-GB" sz="1200" b="0" i="0" u="none" strike="noStrike" kern="1200" baseline="0" dirty="0">
                <a:solidFill>
                  <a:schemeClr val="tx1"/>
                </a:solidFill>
                <a:latin typeface="+mn-lt"/>
                <a:ea typeface="+mn-ea"/>
                <a:cs typeface="+mn-cs"/>
              </a:rPr>
              <a:t> and </a:t>
            </a:r>
            <a:r>
              <a:rPr lang="en-GB" sz="1200" b="0" i="0" u="none" strike="noStrike" kern="1200" baseline="0" dirty="0" err="1">
                <a:solidFill>
                  <a:schemeClr val="tx1"/>
                </a:solidFill>
                <a:latin typeface="+mn-lt"/>
                <a:ea typeface="+mn-ea"/>
                <a:cs typeface="+mn-cs"/>
              </a:rPr>
              <a:t>Malita</a:t>
            </a:r>
            <a:r>
              <a:rPr lang="en-GB" sz="1200" b="0" i="0" u="none" strike="noStrike" kern="1200" baseline="0" dirty="0">
                <a:solidFill>
                  <a:schemeClr val="tx1"/>
                </a:solidFill>
                <a:latin typeface="+mn-lt"/>
                <a:ea typeface="+mn-ea"/>
                <a:cs typeface="+mn-cs"/>
              </a:rPr>
              <a:t> live in Malawi, where 1 in 3 people don’t have clean </a:t>
            </a:r>
            <a:r>
              <a:rPr lang="en-GB" sz="1200" b="0" i="0" u="none" strike="noStrike" kern="1200" baseline="0" dirty="0" smtClean="0">
                <a:solidFill>
                  <a:schemeClr val="tx1"/>
                </a:solidFill>
                <a:latin typeface="+mn-lt"/>
                <a:ea typeface="+mn-ea"/>
                <a:cs typeface="+mn-cs"/>
              </a:rPr>
              <a:t>water and more </a:t>
            </a:r>
            <a:r>
              <a:rPr lang="en-GB" sz="1200" b="0" i="0" u="none" strike="noStrike" kern="1200" baseline="0" dirty="0">
                <a:solidFill>
                  <a:schemeClr val="tx1"/>
                </a:solidFill>
                <a:latin typeface="+mn-lt"/>
                <a:ea typeface="+mn-ea"/>
                <a:cs typeface="+mn-cs"/>
              </a:rPr>
              <a:t>than half the population is still living without a </a:t>
            </a:r>
            <a:r>
              <a:rPr lang="en-GB" sz="1200" b="0" i="0" u="none" strike="noStrike" kern="1200" baseline="0" dirty="0" smtClean="0">
                <a:solidFill>
                  <a:schemeClr val="tx1"/>
                </a:solidFill>
                <a:latin typeface="+mn-lt"/>
                <a:ea typeface="+mn-ea"/>
                <a:cs typeface="+mn-cs"/>
              </a:rPr>
              <a:t>toilet.</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err="1" smtClean="0">
                <a:solidFill>
                  <a:schemeClr val="tx1"/>
                </a:solidFill>
                <a:latin typeface="+mn-lt"/>
                <a:ea typeface="+mn-ea"/>
                <a:cs typeface="+mn-cs"/>
              </a:rPr>
              <a:t>Maliya’s</a:t>
            </a:r>
            <a:r>
              <a:rPr lang="en-GB" sz="1200" b="0" i="0" u="none" strike="noStrike" kern="1200" baseline="0" dirty="0" smtClean="0">
                <a:solidFill>
                  <a:schemeClr val="tx1"/>
                </a:solidFill>
                <a:latin typeface="+mn-lt"/>
                <a:ea typeface="+mn-ea"/>
                <a:cs typeface="+mn-cs"/>
              </a:rPr>
              <a:t> village is haunted by the lack of clean water. </a:t>
            </a:r>
            <a:r>
              <a:rPr lang="en-GB" sz="1200" b="0" i="0" kern="1200" dirty="0" smtClean="0">
                <a:solidFill>
                  <a:schemeClr val="tx1"/>
                </a:solidFill>
                <a:effectLst/>
                <a:latin typeface="+mn-lt"/>
                <a:ea typeface="+mn-ea"/>
                <a:cs typeface="+mn-cs"/>
              </a:rPr>
              <a:t>Shallow wells dry up quickly, and the only remaining water source is the river, where the water is dirty and unprotected. Having to use dirty water is hitting children in Malawi the hardest – more than 3,100 children under five die every year </a:t>
            </a:r>
          </a:p>
          <a:p>
            <a:r>
              <a:rPr lang="en-GB" sz="1200" b="0" i="0" kern="1200" dirty="0" smtClean="0">
                <a:solidFill>
                  <a:schemeClr val="tx1"/>
                </a:solidFill>
                <a:effectLst/>
                <a:latin typeface="+mn-lt"/>
                <a:ea typeface="+mn-ea"/>
                <a:cs typeface="+mn-cs"/>
              </a:rPr>
              <a:t>from diarrhoea. </a:t>
            </a:r>
          </a:p>
          <a:p>
            <a:endParaRPr lang="en-GB" sz="1200" b="0" i="0" kern="1200" dirty="0" smtClean="0">
              <a:solidFill>
                <a:schemeClr val="tx1"/>
              </a:solidFill>
              <a:effectLst/>
              <a:latin typeface="+mn-lt"/>
              <a:ea typeface="+mn-ea"/>
              <a:cs typeface="+mn-cs"/>
            </a:endParaRPr>
          </a:p>
          <a:p>
            <a:r>
              <a:rPr lang="en-GB" sz="1200" b="0" i="0" u="none" strike="noStrike" kern="1200" baseline="0" dirty="0" smtClean="0">
                <a:solidFill>
                  <a:schemeClr val="tx1"/>
                </a:solidFill>
                <a:latin typeface="+mn-lt"/>
                <a:ea typeface="+mn-ea"/>
                <a:cs typeface="+mn-cs"/>
              </a:rPr>
              <a:t>WaterAid is working to help reach every community with water, toilets and hygiene. </a:t>
            </a:r>
            <a:endParaRPr lang="en-GB"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AD751AE-7ABC-314D-AFAD-47B860ED6FFE}" type="slidenum">
              <a:rPr lang="en-US" smtClean="0"/>
              <a:pPr/>
              <a:t>5</a:t>
            </a:fld>
            <a:endParaRPr lang="en-US"/>
          </a:p>
        </p:txBody>
      </p:sp>
    </p:spTree>
    <p:extLst>
      <p:ext uri="{BB962C8B-B14F-4D97-AF65-F5344CB8AC3E}">
        <p14:creationId xmlns:p14="http://schemas.microsoft.com/office/powerpoint/2010/main" val="2244209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By giving up something and donating</a:t>
            </a:r>
            <a:r>
              <a:rPr lang="en-GB" sz="1200" kern="1200" baseline="0" dirty="0">
                <a:solidFill>
                  <a:schemeClr val="tx1"/>
                </a:solidFill>
                <a:effectLst/>
                <a:latin typeface="+mn-lt"/>
                <a:ea typeface="+mn-ea"/>
                <a:cs typeface="+mn-cs"/>
              </a:rPr>
              <a:t> the money you save, you can help to </a:t>
            </a:r>
            <a:r>
              <a:rPr lang="en-GB" sz="1200" kern="1200" dirty="0">
                <a:solidFill>
                  <a:schemeClr val="tx1"/>
                </a:solidFill>
                <a:effectLst/>
                <a:latin typeface="+mn-lt"/>
                <a:ea typeface="+mn-ea"/>
                <a:cs typeface="+mn-cs"/>
              </a:rPr>
              <a:t>bring clean water to communities like </a:t>
            </a:r>
            <a:r>
              <a:rPr lang="en-GB" sz="1200" kern="1200" dirty="0" err="1">
                <a:solidFill>
                  <a:schemeClr val="tx1"/>
                </a:solidFill>
                <a:effectLst/>
                <a:latin typeface="+mn-lt"/>
                <a:ea typeface="+mn-ea"/>
                <a:cs typeface="+mn-cs"/>
              </a:rPr>
              <a:t>Maliya’s</a:t>
            </a:r>
            <a:r>
              <a:rPr lang="en-GB" sz="1200" kern="1200" dirty="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By filling jars of change,</a:t>
            </a:r>
            <a:r>
              <a:rPr lang="en-GB" sz="1200" kern="1200" baseline="0" dirty="0" smtClean="0">
                <a:solidFill>
                  <a:schemeClr val="tx1"/>
                </a:solidFill>
                <a:effectLst/>
                <a:latin typeface="+mn-lt"/>
                <a:ea typeface="+mn-ea"/>
                <a:cs typeface="+mn-cs"/>
              </a:rPr>
              <a:t> you will help </a:t>
            </a:r>
            <a:r>
              <a:rPr lang="en-GB" sz="1200" kern="1200" dirty="0" smtClean="0">
                <a:solidFill>
                  <a:schemeClr val="tx1"/>
                </a:solidFill>
                <a:effectLst/>
                <a:latin typeface="+mn-lt"/>
                <a:ea typeface="+mn-ea"/>
                <a:cs typeface="+mn-cs"/>
              </a:rPr>
              <a:t>ensure </a:t>
            </a:r>
            <a:r>
              <a:rPr lang="en-GB" sz="1200" kern="1200" dirty="0">
                <a:solidFill>
                  <a:schemeClr val="tx1"/>
                </a:solidFill>
                <a:effectLst/>
                <a:latin typeface="+mn-lt"/>
                <a:ea typeface="+mn-ea"/>
                <a:cs typeface="+mn-cs"/>
              </a:rPr>
              <a:t>that children have the opportunity to learn and reach their potential.</a:t>
            </a:r>
            <a:r>
              <a:rPr lang="en-GB" sz="1200" kern="1200" baseline="0" dirty="0">
                <a:solidFill>
                  <a:schemeClr val="tx1"/>
                </a:solidFill>
                <a:effectLst/>
                <a:latin typeface="+mn-lt"/>
                <a:ea typeface="+mn-ea"/>
                <a:cs typeface="+mn-cs"/>
              </a:rPr>
              <a:t> </a:t>
            </a:r>
          </a:p>
          <a:p>
            <a:pPr marL="0" indent="0">
              <a:buFontTx/>
              <a:buNone/>
            </a:pPr>
            <a:endParaRPr lang="en-GB" sz="1200" b="0" i="0" u="none" strike="noStrike" kern="1200" baseline="0" dirty="0" smtClean="0">
              <a:solidFill>
                <a:schemeClr val="tx1"/>
              </a:solidFill>
              <a:effectLst/>
              <a:latin typeface="+mn-lt"/>
              <a:ea typeface="+mn-ea"/>
              <a:cs typeface="+mn-cs"/>
            </a:endParaRPr>
          </a:p>
          <a:p>
            <a:pPr marL="0" indent="0">
              <a:buFontTx/>
              <a:buNone/>
            </a:pPr>
            <a:r>
              <a:rPr lang="en-GB" sz="1200" b="0" i="0" u="none" strike="noStrike" kern="1200" baseline="0" dirty="0" smtClean="0">
                <a:solidFill>
                  <a:schemeClr val="tx1"/>
                </a:solidFill>
                <a:effectLst/>
                <a:latin typeface="+mn-lt"/>
                <a:ea typeface="+mn-ea"/>
                <a:cs typeface="+mn-cs"/>
              </a:rPr>
              <a:t>Why not give a twist to your Jars of Change fundraising?</a:t>
            </a:r>
          </a:p>
          <a:p>
            <a:pPr marL="0" indent="0">
              <a:buFontTx/>
              <a:buNone/>
            </a:pPr>
            <a:r>
              <a:rPr lang="en-GB" sz="1200" b="0" i="0" u="none" strike="noStrike" kern="1200" baseline="0" dirty="0" smtClean="0">
                <a:solidFill>
                  <a:schemeClr val="tx1"/>
                </a:solidFill>
                <a:latin typeface="+mn-lt"/>
                <a:ea typeface="+mn-ea"/>
                <a:cs typeface="+mn-cs"/>
              </a:rPr>
              <a:t>- Instead of giving something up, find a new habit you start sticking to. You can commit to having showers instead of baths to save water, to having healthy meals, or to surprising a friend or loved one for no reason. Pop some small change in your jar every time you do it.</a:t>
            </a:r>
          </a:p>
          <a:p>
            <a:pPr marL="0" indent="0" algn="l" defTabSz="457200" rtl="0" eaLnBrk="1" latinLnBrk="0" hangingPunct="1">
              <a:buFontTx/>
              <a:buNone/>
            </a:pPr>
            <a:r>
              <a:rPr lang="en-GB" sz="1200" b="0" i="0" u="none" strike="noStrike" kern="1200" baseline="0" dirty="0" smtClean="0">
                <a:solidFill>
                  <a:schemeClr val="tx1"/>
                </a:solidFill>
                <a:latin typeface="+mn-lt"/>
                <a:ea typeface="+mn-ea"/>
                <a:cs typeface="+mn-cs"/>
              </a:rPr>
              <a:t>- Together with your family, write down something each day that you are grateful for and put the notes in your jar along with some spare change. At the end of Lent, reflect on all the things you and your family can be grateful for.</a:t>
            </a:r>
          </a:p>
          <a:p>
            <a:r>
              <a:rPr lang="en-GB" sz="1200" kern="1200" dirty="0">
                <a:solidFill>
                  <a:schemeClr val="tx1"/>
                </a:solidFill>
                <a:effectLst/>
                <a:latin typeface="+mn-lt"/>
                <a:ea typeface="+mn-ea"/>
                <a:cs typeface="+mn-cs"/>
              </a:rPr>
              <a:t> </a:t>
            </a:r>
          </a:p>
          <a:p>
            <a:r>
              <a:rPr lang="en-GB" sz="1200" kern="1200" baseline="0" dirty="0" smtClean="0">
                <a:solidFill>
                  <a:schemeClr val="tx1"/>
                </a:solidFill>
                <a:effectLst/>
                <a:latin typeface="+mn-lt"/>
                <a:ea typeface="+mn-ea"/>
                <a:cs typeface="+mn-cs"/>
              </a:rPr>
              <a:t>You’ll find more fundraising ideas on our website: https://www.wateraid.org/uk/get-involved/fundraising/fundraising-ideas-for-schools</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 </a:t>
            </a:r>
            <a:endParaRPr lang="en-GB" sz="1200" kern="1200" baseline="0" dirty="0">
              <a:solidFill>
                <a:schemeClr val="tx1"/>
              </a:solidFill>
              <a:effectLst/>
              <a:latin typeface="+mn-lt"/>
              <a:ea typeface="+mn-ea"/>
              <a:cs typeface="+mn-cs"/>
            </a:endParaRPr>
          </a:p>
          <a:p>
            <a:endParaRPr lang="en-GB"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AD751AE-7ABC-314D-AFAD-47B860ED6FFE}" type="slidenum">
              <a:rPr lang="en-US" smtClean="0"/>
              <a:pPr/>
              <a:t>6</a:t>
            </a:fld>
            <a:endParaRPr lang="en-US"/>
          </a:p>
        </p:txBody>
      </p:sp>
    </p:spTree>
    <p:extLst>
      <p:ext uri="{BB962C8B-B14F-4D97-AF65-F5344CB8AC3E}">
        <p14:creationId xmlns:p14="http://schemas.microsoft.com/office/powerpoint/2010/main" val="17906659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AD751AE-7ABC-314D-AFAD-47B860ED6FFE}" type="slidenum">
              <a:rPr lang="en-US" smtClean="0"/>
              <a:pPr/>
              <a:t>7</a:t>
            </a:fld>
            <a:endParaRPr lang="en-US"/>
          </a:p>
        </p:txBody>
      </p:sp>
    </p:spTree>
    <p:extLst>
      <p:ext uri="{BB962C8B-B14F-4D97-AF65-F5344CB8AC3E}">
        <p14:creationId xmlns:p14="http://schemas.microsoft.com/office/powerpoint/2010/main" val="3128482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lide Title">
    <p:spTree>
      <p:nvGrpSpPr>
        <p:cNvPr id="1" name=""/>
        <p:cNvGrpSpPr/>
        <p:nvPr/>
      </p:nvGrpSpPr>
      <p:grpSpPr>
        <a:xfrm>
          <a:off x="0" y="0"/>
          <a:ext cx="0" cy="0"/>
          <a:chOff x="0" y="0"/>
          <a:chExt cx="0" cy="0"/>
        </a:xfrm>
      </p:grpSpPr>
      <p:sp>
        <p:nvSpPr>
          <p:cNvPr id="2" name="Rounded Rectangle 1"/>
          <p:cNvSpPr/>
          <p:nvPr userDrawn="1"/>
        </p:nvSpPr>
        <p:spPr>
          <a:xfrm>
            <a:off x="360359" y="360364"/>
            <a:ext cx="4194000" cy="4190636"/>
          </a:xfrm>
          <a:prstGeom prst="roundRect">
            <a:avLst>
              <a:gd name="adj" fmla="val 142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1"/>
              </a:solidFill>
            </a:endParaRPr>
          </a:p>
        </p:txBody>
      </p:sp>
      <p:sp>
        <p:nvSpPr>
          <p:cNvPr id="13" name="Title 8"/>
          <p:cNvSpPr>
            <a:spLocks noGrp="1"/>
          </p:cNvSpPr>
          <p:nvPr>
            <p:ph type="title" hasCustomPrompt="1"/>
          </p:nvPr>
        </p:nvSpPr>
        <p:spPr>
          <a:xfrm>
            <a:off x="554227" y="472325"/>
            <a:ext cx="3766134"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Presentation title</a:t>
            </a:r>
          </a:p>
        </p:txBody>
      </p:sp>
      <p:sp>
        <p:nvSpPr>
          <p:cNvPr id="11" name="Text Placeholder 29"/>
          <p:cNvSpPr>
            <a:spLocks noGrp="1"/>
          </p:cNvSpPr>
          <p:nvPr>
            <p:ph type="body" sz="quarter" idx="11" hasCustomPrompt="1"/>
          </p:nvPr>
        </p:nvSpPr>
        <p:spPr>
          <a:xfrm>
            <a:off x="564886" y="3348775"/>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a:t>Name Surname</a:t>
            </a:r>
          </a:p>
        </p:txBody>
      </p:sp>
      <p:sp>
        <p:nvSpPr>
          <p:cNvPr id="15" name="Picture Placeholder 14"/>
          <p:cNvSpPr>
            <a:spLocks noGrp="1"/>
          </p:cNvSpPr>
          <p:nvPr>
            <p:ph type="pic" sz="quarter" idx="12" hasCustomPrompt="1"/>
          </p:nvPr>
        </p:nvSpPr>
        <p:spPr>
          <a:xfrm>
            <a:off x="4617508" y="360363"/>
            <a:ext cx="3124800" cy="4190400"/>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dirty="0"/>
              <a:t>Click icon to add picture</a:t>
            </a:r>
          </a:p>
        </p:txBody>
      </p:sp>
      <p:sp>
        <p:nvSpPr>
          <p:cNvPr id="39" name="Text Placeholder 29"/>
          <p:cNvSpPr>
            <a:spLocks noGrp="1"/>
          </p:cNvSpPr>
          <p:nvPr>
            <p:ph type="body" sz="quarter" idx="13" hasCustomPrompt="1"/>
          </p:nvPr>
        </p:nvSpPr>
        <p:spPr>
          <a:xfrm>
            <a:off x="564886" y="4124214"/>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err="1"/>
              <a:t>dd</a:t>
            </a:r>
            <a:r>
              <a:rPr lang="en-GB" noProof="0" dirty="0"/>
              <a:t>/mm/</a:t>
            </a:r>
            <a:r>
              <a:rPr lang="en-GB" noProof="0" dirty="0" err="1"/>
              <a:t>yyyy</a:t>
            </a:r>
            <a:endParaRPr lang="en-GB" noProof="0" dirty="0"/>
          </a:p>
        </p:txBody>
      </p:sp>
      <p:sp>
        <p:nvSpPr>
          <p:cNvPr id="42" name="Text Placeholder 29"/>
          <p:cNvSpPr>
            <a:spLocks noGrp="1"/>
          </p:cNvSpPr>
          <p:nvPr>
            <p:ph type="body" sz="quarter" idx="14" hasCustomPrompt="1"/>
          </p:nvPr>
        </p:nvSpPr>
        <p:spPr>
          <a:xfrm>
            <a:off x="564886" y="3609702"/>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a:t>Job title/team</a:t>
            </a:r>
          </a:p>
        </p:txBody>
      </p:sp>
      <p:pic>
        <p:nvPicPr>
          <p:cNvPr id="5" name="Picture 4" descr="WA LOGO_RGB_DRK.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804230" y="4611689"/>
            <a:ext cx="990000" cy="205765"/>
          </a:xfrm>
          <a:prstGeom prst="rect">
            <a:avLst/>
          </a:prstGeom>
        </p:spPr>
      </p:pic>
      <p:sp>
        <p:nvSpPr>
          <p:cNvPr id="4" name="Picture Placeholder 3"/>
          <p:cNvSpPr>
            <a:spLocks noGrp="1"/>
          </p:cNvSpPr>
          <p:nvPr>
            <p:ph type="pic" sz="quarter" idx="15" hasCustomPrompt="1"/>
          </p:nvPr>
        </p:nvSpPr>
        <p:spPr>
          <a:xfrm>
            <a:off x="7804150" y="360363"/>
            <a:ext cx="990600" cy="2071687"/>
          </a:xfrm>
          <a:prstGeom prst="rect">
            <a:avLst/>
          </a:prstGeom>
        </p:spPr>
        <p:txBody>
          <a:bodyPr vert="horz"/>
          <a:lstStyle>
            <a:lvl1pPr marL="0" indent="0" algn="ctr">
              <a:buFontTx/>
              <a:buNone/>
              <a:defRPr sz="1000"/>
            </a:lvl1pPr>
          </a:lstStyle>
          <a:p>
            <a:r>
              <a:rPr lang="en-US" dirty="0"/>
              <a:t>Click to add Three Symbol</a:t>
            </a:r>
          </a:p>
        </p:txBody>
      </p:sp>
    </p:spTree>
    <p:extLst>
      <p:ext uri="{BB962C8B-B14F-4D97-AF65-F5344CB8AC3E}">
        <p14:creationId xmlns:p14="http://schemas.microsoft.com/office/powerpoint/2010/main" val="617011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vider Inspiring Teal">
    <p:spTree>
      <p:nvGrpSpPr>
        <p:cNvPr id="1" name=""/>
        <p:cNvGrpSpPr/>
        <p:nvPr/>
      </p:nvGrpSpPr>
      <p:grpSpPr>
        <a:xfrm>
          <a:off x="0" y="0"/>
          <a:ext cx="0" cy="0"/>
          <a:chOff x="0" y="0"/>
          <a:chExt cx="0" cy="0"/>
        </a:xfrm>
      </p:grpSpPr>
      <p:sp>
        <p:nvSpPr>
          <p:cNvPr id="5" name="Picture Placeholder 14"/>
          <p:cNvSpPr>
            <a:spLocks noGrp="1"/>
          </p:cNvSpPr>
          <p:nvPr>
            <p:ph type="pic" sz="quarter" idx="12" hasCustomPrompt="1"/>
          </p:nvPr>
        </p:nvSpPr>
        <p:spPr>
          <a:xfrm>
            <a:off x="360000" y="360000"/>
            <a:ext cx="8424000" cy="4428000"/>
          </a:xfrm>
          <a:prstGeom prst="roundRect">
            <a:avLst>
              <a:gd name="adj" fmla="val 1457"/>
            </a:avLst>
          </a:prstGeom>
          <a:solidFill>
            <a:srgbClr val="007D8A"/>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r>
              <a:rPr lang="en-GB" noProof="0" dirty="0"/>
              <a:t>Click BOX to change colour</a:t>
            </a:r>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4" name="Picture Placeholder 3"/>
          <p:cNvSpPr>
            <a:spLocks noGrp="1"/>
          </p:cNvSpPr>
          <p:nvPr>
            <p:ph type="pic" sz="quarter" idx="10" hasCustomPrompt="1"/>
          </p:nvPr>
        </p:nvSpPr>
        <p:spPr>
          <a:xfrm>
            <a:off x="7596363" y="3575050"/>
            <a:ext cx="1008000" cy="1029599"/>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3103603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Divider Dynamic Pink">
    <p:spTree>
      <p:nvGrpSpPr>
        <p:cNvPr id="1" name=""/>
        <p:cNvGrpSpPr/>
        <p:nvPr/>
      </p:nvGrpSpPr>
      <p:grpSpPr>
        <a:xfrm>
          <a:off x="0" y="0"/>
          <a:ext cx="0" cy="0"/>
          <a:chOff x="0" y="0"/>
          <a:chExt cx="0" cy="0"/>
        </a:xfrm>
      </p:grpSpPr>
      <p:sp>
        <p:nvSpPr>
          <p:cNvPr id="6" name="Picture Placeholder 14"/>
          <p:cNvSpPr>
            <a:spLocks noGrp="1"/>
          </p:cNvSpPr>
          <p:nvPr>
            <p:ph type="pic" sz="quarter" idx="13" hasCustomPrompt="1"/>
          </p:nvPr>
        </p:nvSpPr>
        <p:spPr>
          <a:xfrm>
            <a:off x="360000" y="360000"/>
            <a:ext cx="8424000" cy="4428000"/>
          </a:xfrm>
          <a:prstGeom prst="roundRect">
            <a:avLst>
              <a:gd name="adj" fmla="val 1457"/>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r>
              <a:rPr lang="en-GB" noProof="0" dirty="0"/>
              <a:t>Click BOX to change colour</a:t>
            </a:r>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4" name="Picture Placeholder 3"/>
          <p:cNvSpPr>
            <a:spLocks noGrp="1"/>
          </p:cNvSpPr>
          <p:nvPr>
            <p:ph type="pic" sz="quarter" idx="10" hasCustomPrompt="1"/>
          </p:nvPr>
        </p:nvSpPr>
        <p:spPr>
          <a:xfrm>
            <a:off x="7596363" y="3575050"/>
            <a:ext cx="1008000" cy="1029599"/>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9616246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Bold Purple">
    <p:spTree>
      <p:nvGrpSpPr>
        <p:cNvPr id="1" name=""/>
        <p:cNvGrpSpPr/>
        <p:nvPr/>
      </p:nvGrpSpPr>
      <p:grpSpPr>
        <a:xfrm>
          <a:off x="0" y="0"/>
          <a:ext cx="0" cy="0"/>
          <a:chOff x="0" y="0"/>
          <a:chExt cx="0" cy="0"/>
        </a:xfrm>
      </p:grpSpPr>
      <p:sp>
        <p:nvSpPr>
          <p:cNvPr id="7" name="Picture Placeholder 14"/>
          <p:cNvSpPr>
            <a:spLocks noGrp="1"/>
          </p:cNvSpPr>
          <p:nvPr>
            <p:ph type="pic" sz="quarter" idx="13" hasCustomPrompt="1"/>
          </p:nvPr>
        </p:nvSpPr>
        <p:spPr>
          <a:xfrm>
            <a:off x="360000" y="360000"/>
            <a:ext cx="8424000" cy="4428000"/>
          </a:xfrm>
          <a:prstGeom prst="roundRect">
            <a:avLst>
              <a:gd name="adj" fmla="val 1457"/>
            </a:avLst>
          </a:prstGeom>
          <a:solidFill>
            <a:srgbClr val="9E007E"/>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r>
              <a:rPr lang="en-GB" noProof="0" dirty="0"/>
              <a:t>Click BOX to change colour</a:t>
            </a:r>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4" name="Picture Placeholder 3"/>
          <p:cNvSpPr>
            <a:spLocks noGrp="1"/>
          </p:cNvSpPr>
          <p:nvPr>
            <p:ph type="pic" sz="quarter" idx="10" hasCustomPrompt="1"/>
          </p:nvPr>
        </p:nvSpPr>
        <p:spPr>
          <a:xfrm>
            <a:off x="7596363" y="3575050"/>
            <a:ext cx="1008000" cy="1029599"/>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15937579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ivider Vitality Red">
    <p:spTree>
      <p:nvGrpSpPr>
        <p:cNvPr id="1" name=""/>
        <p:cNvGrpSpPr/>
        <p:nvPr/>
      </p:nvGrpSpPr>
      <p:grpSpPr>
        <a:xfrm>
          <a:off x="0" y="0"/>
          <a:ext cx="0" cy="0"/>
          <a:chOff x="0" y="0"/>
          <a:chExt cx="0" cy="0"/>
        </a:xfrm>
      </p:grpSpPr>
      <p:sp>
        <p:nvSpPr>
          <p:cNvPr id="6" name="Picture Placeholder 14"/>
          <p:cNvSpPr>
            <a:spLocks noGrp="1"/>
          </p:cNvSpPr>
          <p:nvPr>
            <p:ph type="pic" sz="quarter" idx="13" hasCustomPrompt="1"/>
          </p:nvPr>
        </p:nvSpPr>
        <p:spPr>
          <a:xfrm>
            <a:off x="360000" y="360000"/>
            <a:ext cx="8424000" cy="4428000"/>
          </a:xfrm>
          <a:prstGeom prst="roundRect">
            <a:avLst>
              <a:gd name="adj" fmla="val 1457"/>
            </a:avLst>
          </a:prstGeom>
          <a:solidFill>
            <a:srgbClr val="C63527"/>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r>
              <a:rPr lang="en-GB" noProof="0" dirty="0"/>
              <a:t>Click BOX to change colour</a:t>
            </a:r>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4" name="Picture Placeholder 3"/>
          <p:cNvSpPr>
            <a:spLocks noGrp="1"/>
          </p:cNvSpPr>
          <p:nvPr>
            <p:ph type="pic" sz="quarter" idx="10" hasCustomPrompt="1"/>
          </p:nvPr>
        </p:nvSpPr>
        <p:spPr>
          <a:xfrm>
            <a:off x="7596363" y="3575050"/>
            <a:ext cx="1008000" cy="1029599"/>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6367757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 Strong Chestnut">
    <p:spTree>
      <p:nvGrpSpPr>
        <p:cNvPr id="1" name=""/>
        <p:cNvGrpSpPr/>
        <p:nvPr/>
      </p:nvGrpSpPr>
      <p:grpSpPr>
        <a:xfrm>
          <a:off x="0" y="0"/>
          <a:ext cx="0" cy="0"/>
          <a:chOff x="0" y="0"/>
          <a:chExt cx="0" cy="0"/>
        </a:xfrm>
      </p:grpSpPr>
      <p:sp>
        <p:nvSpPr>
          <p:cNvPr id="5" name="Picture Placeholder 14"/>
          <p:cNvSpPr>
            <a:spLocks noGrp="1"/>
          </p:cNvSpPr>
          <p:nvPr>
            <p:ph type="pic" sz="quarter" idx="12" hasCustomPrompt="1"/>
          </p:nvPr>
        </p:nvSpPr>
        <p:spPr>
          <a:xfrm>
            <a:off x="360000" y="360000"/>
            <a:ext cx="8424000" cy="4428000"/>
          </a:xfrm>
          <a:prstGeom prst="roundRect">
            <a:avLst>
              <a:gd name="adj" fmla="val 1457"/>
            </a:avLst>
          </a:prstGeom>
          <a:solidFill>
            <a:srgbClr val="85431E"/>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marR="0" indent="0" algn="ctr" defTabSz="457200" rtl="0" eaLnBrk="1" fontAlgn="auto" latinLnBrk="0" hangingPunct="1">
              <a:lnSpc>
                <a:spcPct val="100000"/>
              </a:lnSpc>
              <a:spcBef>
                <a:spcPct val="20000"/>
              </a:spcBef>
              <a:spcAft>
                <a:spcPts val="0"/>
              </a:spcAft>
              <a:buClrTx/>
              <a:buSzTx/>
              <a:buFontTx/>
              <a:buNone/>
              <a:tabLst/>
              <a:defRPr lang="en-GB" sz="1200" noProof="0">
                <a:solidFill>
                  <a:srgbClr val="FFFFFF"/>
                </a:solidFill>
              </a:defRPr>
            </a:lvl1pPr>
          </a:lstStyle>
          <a:p>
            <a:pPr marL="0" lvl="0" algn="ctr"/>
            <a:r>
              <a:rPr lang="en-GB" noProof="0" dirty="0"/>
              <a:t>Click BOX to change colour</a:t>
            </a:r>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4" name="Picture Placeholder 3"/>
          <p:cNvSpPr>
            <a:spLocks noGrp="1"/>
          </p:cNvSpPr>
          <p:nvPr>
            <p:ph type="pic" sz="quarter" idx="10" hasCustomPrompt="1"/>
          </p:nvPr>
        </p:nvSpPr>
        <p:spPr>
          <a:xfrm>
            <a:off x="7596363" y="3575050"/>
            <a:ext cx="1008000" cy="1029599"/>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19761850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ock Contents List">
    <p:spTree>
      <p:nvGrpSpPr>
        <p:cNvPr id="1" name=""/>
        <p:cNvGrpSpPr/>
        <p:nvPr/>
      </p:nvGrpSpPr>
      <p:grpSpPr>
        <a:xfrm>
          <a:off x="0" y="0"/>
          <a:ext cx="0" cy="0"/>
          <a:chOff x="0" y="0"/>
          <a:chExt cx="0" cy="0"/>
        </a:xfrm>
      </p:grpSpPr>
      <p:sp>
        <p:nvSpPr>
          <p:cNvPr id="39" name="Picture Placeholder 14"/>
          <p:cNvSpPr>
            <a:spLocks noGrp="1"/>
          </p:cNvSpPr>
          <p:nvPr>
            <p:ph type="pic" sz="quarter" idx="63" hasCustomPrompt="1"/>
          </p:nvPr>
        </p:nvSpPr>
        <p:spPr>
          <a:xfrm>
            <a:off x="4614068" y="1425325"/>
            <a:ext cx="2062640" cy="1000800"/>
          </a:xfrm>
          <a:prstGeom prst="roundRect">
            <a:avLst>
              <a:gd name="adj" fmla="val 6016"/>
            </a:avLst>
          </a:prstGeom>
          <a:noFill/>
        </p:spPr>
        <p:txBody>
          <a:bodyPr vert="horz" anchor="b"/>
          <a:lstStyle>
            <a:lvl1pPr marL="0" indent="0" algn="l">
              <a:buFontTx/>
              <a:buNone/>
              <a:defRPr sz="800" b="0">
                <a:solidFill>
                  <a:schemeClr val="tx1"/>
                </a:solidFill>
                <a:latin typeface="+mj-lt"/>
              </a:defRPr>
            </a:lvl1pPr>
          </a:lstStyle>
          <a:p>
            <a:r>
              <a:rPr lang="en-GB" noProof="0" dirty="0"/>
              <a:t>Click to add colour</a:t>
            </a:r>
          </a:p>
        </p:txBody>
      </p:sp>
      <p:sp>
        <p:nvSpPr>
          <p:cNvPr id="40" name="Picture Placeholder 14"/>
          <p:cNvSpPr>
            <a:spLocks noGrp="1"/>
          </p:cNvSpPr>
          <p:nvPr>
            <p:ph type="pic" sz="quarter" idx="64" hasCustomPrompt="1"/>
          </p:nvPr>
        </p:nvSpPr>
        <p:spPr>
          <a:xfrm>
            <a:off x="4614068" y="2487042"/>
            <a:ext cx="2062640" cy="1000800"/>
          </a:xfrm>
          <a:prstGeom prst="roundRect">
            <a:avLst>
              <a:gd name="adj" fmla="val 6016"/>
            </a:avLst>
          </a:prstGeom>
          <a:noFill/>
        </p:spPr>
        <p:txBody>
          <a:bodyPr vert="horz" anchor="b"/>
          <a:lstStyle>
            <a:lvl1pPr marL="0" indent="0" algn="l">
              <a:buFontTx/>
              <a:buNone/>
              <a:defRPr sz="800" b="0">
                <a:solidFill>
                  <a:schemeClr val="tx1"/>
                </a:solidFill>
                <a:latin typeface="+mj-lt"/>
              </a:defRPr>
            </a:lvl1pPr>
          </a:lstStyle>
          <a:p>
            <a:r>
              <a:rPr lang="en-GB" noProof="0" dirty="0"/>
              <a:t>Click to add colour</a:t>
            </a:r>
          </a:p>
        </p:txBody>
      </p:sp>
      <p:sp>
        <p:nvSpPr>
          <p:cNvPr id="32" name="Picture Placeholder 14"/>
          <p:cNvSpPr>
            <a:spLocks noGrp="1"/>
          </p:cNvSpPr>
          <p:nvPr>
            <p:ph type="pic" sz="quarter" idx="56" hasCustomPrompt="1"/>
          </p:nvPr>
        </p:nvSpPr>
        <p:spPr>
          <a:xfrm>
            <a:off x="4614171" y="3544937"/>
            <a:ext cx="2062640" cy="1000800"/>
          </a:xfrm>
          <a:prstGeom prst="roundRect">
            <a:avLst>
              <a:gd name="adj" fmla="val 6016"/>
            </a:avLst>
          </a:prstGeom>
          <a:noFill/>
        </p:spPr>
        <p:txBody>
          <a:bodyPr vert="horz" anchor="b"/>
          <a:lstStyle>
            <a:lvl1pPr marL="0" indent="0" algn="l">
              <a:buFontTx/>
              <a:buNone/>
              <a:defRPr sz="800" b="0">
                <a:solidFill>
                  <a:schemeClr val="tx1"/>
                </a:solidFill>
                <a:latin typeface="+mj-lt"/>
              </a:defRPr>
            </a:lvl1pPr>
          </a:lstStyle>
          <a:p>
            <a:r>
              <a:rPr lang="en-GB" noProof="0" dirty="0"/>
              <a:t>Click to add colour</a:t>
            </a:r>
          </a:p>
        </p:txBody>
      </p:sp>
      <p:sp>
        <p:nvSpPr>
          <p:cNvPr id="22" name="Picture Placeholder 14"/>
          <p:cNvSpPr>
            <a:spLocks noGrp="1"/>
          </p:cNvSpPr>
          <p:nvPr>
            <p:ph type="pic" sz="quarter" idx="48" hasCustomPrompt="1"/>
          </p:nvPr>
        </p:nvSpPr>
        <p:spPr>
          <a:xfrm>
            <a:off x="1428031" y="1425325"/>
            <a:ext cx="2062640" cy="1000800"/>
          </a:xfrm>
          <a:prstGeom prst="roundRect">
            <a:avLst>
              <a:gd name="adj" fmla="val 6016"/>
            </a:avLst>
          </a:prstGeom>
          <a:noFill/>
        </p:spPr>
        <p:txBody>
          <a:bodyPr vert="horz" anchor="b"/>
          <a:lstStyle>
            <a:lvl1pPr marL="0" indent="0" algn="l">
              <a:buFontTx/>
              <a:buNone/>
              <a:defRPr sz="800" b="0">
                <a:solidFill>
                  <a:schemeClr val="tx1"/>
                </a:solidFill>
                <a:latin typeface="+mj-lt"/>
              </a:defRPr>
            </a:lvl1pPr>
          </a:lstStyle>
          <a:p>
            <a:r>
              <a:rPr lang="en-GB" noProof="0" dirty="0"/>
              <a:t>Click to add colour</a:t>
            </a:r>
          </a:p>
        </p:txBody>
      </p:sp>
      <p:sp>
        <p:nvSpPr>
          <p:cNvPr id="10" name="Title 8"/>
          <p:cNvSpPr>
            <a:spLocks noGrp="1"/>
          </p:cNvSpPr>
          <p:nvPr>
            <p:ph type="title" hasCustomPrompt="1"/>
          </p:nvPr>
        </p:nvSpPr>
        <p:spPr>
          <a:xfrm>
            <a:off x="344487" y="268288"/>
            <a:ext cx="4221163" cy="504000"/>
          </a:xfrm>
          <a:prstGeom prst="rect">
            <a:avLst/>
          </a:prstGeom>
        </p:spPr>
        <p:txBody>
          <a:bodyPr vert="horz" lIns="0" tIns="0" bIns="0" anchor="t"/>
          <a:lstStyle>
            <a:lvl1pPr algn="l">
              <a:lnSpc>
                <a:spcPct val="100000"/>
              </a:lnSpc>
              <a:defRPr sz="2400" b="1" baseline="0">
                <a:solidFill>
                  <a:schemeClr val="accent1"/>
                </a:solidFill>
                <a:latin typeface="Arial" pitchFamily="34" charset="0"/>
                <a:cs typeface="Arial" pitchFamily="34" charset="0"/>
              </a:defRPr>
            </a:lvl1pPr>
          </a:lstStyle>
          <a:p>
            <a:r>
              <a:rPr lang="en-GB" noProof="0" dirty="0"/>
              <a:t>Click to add contents title</a:t>
            </a:r>
          </a:p>
        </p:txBody>
      </p:sp>
      <p:sp>
        <p:nvSpPr>
          <p:cNvPr id="9" name="Picture Placeholder 14"/>
          <p:cNvSpPr>
            <a:spLocks noGrp="1"/>
          </p:cNvSpPr>
          <p:nvPr>
            <p:ph type="pic" sz="quarter" idx="29" hasCustomPrompt="1"/>
          </p:nvPr>
        </p:nvSpPr>
        <p:spPr>
          <a:xfrm>
            <a:off x="366710" y="1425325"/>
            <a:ext cx="1000800" cy="1000800"/>
          </a:xfrm>
          <a:prstGeom prst="roundRect">
            <a:avLst>
              <a:gd name="adj" fmla="val 6016"/>
            </a:avLst>
          </a:prstGeom>
          <a:noFill/>
        </p:spPr>
        <p:txBody>
          <a:bodyPr vert="horz" anchor="b"/>
          <a:lstStyle>
            <a:lvl1pPr marL="0" indent="0" algn="l">
              <a:buFontTx/>
              <a:buNone/>
              <a:defRPr sz="800" b="0">
                <a:solidFill>
                  <a:schemeClr val="tx1"/>
                </a:solidFill>
                <a:latin typeface="+mj-lt"/>
              </a:defRPr>
            </a:lvl1pPr>
          </a:lstStyle>
          <a:p>
            <a:r>
              <a:rPr lang="en-GB" noProof="0" dirty="0"/>
              <a:t>Click to add colour</a:t>
            </a:r>
          </a:p>
        </p:txBody>
      </p:sp>
      <p:sp>
        <p:nvSpPr>
          <p:cNvPr id="15" name="Picture Placeholder 14"/>
          <p:cNvSpPr>
            <a:spLocks noGrp="1"/>
          </p:cNvSpPr>
          <p:nvPr>
            <p:ph type="pic" sz="quarter" idx="41" hasCustomPrompt="1"/>
          </p:nvPr>
        </p:nvSpPr>
        <p:spPr>
          <a:xfrm>
            <a:off x="366710" y="2487042"/>
            <a:ext cx="1000800" cy="1000800"/>
          </a:xfrm>
          <a:prstGeom prst="roundRect">
            <a:avLst>
              <a:gd name="adj" fmla="val 6016"/>
            </a:avLst>
          </a:prstGeom>
          <a:noFill/>
        </p:spPr>
        <p:txBody>
          <a:bodyPr vert="horz" anchor="b"/>
          <a:lstStyle>
            <a:lvl1pPr marL="0" indent="0" algn="l">
              <a:buFontTx/>
              <a:buNone/>
              <a:defRPr sz="800" b="0">
                <a:solidFill>
                  <a:schemeClr val="tx1"/>
                </a:solidFill>
                <a:latin typeface="+mj-lt"/>
              </a:defRPr>
            </a:lvl1pPr>
          </a:lstStyle>
          <a:p>
            <a:r>
              <a:rPr lang="en-GB" noProof="0" dirty="0"/>
              <a:t>Click to add colour</a:t>
            </a:r>
          </a:p>
        </p:txBody>
      </p:sp>
      <p:sp>
        <p:nvSpPr>
          <p:cNvPr id="19" name="Picture Placeholder 14"/>
          <p:cNvSpPr>
            <a:spLocks noGrp="1"/>
          </p:cNvSpPr>
          <p:nvPr>
            <p:ph type="pic" sz="quarter" idx="45" hasCustomPrompt="1"/>
          </p:nvPr>
        </p:nvSpPr>
        <p:spPr>
          <a:xfrm>
            <a:off x="366710" y="3544937"/>
            <a:ext cx="1000800" cy="1000800"/>
          </a:xfrm>
          <a:prstGeom prst="roundRect">
            <a:avLst>
              <a:gd name="adj" fmla="val 6016"/>
            </a:avLst>
          </a:prstGeom>
          <a:noFill/>
        </p:spPr>
        <p:txBody>
          <a:bodyPr vert="horz" anchor="b"/>
          <a:lstStyle>
            <a:lvl1pPr marL="0" indent="0" algn="l">
              <a:buFontTx/>
              <a:buNone/>
              <a:defRPr sz="800" b="0">
                <a:solidFill>
                  <a:schemeClr val="tx1"/>
                </a:solidFill>
                <a:latin typeface="+mj-lt"/>
              </a:defRPr>
            </a:lvl1pPr>
          </a:lstStyle>
          <a:p>
            <a:r>
              <a:rPr lang="en-GB" noProof="0" dirty="0"/>
              <a:t>Click to add colour</a:t>
            </a:r>
          </a:p>
        </p:txBody>
      </p:sp>
      <p:sp>
        <p:nvSpPr>
          <p:cNvPr id="25" name="Picture Placeholder 14"/>
          <p:cNvSpPr>
            <a:spLocks noGrp="1"/>
          </p:cNvSpPr>
          <p:nvPr>
            <p:ph type="pic" sz="quarter" idx="49" hasCustomPrompt="1"/>
          </p:nvPr>
        </p:nvSpPr>
        <p:spPr>
          <a:xfrm>
            <a:off x="1428031" y="2487042"/>
            <a:ext cx="2062640" cy="1000800"/>
          </a:xfrm>
          <a:prstGeom prst="roundRect">
            <a:avLst>
              <a:gd name="adj" fmla="val 6016"/>
            </a:avLst>
          </a:prstGeom>
          <a:noFill/>
        </p:spPr>
        <p:txBody>
          <a:bodyPr vert="horz" anchor="b"/>
          <a:lstStyle>
            <a:lvl1pPr marL="0" indent="0" algn="l">
              <a:buFontTx/>
              <a:buNone/>
              <a:defRPr sz="800" b="0">
                <a:solidFill>
                  <a:schemeClr val="tx1"/>
                </a:solidFill>
                <a:latin typeface="+mj-lt"/>
              </a:defRPr>
            </a:lvl1pPr>
          </a:lstStyle>
          <a:p>
            <a:r>
              <a:rPr lang="en-GB" noProof="0" dirty="0"/>
              <a:t>Click to add colour</a:t>
            </a:r>
          </a:p>
        </p:txBody>
      </p:sp>
      <p:sp>
        <p:nvSpPr>
          <p:cNvPr id="27" name="Picture Placeholder 14"/>
          <p:cNvSpPr>
            <a:spLocks noGrp="1"/>
          </p:cNvSpPr>
          <p:nvPr>
            <p:ph type="pic" sz="quarter" idx="51" hasCustomPrompt="1"/>
          </p:nvPr>
        </p:nvSpPr>
        <p:spPr>
          <a:xfrm>
            <a:off x="1428031" y="3544937"/>
            <a:ext cx="2062640" cy="1000800"/>
          </a:xfrm>
          <a:prstGeom prst="roundRect">
            <a:avLst>
              <a:gd name="adj" fmla="val 6016"/>
            </a:avLst>
          </a:prstGeom>
          <a:noFill/>
        </p:spPr>
        <p:txBody>
          <a:bodyPr vert="horz" anchor="b"/>
          <a:lstStyle>
            <a:lvl1pPr marL="0" indent="0" algn="l">
              <a:buFontTx/>
              <a:buNone/>
              <a:defRPr sz="800" b="0">
                <a:solidFill>
                  <a:schemeClr val="tx1"/>
                </a:solidFill>
                <a:latin typeface="+mj-lt"/>
              </a:defRPr>
            </a:lvl1pPr>
          </a:lstStyle>
          <a:p>
            <a:r>
              <a:rPr lang="en-GB" noProof="0" dirty="0"/>
              <a:t>Click to add colour</a:t>
            </a:r>
          </a:p>
        </p:txBody>
      </p:sp>
      <p:sp>
        <p:nvSpPr>
          <p:cNvPr id="29" name="Picture Placeholder 14"/>
          <p:cNvSpPr>
            <a:spLocks noGrp="1"/>
          </p:cNvSpPr>
          <p:nvPr>
            <p:ph type="pic" sz="quarter" idx="53" hasCustomPrompt="1"/>
          </p:nvPr>
        </p:nvSpPr>
        <p:spPr>
          <a:xfrm>
            <a:off x="3552850" y="1425325"/>
            <a:ext cx="1000800" cy="1000800"/>
          </a:xfrm>
          <a:prstGeom prst="roundRect">
            <a:avLst>
              <a:gd name="adj" fmla="val 6016"/>
            </a:avLst>
          </a:prstGeom>
          <a:noFill/>
        </p:spPr>
        <p:txBody>
          <a:bodyPr vert="horz" anchor="b"/>
          <a:lstStyle>
            <a:lvl1pPr marL="0" indent="0" algn="l">
              <a:buFontTx/>
              <a:buNone/>
              <a:defRPr sz="800" b="0">
                <a:solidFill>
                  <a:schemeClr val="tx1"/>
                </a:solidFill>
                <a:latin typeface="+mj-lt"/>
              </a:defRPr>
            </a:lvl1pPr>
          </a:lstStyle>
          <a:p>
            <a:r>
              <a:rPr lang="en-GB" noProof="0" dirty="0"/>
              <a:t>Click to add colour</a:t>
            </a:r>
          </a:p>
        </p:txBody>
      </p:sp>
      <p:sp>
        <p:nvSpPr>
          <p:cNvPr id="30" name="Picture Placeholder 14"/>
          <p:cNvSpPr>
            <a:spLocks noGrp="1"/>
          </p:cNvSpPr>
          <p:nvPr>
            <p:ph type="pic" sz="quarter" idx="54" hasCustomPrompt="1"/>
          </p:nvPr>
        </p:nvSpPr>
        <p:spPr>
          <a:xfrm>
            <a:off x="3552850" y="2487042"/>
            <a:ext cx="1000800" cy="1000800"/>
          </a:xfrm>
          <a:prstGeom prst="roundRect">
            <a:avLst>
              <a:gd name="adj" fmla="val 6016"/>
            </a:avLst>
          </a:prstGeom>
          <a:noFill/>
        </p:spPr>
        <p:txBody>
          <a:bodyPr vert="horz" anchor="b"/>
          <a:lstStyle>
            <a:lvl1pPr marL="0" indent="0" algn="l">
              <a:buFontTx/>
              <a:buNone/>
              <a:defRPr sz="800" b="0">
                <a:solidFill>
                  <a:schemeClr val="tx1"/>
                </a:solidFill>
                <a:latin typeface="+mj-lt"/>
              </a:defRPr>
            </a:lvl1pPr>
          </a:lstStyle>
          <a:p>
            <a:r>
              <a:rPr lang="en-GB" noProof="0" dirty="0"/>
              <a:t>Click to add colour</a:t>
            </a:r>
          </a:p>
        </p:txBody>
      </p:sp>
      <p:sp>
        <p:nvSpPr>
          <p:cNvPr id="31" name="Picture Placeholder 14"/>
          <p:cNvSpPr>
            <a:spLocks noGrp="1"/>
          </p:cNvSpPr>
          <p:nvPr>
            <p:ph type="pic" sz="quarter" idx="55" hasCustomPrompt="1"/>
          </p:nvPr>
        </p:nvSpPr>
        <p:spPr>
          <a:xfrm>
            <a:off x="3552850" y="3544937"/>
            <a:ext cx="1000800" cy="1000800"/>
          </a:xfrm>
          <a:prstGeom prst="roundRect">
            <a:avLst>
              <a:gd name="adj" fmla="val 6016"/>
            </a:avLst>
          </a:prstGeom>
          <a:noFill/>
        </p:spPr>
        <p:txBody>
          <a:bodyPr vert="horz" anchor="b"/>
          <a:lstStyle>
            <a:lvl1pPr marL="0" indent="0" algn="l">
              <a:buFontTx/>
              <a:buNone/>
              <a:defRPr sz="800" b="0">
                <a:solidFill>
                  <a:schemeClr val="tx1"/>
                </a:solidFill>
                <a:latin typeface="+mj-lt"/>
              </a:defRPr>
            </a:lvl1pPr>
          </a:lstStyle>
          <a:p>
            <a:r>
              <a:rPr lang="en-GB" noProof="0" dirty="0"/>
              <a:t>Click to add colour</a:t>
            </a:r>
          </a:p>
        </p:txBody>
      </p:sp>
      <p:sp>
        <p:nvSpPr>
          <p:cNvPr id="11" name="Content Placeholder 2"/>
          <p:cNvSpPr>
            <a:spLocks noGrp="1"/>
          </p:cNvSpPr>
          <p:nvPr>
            <p:ph idx="25" hasCustomPrompt="1"/>
          </p:nvPr>
        </p:nvSpPr>
        <p:spPr>
          <a:xfrm>
            <a:off x="1429417" y="1425325"/>
            <a:ext cx="1872385" cy="644525"/>
          </a:xfrm>
          <a:prstGeom prst="rect">
            <a:avLst/>
          </a:prstGeom>
        </p:spPr>
        <p:txBody>
          <a:bodyPr lIns="108000" tIns="72000" rIns="72000" bIns="0"/>
          <a:lstStyle>
            <a:lvl1pPr marL="0" indent="0">
              <a:lnSpc>
                <a:spcPct val="100000"/>
              </a:lnSpc>
              <a:spcBef>
                <a:spcPts val="0"/>
              </a:spcBef>
              <a:buClr>
                <a:schemeClr val="accent1"/>
              </a:buClr>
              <a:buFontTx/>
              <a:buNone/>
              <a:defRPr sz="14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add contents</a:t>
            </a:r>
          </a:p>
        </p:txBody>
      </p:sp>
      <p:sp>
        <p:nvSpPr>
          <p:cNvPr id="3" name="Picture Placeholder 2"/>
          <p:cNvSpPr>
            <a:spLocks noGrp="1"/>
          </p:cNvSpPr>
          <p:nvPr>
            <p:ph type="pic" sz="quarter" idx="39" hasCustomPrompt="1"/>
          </p:nvPr>
        </p:nvSpPr>
        <p:spPr>
          <a:xfrm>
            <a:off x="861482" y="1503520"/>
            <a:ext cx="432000" cy="432000"/>
          </a:xfrm>
          <a:prstGeom prst="rect">
            <a:avLst/>
          </a:prstGeom>
        </p:spPr>
        <p:txBody>
          <a:bodyPr vert="horz" lIns="36000" tIns="36000" rIns="36000" bIns="36000" anchor="t"/>
          <a:lstStyle>
            <a:lvl1pPr marL="0" indent="0" algn="r">
              <a:buFont typeface="Arial"/>
              <a:buNone/>
              <a:defRPr sz="600"/>
            </a:lvl1pPr>
          </a:lstStyle>
          <a:p>
            <a:r>
              <a:rPr lang="en-US" dirty="0"/>
              <a:t>Click to add numeral </a:t>
            </a:r>
          </a:p>
        </p:txBody>
      </p:sp>
      <p:sp>
        <p:nvSpPr>
          <p:cNvPr id="17" name="Picture Placeholder 2"/>
          <p:cNvSpPr>
            <a:spLocks noGrp="1"/>
          </p:cNvSpPr>
          <p:nvPr>
            <p:ph type="pic" sz="quarter" idx="43" hasCustomPrompt="1"/>
          </p:nvPr>
        </p:nvSpPr>
        <p:spPr>
          <a:xfrm>
            <a:off x="861482" y="2565237"/>
            <a:ext cx="432000" cy="432000"/>
          </a:xfrm>
          <a:prstGeom prst="rect">
            <a:avLst/>
          </a:prstGeom>
        </p:spPr>
        <p:txBody>
          <a:bodyPr vert="horz" lIns="36000" tIns="36000" rIns="36000" bIns="36000" anchor="t"/>
          <a:lstStyle>
            <a:lvl1pPr marL="0" indent="0" algn="r">
              <a:buFont typeface="Arial"/>
              <a:buNone/>
              <a:defRPr sz="600"/>
            </a:lvl1pPr>
          </a:lstStyle>
          <a:p>
            <a:r>
              <a:rPr lang="en-US" dirty="0"/>
              <a:t>Click to add numeral </a:t>
            </a:r>
          </a:p>
        </p:txBody>
      </p:sp>
      <p:sp>
        <p:nvSpPr>
          <p:cNvPr id="21" name="Picture Placeholder 2"/>
          <p:cNvSpPr>
            <a:spLocks noGrp="1"/>
          </p:cNvSpPr>
          <p:nvPr>
            <p:ph type="pic" sz="quarter" idx="47" hasCustomPrompt="1"/>
          </p:nvPr>
        </p:nvSpPr>
        <p:spPr>
          <a:xfrm>
            <a:off x="861482" y="3623132"/>
            <a:ext cx="432000" cy="432000"/>
          </a:xfrm>
          <a:prstGeom prst="rect">
            <a:avLst/>
          </a:prstGeom>
        </p:spPr>
        <p:txBody>
          <a:bodyPr vert="horz" lIns="36000" tIns="36000" rIns="36000" bIns="36000" anchor="t"/>
          <a:lstStyle>
            <a:lvl1pPr marL="0" indent="0" algn="r">
              <a:buFont typeface="Arial"/>
              <a:buNone/>
              <a:defRPr sz="600"/>
            </a:lvl1pPr>
          </a:lstStyle>
          <a:p>
            <a:r>
              <a:rPr lang="en-US" dirty="0"/>
              <a:t>Click to add numeral </a:t>
            </a:r>
          </a:p>
        </p:txBody>
      </p:sp>
      <p:sp>
        <p:nvSpPr>
          <p:cNvPr id="26" name="Content Placeholder 2"/>
          <p:cNvSpPr>
            <a:spLocks noGrp="1"/>
          </p:cNvSpPr>
          <p:nvPr>
            <p:ph idx="50" hasCustomPrompt="1"/>
          </p:nvPr>
        </p:nvSpPr>
        <p:spPr>
          <a:xfrm>
            <a:off x="1429417" y="2487042"/>
            <a:ext cx="1872385" cy="644525"/>
          </a:xfrm>
          <a:prstGeom prst="rect">
            <a:avLst/>
          </a:prstGeom>
        </p:spPr>
        <p:txBody>
          <a:bodyPr lIns="108000" tIns="72000" rIns="72000" bIns="0"/>
          <a:lstStyle>
            <a:lvl1pPr marL="0" indent="0">
              <a:lnSpc>
                <a:spcPct val="100000"/>
              </a:lnSpc>
              <a:spcBef>
                <a:spcPts val="0"/>
              </a:spcBef>
              <a:buClr>
                <a:schemeClr val="accent1"/>
              </a:buClr>
              <a:buFontTx/>
              <a:buNone/>
              <a:defRPr sz="14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add contents</a:t>
            </a:r>
          </a:p>
        </p:txBody>
      </p:sp>
      <p:sp>
        <p:nvSpPr>
          <p:cNvPr id="28" name="Content Placeholder 2"/>
          <p:cNvSpPr>
            <a:spLocks noGrp="1"/>
          </p:cNvSpPr>
          <p:nvPr>
            <p:ph idx="52" hasCustomPrompt="1"/>
          </p:nvPr>
        </p:nvSpPr>
        <p:spPr>
          <a:xfrm>
            <a:off x="1429417" y="3544937"/>
            <a:ext cx="1872385" cy="644525"/>
          </a:xfrm>
          <a:prstGeom prst="rect">
            <a:avLst/>
          </a:prstGeom>
        </p:spPr>
        <p:txBody>
          <a:bodyPr lIns="108000" tIns="72000" rIns="72000" bIns="0"/>
          <a:lstStyle>
            <a:lvl1pPr marL="0" indent="0">
              <a:lnSpc>
                <a:spcPct val="100000"/>
              </a:lnSpc>
              <a:spcBef>
                <a:spcPts val="0"/>
              </a:spcBef>
              <a:buClr>
                <a:schemeClr val="accent1"/>
              </a:buClr>
              <a:buFontTx/>
              <a:buNone/>
              <a:defRPr sz="14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add contents</a:t>
            </a:r>
          </a:p>
        </p:txBody>
      </p:sp>
      <p:sp>
        <p:nvSpPr>
          <p:cNvPr id="33" name="Content Placeholder 2"/>
          <p:cNvSpPr>
            <a:spLocks noGrp="1"/>
          </p:cNvSpPr>
          <p:nvPr>
            <p:ph idx="57" hasCustomPrompt="1"/>
          </p:nvPr>
        </p:nvSpPr>
        <p:spPr>
          <a:xfrm>
            <a:off x="4615557" y="1425325"/>
            <a:ext cx="1872385" cy="644525"/>
          </a:xfrm>
          <a:prstGeom prst="rect">
            <a:avLst/>
          </a:prstGeom>
        </p:spPr>
        <p:txBody>
          <a:bodyPr lIns="108000" tIns="72000" rIns="72000" bIns="0"/>
          <a:lstStyle>
            <a:lvl1pPr marL="0" indent="0">
              <a:lnSpc>
                <a:spcPct val="100000"/>
              </a:lnSpc>
              <a:spcBef>
                <a:spcPts val="0"/>
              </a:spcBef>
              <a:buClr>
                <a:schemeClr val="accent1"/>
              </a:buClr>
              <a:buFontTx/>
              <a:buNone/>
              <a:defRPr sz="14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add contents</a:t>
            </a:r>
          </a:p>
        </p:txBody>
      </p:sp>
      <p:sp>
        <p:nvSpPr>
          <p:cNvPr id="34" name="Picture Placeholder 2"/>
          <p:cNvSpPr>
            <a:spLocks noGrp="1"/>
          </p:cNvSpPr>
          <p:nvPr>
            <p:ph type="pic" sz="quarter" idx="58" hasCustomPrompt="1"/>
          </p:nvPr>
        </p:nvSpPr>
        <p:spPr>
          <a:xfrm>
            <a:off x="4047622" y="1503520"/>
            <a:ext cx="432000" cy="432000"/>
          </a:xfrm>
          <a:prstGeom prst="rect">
            <a:avLst/>
          </a:prstGeom>
        </p:spPr>
        <p:txBody>
          <a:bodyPr vert="horz" lIns="36000" tIns="36000" rIns="36000" bIns="36000" anchor="t"/>
          <a:lstStyle>
            <a:lvl1pPr marL="0" indent="0" algn="r">
              <a:buFont typeface="Arial"/>
              <a:buNone/>
              <a:defRPr sz="600"/>
            </a:lvl1pPr>
          </a:lstStyle>
          <a:p>
            <a:r>
              <a:rPr lang="en-US" dirty="0"/>
              <a:t>Click to add numeral </a:t>
            </a:r>
          </a:p>
        </p:txBody>
      </p:sp>
      <p:sp>
        <p:nvSpPr>
          <p:cNvPr id="35" name="Picture Placeholder 2"/>
          <p:cNvSpPr>
            <a:spLocks noGrp="1"/>
          </p:cNvSpPr>
          <p:nvPr>
            <p:ph type="pic" sz="quarter" idx="59" hasCustomPrompt="1"/>
          </p:nvPr>
        </p:nvSpPr>
        <p:spPr>
          <a:xfrm>
            <a:off x="4047622" y="2565237"/>
            <a:ext cx="432000" cy="432000"/>
          </a:xfrm>
          <a:prstGeom prst="rect">
            <a:avLst/>
          </a:prstGeom>
        </p:spPr>
        <p:txBody>
          <a:bodyPr vert="horz" lIns="36000" tIns="36000" rIns="36000" bIns="36000" anchor="t"/>
          <a:lstStyle>
            <a:lvl1pPr marL="0" indent="0" algn="r">
              <a:buFont typeface="Arial"/>
              <a:buNone/>
              <a:defRPr sz="600"/>
            </a:lvl1pPr>
          </a:lstStyle>
          <a:p>
            <a:r>
              <a:rPr lang="en-US" dirty="0"/>
              <a:t>Click to add numeral </a:t>
            </a:r>
          </a:p>
        </p:txBody>
      </p:sp>
      <p:sp>
        <p:nvSpPr>
          <p:cNvPr id="36" name="Picture Placeholder 2"/>
          <p:cNvSpPr>
            <a:spLocks noGrp="1"/>
          </p:cNvSpPr>
          <p:nvPr>
            <p:ph type="pic" sz="quarter" idx="60" hasCustomPrompt="1"/>
          </p:nvPr>
        </p:nvSpPr>
        <p:spPr>
          <a:xfrm>
            <a:off x="4047622" y="3623132"/>
            <a:ext cx="432000" cy="432000"/>
          </a:xfrm>
          <a:prstGeom prst="rect">
            <a:avLst/>
          </a:prstGeom>
        </p:spPr>
        <p:txBody>
          <a:bodyPr vert="horz" lIns="36000" tIns="36000" rIns="36000" bIns="36000" anchor="t"/>
          <a:lstStyle>
            <a:lvl1pPr marL="0" indent="0" algn="r">
              <a:buFont typeface="Arial"/>
              <a:buNone/>
              <a:defRPr sz="600"/>
            </a:lvl1pPr>
          </a:lstStyle>
          <a:p>
            <a:r>
              <a:rPr lang="en-US" dirty="0"/>
              <a:t>Click to add numeral </a:t>
            </a:r>
          </a:p>
        </p:txBody>
      </p:sp>
      <p:sp>
        <p:nvSpPr>
          <p:cNvPr id="37" name="Content Placeholder 2"/>
          <p:cNvSpPr>
            <a:spLocks noGrp="1"/>
          </p:cNvSpPr>
          <p:nvPr>
            <p:ph idx="61" hasCustomPrompt="1"/>
          </p:nvPr>
        </p:nvSpPr>
        <p:spPr>
          <a:xfrm>
            <a:off x="4615557" y="2487042"/>
            <a:ext cx="1872385" cy="644525"/>
          </a:xfrm>
          <a:prstGeom prst="rect">
            <a:avLst/>
          </a:prstGeom>
        </p:spPr>
        <p:txBody>
          <a:bodyPr lIns="108000" tIns="72000" rIns="72000" bIns="0"/>
          <a:lstStyle>
            <a:lvl1pPr marL="0" indent="0">
              <a:lnSpc>
                <a:spcPct val="100000"/>
              </a:lnSpc>
              <a:spcBef>
                <a:spcPts val="0"/>
              </a:spcBef>
              <a:buClr>
                <a:schemeClr val="accent1"/>
              </a:buClr>
              <a:buFontTx/>
              <a:buNone/>
              <a:defRPr sz="14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add contents</a:t>
            </a:r>
          </a:p>
        </p:txBody>
      </p:sp>
      <p:sp>
        <p:nvSpPr>
          <p:cNvPr id="38" name="Content Placeholder 2"/>
          <p:cNvSpPr>
            <a:spLocks noGrp="1"/>
          </p:cNvSpPr>
          <p:nvPr>
            <p:ph idx="62" hasCustomPrompt="1"/>
          </p:nvPr>
        </p:nvSpPr>
        <p:spPr>
          <a:xfrm>
            <a:off x="4615557" y="3544937"/>
            <a:ext cx="1872385" cy="644525"/>
          </a:xfrm>
          <a:prstGeom prst="rect">
            <a:avLst/>
          </a:prstGeom>
        </p:spPr>
        <p:txBody>
          <a:bodyPr lIns="108000" tIns="72000" rIns="72000" bIns="0"/>
          <a:lstStyle>
            <a:lvl1pPr marL="0" indent="0">
              <a:lnSpc>
                <a:spcPct val="100000"/>
              </a:lnSpc>
              <a:spcBef>
                <a:spcPts val="0"/>
              </a:spcBef>
              <a:buClr>
                <a:schemeClr val="accent1"/>
              </a:buClr>
              <a:buFontTx/>
              <a:buNone/>
              <a:defRPr sz="14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add contents</a:t>
            </a:r>
          </a:p>
        </p:txBody>
      </p:sp>
    </p:spTree>
    <p:extLst>
      <p:ext uri="{BB962C8B-B14F-4D97-AF65-F5344CB8AC3E}">
        <p14:creationId xmlns:p14="http://schemas.microsoft.com/office/powerpoint/2010/main" val="20404281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imple Contents List">
    <p:spTree>
      <p:nvGrpSpPr>
        <p:cNvPr id="1" name=""/>
        <p:cNvGrpSpPr/>
        <p:nvPr/>
      </p:nvGrpSpPr>
      <p:grpSpPr>
        <a:xfrm>
          <a:off x="0" y="0"/>
          <a:ext cx="0" cy="0"/>
          <a:chOff x="0" y="0"/>
          <a:chExt cx="0" cy="0"/>
        </a:xfrm>
      </p:grpSpPr>
      <p:sp>
        <p:nvSpPr>
          <p:cNvPr id="8" name="Content Placeholder 2"/>
          <p:cNvSpPr>
            <a:spLocks noGrp="1"/>
          </p:cNvSpPr>
          <p:nvPr>
            <p:ph idx="1" hasCustomPrompt="1"/>
          </p:nvPr>
        </p:nvSpPr>
        <p:spPr>
          <a:xfrm>
            <a:off x="2713037" y="527049"/>
            <a:ext cx="4913313" cy="3683001"/>
          </a:xfrm>
          <a:prstGeom prst="rect">
            <a:avLst/>
          </a:prstGeom>
        </p:spPr>
        <p:txBody>
          <a:bodyPr lIns="0" tIns="0" rIns="0" bIns="0"/>
          <a:lstStyle>
            <a:lvl1pPr marL="360000" indent="-378000">
              <a:lnSpc>
                <a:spcPct val="100000"/>
              </a:lnSpc>
              <a:spcBef>
                <a:spcPts val="0"/>
              </a:spcBef>
              <a:spcAft>
                <a:spcPts val="1200"/>
              </a:spcAft>
              <a:buClrTx/>
              <a:buFont typeface="+mj-lt"/>
              <a:buAutoNum type="arabicPeriod"/>
              <a:defRPr sz="1800" b="1" baseline="0">
                <a:solidFill>
                  <a:srgbClr val="000000"/>
                </a:solidFill>
                <a:latin typeface="Arial" pitchFamily="34" charset="0"/>
                <a:cs typeface="Arial" pitchFamily="34" charset="0"/>
              </a:defRPr>
            </a:lvl1pPr>
            <a:lvl2pPr marL="337500" indent="0">
              <a:lnSpc>
                <a:spcPct val="100000"/>
              </a:lnSpc>
              <a:spcBef>
                <a:spcPts val="0"/>
              </a:spcBef>
              <a:buClrTx/>
              <a:buFont typeface="Arial" pitchFamily="34" charset="0"/>
              <a:buNone/>
              <a:defRPr sz="160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add contents</a:t>
            </a:r>
          </a:p>
        </p:txBody>
      </p:sp>
      <p:sp>
        <p:nvSpPr>
          <p:cNvPr id="7" name="Picture Placeholder 14"/>
          <p:cNvSpPr>
            <a:spLocks noGrp="1"/>
          </p:cNvSpPr>
          <p:nvPr>
            <p:ph type="pic" sz="quarter" idx="12" hasCustomPrompt="1"/>
          </p:nvPr>
        </p:nvSpPr>
        <p:spPr>
          <a:xfrm>
            <a:off x="360000" y="360000"/>
            <a:ext cx="2072050" cy="4191000"/>
          </a:xfrm>
          <a:prstGeom prst="roundRect">
            <a:avLst>
              <a:gd name="adj" fmla="val 1457"/>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marR="0" indent="0" algn="ctr" defTabSz="457200" rtl="0" eaLnBrk="1" fontAlgn="auto" latinLnBrk="0" hangingPunct="1">
              <a:lnSpc>
                <a:spcPct val="100000"/>
              </a:lnSpc>
              <a:spcBef>
                <a:spcPct val="20000"/>
              </a:spcBef>
              <a:spcAft>
                <a:spcPts val="0"/>
              </a:spcAft>
              <a:buClrTx/>
              <a:buSzTx/>
              <a:buFontTx/>
              <a:buNone/>
              <a:tabLst/>
              <a:defRPr lang="en-GB" sz="1000" noProof="0">
                <a:solidFill>
                  <a:srgbClr val="FFFFFF"/>
                </a:solidFill>
              </a:defRPr>
            </a:lvl1pPr>
          </a:lstStyle>
          <a:p>
            <a:pPr marL="0" lvl="0" algn="ctr"/>
            <a:r>
              <a:rPr lang="en-GB" noProof="0" dirty="0"/>
              <a:t>Click BOX to change colour</a:t>
            </a:r>
          </a:p>
        </p:txBody>
      </p:sp>
      <p:sp>
        <p:nvSpPr>
          <p:cNvPr id="12" name="Title 8"/>
          <p:cNvSpPr>
            <a:spLocks noGrp="1"/>
          </p:cNvSpPr>
          <p:nvPr>
            <p:ph type="title" hasCustomPrompt="1"/>
          </p:nvPr>
        </p:nvSpPr>
        <p:spPr>
          <a:xfrm>
            <a:off x="535180" y="472325"/>
            <a:ext cx="1820670" cy="504000"/>
          </a:xfrm>
          <a:prstGeom prst="rect">
            <a:avLst/>
          </a:prstGeom>
        </p:spPr>
        <p:txBody>
          <a:bodyPr vert="horz" lIns="0" tIns="0" rIns="0" bIns="0"/>
          <a:lstStyle>
            <a:lvl1pPr algn="l">
              <a:lnSpc>
                <a:spcPct val="90000"/>
              </a:lnSpc>
              <a:defRPr sz="2400" b="1" baseline="0">
                <a:solidFill>
                  <a:schemeClr val="bg1"/>
                </a:solidFill>
                <a:latin typeface="Arial" pitchFamily="34" charset="0"/>
                <a:cs typeface="Arial" pitchFamily="34" charset="0"/>
              </a:defRPr>
            </a:lvl1pPr>
          </a:lstStyle>
          <a:p>
            <a:r>
              <a:rPr lang="en-GB" noProof="0" dirty="0"/>
              <a:t>Contents</a:t>
            </a:r>
          </a:p>
        </p:txBody>
      </p:sp>
    </p:spTree>
    <p:extLst>
      <p:ext uri="{BB962C8B-B14F-4D97-AF65-F5344CB8AC3E}">
        <p14:creationId xmlns:p14="http://schemas.microsoft.com/office/powerpoint/2010/main" val="842164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15" name="Title 8"/>
          <p:cNvSpPr>
            <a:spLocks noGrp="1"/>
          </p:cNvSpPr>
          <p:nvPr>
            <p:ph type="title" hasCustomPrompt="1"/>
          </p:nvPr>
        </p:nvSpPr>
        <p:spPr>
          <a:xfrm>
            <a:off x="344487" y="268288"/>
            <a:ext cx="8435975" cy="504000"/>
          </a:xfrm>
          <a:prstGeom prst="rect">
            <a:avLst/>
          </a:prstGeom>
        </p:spPr>
        <p:txBody>
          <a:bodyPr vert="horz" lIns="0" tIns="0" bIns="0" anchor="t"/>
          <a:lstStyle>
            <a:lvl1pPr algn="l">
              <a:lnSpc>
                <a:spcPct val="100000"/>
              </a:lnSpc>
              <a:defRPr sz="2400" b="1" baseline="0">
                <a:solidFill>
                  <a:schemeClr val="accent1"/>
                </a:solidFill>
                <a:latin typeface="Arial" pitchFamily="34" charset="0"/>
                <a:cs typeface="Arial" pitchFamily="34" charset="0"/>
              </a:defRPr>
            </a:lvl1pPr>
          </a:lstStyle>
          <a:p>
            <a:r>
              <a:rPr lang="en-GB" noProof="0" dirty="0"/>
              <a:t>Click to add title</a:t>
            </a:r>
          </a:p>
        </p:txBody>
      </p:sp>
      <p:sp>
        <p:nvSpPr>
          <p:cNvPr id="6" name="Text Placeholder 3"/>
          <p:cNvSpPr>
            <a:spLocks noGrp="1"/>
          </p:cNvSpPr>
          <p:nvPr>
            <p:ph type="body" sz="quarter" idx="11" hasCustomPrompt="1"/>
          </p:nvPr>
        </p:nvSpPr>
        <p:spPr>
          <a:xfrm>
            <a:off x="357189" y="1205471"/>
            <a:ext cx="6291262" cy="3056967"/>
          </a:xfrm>
          <a:prstGeom prst="rect">
            <a:avLst/>
          </a:prstGeom>
        </p:spPr>
        <p:txBody>
          <a:bodyPr vert="horz" lIns="0" tIns="0" rIns="0" bIns="0"/>
          <a:lstStyle>
            <a:lvl1pPr marL="0" indent="0">
              <a:spcBef>
                <a:spcPts val="0"/>
              </a:spcBef>
              <a:buNone/>
              <a:defRPr sz="2000" baseline="0">
                <a:solidFill>
                  <a:schemeClr val="tx1"/>
                </a:solidFill>
                <a:latin typeface="Arial" pitchFamily="34" charset="0"/>
                <a:cs typeface="Arial" pitchFamily="34" charset="0"/>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GB" noProof="0" dirty="0"/>
              <a:t>Click to add introduction text</a:t>
            </a:r>
          </a:p>
        </p:txBody>
      </p:sp>
    </p:spTree>
    <p:extLst>
      <p:ext uri="{BB962C8B-B14F-4D97-AF65-F5344CB8AC3E}">
        <p14:creationId xmlns:p14="http://schemas.microsoft.com/office/powerpoint/2010/main" val="5513218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ody and Content 1">
    <p:spTree>
      <p:nvGrpSpPr>
        <p:cNvPr id="1" name=""/>
        <p:cNvGrpSpPr/>
        <p:nvPr/>
      </p:nvGrpSpPr>
      <p:grpSpPr>
        <a:xfrm>
          <a:off x="0" y="0"/>
          <a:ext cx="0" cy="0"/>
          <a:chOff x="0" y="0"/>
          <a:chExt cx="0" cy="0"/>
        </a:xfrm>
      </p:grpSpPr>
      <p:sp>
        <p:nvSpPr>
          <p:cNvPr id="12" name="Content Placeholder 2"/>
          <p:cNvSpPr>
            <a:spLocks noGrp="1"/>
          </p:cNvSpPr>
          <p:nvPr>
            <p:ph idx="16" hasCustomPrompt="1"/>
          </p:nvPr>
        </p:nvSpPr>
        <p:spPr>
          <a:xfrm>
            <a:off x="344488" y="2936050"/>
            <a:ext cx="6303962" cy="1321625"/>
          </a:xfrm>
          <a:prstGeom prst="rect">
            <a:avLst/>
          </a:prstGeom>
        </p:spPr>
        <p:txBody>
          <a:bodyPr lIns="0" tIns="0" rIns="0" bIns="0"/>
          <a:lstStyle>
            <a:lvl1pPr marL="180000" indent="-180000">
              <a:lnSpc>
                <a:spcPct val="100000"/>
              </a:lnSpc>
              <a:spcBef>
                <a:spcPts val="0"/>
              </a:spcBef>
              <a:buClr>
                <a:schemeClr val="accent1"/>
              </a:buClr>
              <a:buFont typeface="Arial" pitchFamily="34" charset="0"/>
              <a:buChar char="•"/>
              <a:defRPr sz="1800">
                <a:solidFill>
                  <a:schemeClr val="tx1"/>
                </a:solidFill>
                <a:latin typeface="Arial" pitchFamily="34" charset="0"/>
                <a:cs typeface="Arial" pitchFamily="34" charset="0"/>
              </a:defRPr>
            </a:lvl1pPr>
            <a:lvl2pPr marL="540000" indent="-180000">
              <a:lnSpc>
                <a:spcPct val="100000"/>
              </a:lnSpc>
              <a:spcBef>
                <a:spcPts val="0"/>
              </a:spcBef>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
        <p:nvSpPr>
          <p:cNvPr id="14" name="Content Placeholder 2"/>
          <p:cNvSpPr>
            <a:spLocks noGrp="1"/>
          </p:cNvSpPr>
          <p:nvPr>
            <p:ph idx="17"/>
          </p:nvPr>
        </p:nvSpPr>
        <p:spPr>
          <a:xfrm>
            <a:off x="344488" y="1228090"/>
            <a:ext cx="6303962" cy="1618488"/>
          </a:xfrm>
          <a:prstGeom prst="rect">
            <a:avLst/>
          </a:prstGeom>
        </p:spPr>
        <p:txBody>
          <a:bodyPr lIns="0" tIns="0" rIns="0" bIns="0"/>
          <a:lstStyle>
            <a:lvl1pPr marL="0" indent="0">
              <a:lnSpc>
                <a:spcPct val="100000"/>
              </a:lnSpc>
              <a:spcBef>
                <a:spcPts val="0"/>
              </a:spcBef>
              <a:buClr>
                <a:schemeClr val="accent1"/>
              </a:buClr>
              <a:buFontTx/>
              <a:buNone/>
              <a:defRPr sz="1800">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15" name="Title 8"/>
          <p:cNvSpPr>
            <a:spLocks noGrp="1"/>
          </p:cNvSpPr>
          <p:nvPr>
            <p:ph type="title" hasCustomPrompt="1"/>
          </p:nvPr>
        </p:nvSpPr>
        <p:spPr>
          <a:xfrm>
            <a:off x="344487" y="268288"/>
            <a:ext cx="8435975" cy="504000"/>
          </a:xfrm>
          <a:prstGeom prst="rect">
            <a:avLst/>
          </a:prstGeom>
        </p:spPr>
        <p:txBody>
          <a:bodyPr vert="horz" lIns="0" tIns="0" bIns="0" anchor="t"/>
          <a:lstStyle>
            <a:lvl1pPr algn="l">
              <a:lnSpc>
                <a:spcPct val="100000"/>
              </a:lnSpc>
              <a:defRPr sz="2400" b="1" baseline="0">
                <a:solidFill>
                  <a:schemeClr val="accent1"/>
                </a:solidFill>
                <a:latin typeface="Arial" pitchFamily="34" charset="0"/>
                <a:cs typeface="Arial" pitchFamily="34" charset="0"/>
              </a:defRPr>
            </a:lvl1pPr>
          </a:lstStyle>
          <a:p>
            <a:r>
              <a:rPr lang="en-GB" noProof="0" dirty="0"/>
              <a:t>Click to add title</a:t>
            </a:r>
          </a:p>
        </p:txBody>
      </p:sp>
    </p:spTree>
    <p:extLst>
      <p:ext uri="{BB962C8B-B14F-4D97-AF65-F5344CB8AC3E}">
        <p14:creationId xmlns:p14="http://schemas.microsoft.com/office/powerpoint/2010/main" val="28408960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ullet Content 1">
    <p:spTree>
      <p:nvGrpSpPr>
        <p:cNvPr id="1" name=""/>
        <p:cNvGrpSpPr/>
        <p:nvPr/>
      </p:nvGrpSpPr>
      <p:grpSpPr>
        <a:xfrm>
          <a:off x="0" y="0"/>
          <a:ext cx="0" cy="0"/>
          <a:chOff x="0" y="0"/>
          <a:chExt cx="0" cy="0"/>
        </a:xfrm>
      </p:grpSpPr>
      <p:sp>
        <p:nvSpPr>
          <p:cNvPr id="8" name="Content Placeholder 2"/>
          <p:cNvSpPr>
            <a:spLocks noGrp="1"/>
          </p:cNvSpPr>
          <p:nvPr>
            <p:ph idx="16" hasCustomPrompt="1"/>
          </p:nvPr>
        </p:nvSpPr>
        <p:spPr>
          <a:xfrm>
            <a:off x="344488" y="1228090"/>
            <a:ext cx="6303962" cy="1618488"/>
          </a:xfrm>
          <a:prstGeom prst="rect">
            <a:avLst/>
          </a:prstGeom>
        </p:spPr>
        <p:txBody>
          <a:bodyPr lIns="0" tIns="0" rIns="0" bIns="0"/>
          <a:lstStyle>
            <a:lvl1pPr marL="180000" indent="-180000">
              <a:lnSpc>
                <a:spcPct val="100000"/>
              </a:lnSpc>
              <a:spcBef>
                <a:spcPts val="0"/>
              </a:spcBef>
              <a:buClr>
                <a:schemeClr val="accent1"/>
              </a:buClr>
              <a:buFont typeface="Arial" pitchFamily="34" charset="0"/>
              <a:buChar char="•"/>
              <a:defRPr sz="1800">
                <a:solidFill>
                  <a:schemeClr val="tx1"/>
                </a:solidFill>
                <a:latin typeface="Arial" pitchFamily="34" charset="0"/>
                <a:cs typeface="Arial" pitchFamily="34" charset="0"/>
              </a:defRPr>
            </a:lvl1pPr>
            <a:lvl2pPr marL="540000" indent="-180000">
              <a:lnSpc>
                <a:spcPct val="100000"/>
              </a:lnSpc>
              <a:spcBef>
                <a:spcPts val="0"/>
              </a:spcBef>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
        <p:nvSpPr>
          <p:cNvPr id="12" name="Title 8"/>
          <p:cNvSpPr>
            <a:spLocks noGrp="1"/>
          </p:cNvSpPr>
          <p:nvPr>
            <p:ph type="title" hasCustomPrompt="1"/>
          </p:nvPr>
        </p:nvSpPr>
        <p:spPr>
          <a:xfrm>
            <a:off x="344487" y="268288"/>
            <a:ext cx="8435975" cy="504000"/>
          </a:xfrm>
          <a:prstGeom prst="rect">
            <a:avLst/>
          </a:prstGeom>
        </p:spPr>
        <p:txBody>
          <a:bodyPr vert="horz" lIns="0" tIns="0" bIns="0" anchor="t"/>
          <a:lstStyle>
            <a:lvl1pPr algn="l">
              <a:lnSpc>
                <a:spcPct val="100000"/>
              </a:lnSpc>
              <a:defRPr sz="2400" b="1" baseline="0">
                <a:solidFill>
                  <a:schemeClr val="accent1"/>
                </a:solidFill>
                <a:latin typeface="Arial" pitchFamily="34" charset="0"/>
                <a:cs typeface="Arial" pitchFamily="34" charset="0"/>
              </a:defRPr>
            </a:lvl1pPr>
          </a:lstStyle>
          <a:p>
            <a:r>
              <a:rPr lang="en-GB" noProof="0" dirty="0"/>
              <a:t>Click to add title</a:t>
            </a:r>
          </a:p>
        </p:txBody>
      </p:sp>
    </p:spTree>
    <p:extLst>
      <p:ext uri="{BB962C8B-B14F-4D97-AF65-F5344CB8AC3E}">
        <p14:creationId xmlns:p14="http://schemas.microsoft.com/office/powerpoint/2010/main" val="171573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Grid to Edit">
    <p:spTree>
      <p:nvGrpSpPr>
        <p:cNvPr id="1" name=""/>
        <p:cNvGrpSpPr/>
        <p:nvPr/>
      </p:nvGrpSpPr>
      <p:grpSpPr>
        <a:xfrm>
          <a:off x="0" y="0"/>
          <a:ext cx="0" cy="0"/>
          <a:chOff x="0" y="0"/>
          <a:chExt cx="0" cy="0"/>
        </a:xfrm>
      </p:grpSpPr>
      <p:sp>
        <p:nvSpPr>
          <p:cNvPr id="30" name="Picture Placeholder 14"/>
          <p:cNvSpPr>
            <a:spLocks noGrp="1"/>
          </p:cNvSpPr>
          <p:nvPr>
            <p:ph type="pic" sz="quarter" idx="38" hasCustomPrompt="1"/>
          </p:nvPr>
        </p:nvSpPr>
        <p:spPr>
          <a:xfrm>
            <a:off x="6738590" y="2485776"/>
            <a:ext cx="2062800" cy="1000800"/>
          </a:xfrm>
          <a:prstGeom prst="roundRect">
            <a:avLst>
              <a:gd name="adj" fmla="val 4927"/>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19" name="Picture Placeholder 14"/>
          <p:cNvSpPr>
            <a:spLocks noGrp="1"/>
          </p:cNvSpPr>
          <p:nvPr>
            <p:ph type="pic" sz="quarter" idx="34" hasCustomPrompt="1"/>
          </p:nvPr>
        </p:nvSpPr>
        <p:spPr>
          <a:xfrm>
            <a:off x="366710" y="363173"/>
            <a:ext cx="2062800" cy="2062800"/>
          </a:xfrm>
          <a:prstGeom prst="roundRect">
            <a:avLst>
              <a:gd name="adj" fmla="val 3064"/>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13" name="Picture Placeholder 14"/>
          <p:cNvSpPr>
            <a:spLocks noGrp="1"/>
          </p:cNvSpPr>
          <p:nvPr>
            <p:ph type="pic" sz="quarter" idx="12" hasCustomPrompt="1"/>
          </p:nvPr>
        </p:nvSpPr>
        <p:spPr>
          <a:xfrm>
            <a:off x="2489072" y="363174"/>
            <a:ext cx="4186800" cy="4182137"/>
          </a:xfrm>
          <a:prstGeom prst="roundRect">
            <a:avLst>
              <a:gd name="adj" fmla="val 1087"/>
            </a:avLst>
          </a:prstGeom>
          <a:noFill/>
        </p:spPr>
        <p:txBody>
          <a:bodyPr vert="horz" anchor="t"/>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21" name="Picture Placeholder 14"/>
          <p:cNvSpPr>
            <a:spLocks noGrp="1"/>
          </p:cNvSpPr>
          <p:nvPr>
            <p:ph type="pic" sz="quarter" idx="29" hasCustomPrompt="1"/>
          </p:nvPr>
        </p:nvSpPr>
        <p:spPr>
          <a:xfrm>
            <a:off x="1425873" y="2485775"/>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3" name="Picture Placeholder 14"/>
          <p:cNvSpPr>
            <a:spLocks noGrp="1"/>
          </p:cNvSpPr>
          <p:nvPr>
            <p:ph type="pic" sz="quarter" idx="35" hasCustomPrompt="1"/>
          </p:nvPr>
        </p:nvSpPr>
        <p:spPr>
          <a:xfrm>
            <a:off x="6735415" y="363173"/>
            <a:ext cx="2062800" cy="2062800"/>
          </a:xfrm>
          <a:prstGeom prst="roundRect">
            <a:avLst>
              <a:gd name="adj" fmla="val 2448"/>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22" name="Text Placeholder 2"/>
          <p:cNvSpPr>
            <a:spLocks noGrp="1"/>
          </p:cNvSpPr>
          <p:nvPr>
            <p:ph type="body" sz="quarter" idx="18" hasCustomPrompt="1"/>
          </p:nvPr>
        </p:nvSpPr>
        <p:spPr>
          <a:xfrm rot="16200000">
            <a:off x="747235" y="2498632"/>
            <a:ext cx="3657600" cy="180000"/>
          </a:xfrm>
          <a:prstGeom prst="rect">
            <a:avLst/>
          </a:prstGeom>
        </p:spPr>
        <p:txBody>
          <a:bodyPr vert="horz" lIns="0" tIns="0" rIns="0" bIns="0" anchor="b"/>
          <a:lstStyle>
            <a:lvl1pPr marL="0" indent="0">
              <a:buFontTx/>
              <a:buNone/>
              <a:defRPr sz="800" baseline="0"/>
            </a:lvl1pPr>
            <a:lvl2pPr marL="457200" indent="0">
              <a:buFontTx/>
              <a:buNone/>
              <a:defRPr sz="1000"/>
            </a:lvl2pPr>
            <a:lvl3pPr marL="914400" indent="0">
              <a:buFontTx/>
              <a:buNone/>
              <a:defRPr sz="1000"/>
            </a:lvl3pPr>
            <a:lvl4pPr marL="1371600" indent="0">
              <a:buFontTx/>
              <a:buNone/>
              <a:defRPr sz="1000"/>
            </a:lvl4pPr>
            <a:lvl5pPr marL="1828800" indent="0">
              <a:buFontTx/>
              <a:buNone/>
              <a:defRPr sz="1000"/>
            </a:lvl5pPr>
          </a:lstStyle>
          <a:p>
            <a:pPr lvl="0"/>
            <a:r>
              <a:rPr lang="en-US" dirty="0"/>
              <a:t>© Picture Credit/Photographer</a:t>
            </a:r>
          </a:p>
        </p:txBody>
      </p:sp>
      <p:sp>
        <p:nvSpPr>
          <p:cNvPr id="12" name="Content Placeholder 2"/>
          <p:cNvSpPr>
            <a:spLocks noGrp="1"/>
          </p:cNvSpPr>
          <p:nvPr>
            <p:ph idx="25"/>
          </p:nvPr>
        </p:nvSpPr>
        <p:spPr>
          <a:xfrm>
            <a:off x="6738590" y="2485776"/>
            <a:ext cx="2059623" cy="644525"/>
          </a:xfrm>
          <a:prstGeom prst="rect">
            <a:avLst/>
          </a:prstGeom>
        </p:spPr>
        <p:txBody>
          <a:bodyPr lIns="108000" tIns="72000" rIns="72000" bIns="0"/>
          <a:lstStyle>
            <a:lvl1pPr marL="0" indent="0">
              <a:lnSpc>
                <a:spcPct val="100000"/>
              </a:lnSpc>
              <a:spcBef>
                <a:spcPts val="0"/>
              </a:spcBef>
              <a:buClr>
                <a:schemeClr val="accent1"/>
              </a:buClr>
              <a:buFontTx/>
              <a:buNone/>
              <a:defRPr sz="11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17" name="Content Placeholder 2"/>
          <p:cNvSpPr>
            <a:spLocks noGrp="1"/>
          </p:cNvSpPr>
          <p:nvPr>
            <p:ph idx="20"/>
          </p:nvPr>
        </p:nvSpPr>
        <p:spPr>
          <a:xfrm>
            <a:off x="366709" y="363176"/>
            <a:ext cx="2062801" cy="1659300"/>
          </a:xfrm>
          <a:prstGeom prst="rect">
            <a:avLst/>
          </a:prstGeom>
        </p:spPr>
        <p:txBody>
          <a:bodyPr lIns="144000" tIns="72000" rIns="72000" bIns="0"/>
          <a:lstStyle>
            <a:lvl1pPr marL="0" indent="0">
              <a:lnSpc>
                <a:spcPct val="100000"/>
              </a:lnSpc>
              <a:spcBef>
                <a:spcPts val="0"/>
              </a:spcBef>
              <a:buClr>
                <a:schemeClr val="accent1"/>
              </a:buClr>
              <a:buFontTx/>
              <a:buNone/>
              <a:defRPr sz="16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28" name="Content Placeholder 2"/>
          <p:cNvSpPr>
            <a:spLocks noGrp="1"/>
          </p:cNvSpPr>
          <p:nvPr>
            <p:ph idx="36"/>
          </p:nvPr>
        </p:nvSpPr>
        <p:spPr>
          <a:xfrm>
            <a:off x="6735414" y="363176"/>
            <a:ext cx="1846611" cy="1659300"/>
          </a:xfrm>
          <a:prstGeom prst="rect">
            <a:avLst/>
          </a:prstGeom>
        </p:spPr>
        <p:txBody>
          <a:bodyPr lIns="108000" tIns="72000" rIns="72000" bIns="0"/>
          <a:lstStyle>
            <a:lvl1pPr marL="0" indent="0" algn="l">
              <a:lnSpc>
                <a:spcPct val="100000"/>
              </a:lnSpc>
              <a:spcBef>
                <a:spcPts val="0"/>
              </a:spcBef>
              <a:buClr>
                <a:schemeClr val="accent1"/>
              </a:buClr>
              <a:buFontTx/>
              <a:buNone/>
              <a:defRPr sz="1100" b="0">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25" name="Picture Placeholder 14"/>
          <p:cNvSpPr>
            <a:spLocks noGrp="1"/>
          </p:cNvSpPr>
          <p:nvPr>
            <p:ph type="pic" sz="quarter" idx="40" hasCustomPrompt="1"/>
          </p:nvPr>
        </p:nvSpPr>
        <p:spPr>
          <a:xfrm>
            <a:off x="1425873" y="3545954"/>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6" name="Picture Placeholder 14"/>
          <p:cNvSpPr>
            <a:spLocks noGrp="1"/>
          </p:cNvSpPr>
          <p:nvPr>
            <p:ph type="pic" sz="quarter" idx="41" hasCustomPrompt="1"/>
          </p:nvPr>
        </p:nvSpPr>
        <p:spPr>
          <a:xfrm>
            <a:off x="363786" y="2485775"/>
            <a:ext cx="1000800" cy="2060979"/>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9" name="Picture Placeholder 14"/>
          <p:cNvSpPr>
            <a:spLocks noGrp="1"/>
          </p:cNvSpPr>
          <p:nvPr>
            <p:ph type="pic" sz="quarter" idx="42" hasCustomPrompt="1"/>
          </p:nvPr>
        </p:nvSpPr>
        <p:spPr>
          <a:xfrm>
            <a:off x="6738590" y="3544937"/>
            <a:ext cx="2062800" cy="1000800"/>
          </a:xfrm>
          <a:prstGeom prst="roundRect">
            <a:avLst>
              <a:gd name="adj" fmla="val 4927"/>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Tree>
    <p:extLst>
      <p:ext uri="{BB962C8B-B14F-4D97-AF65-F5344CB8AC3E}">
        <p14:creationId xmlns:p14="http://schemas.microsoft.com/office/powerpoint/2010/main" val="14488662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ullet Content 2">
    <p:spTree>
      <p:nvGrpSpPr>
        <p:cNvPr id="1" name=""/>
        <p:cNvGrpSpPr/>
        <p:nvPr/>
      </p:nvGrpSpPr>
      <p:grpSpPr>
        <a:xfrm>
          <a:off x="0" y="0"/>
          <a:ext cx="0" cy="0"/>
          <a:chOff x="0" y="0"/>
          <a:chExt cx="0" cy="0"/>
        </a:xfrm>
      </p:grpSpPr>
      <p:sp>
        <p:nvSpPr>
          <p:cNvPr id="8" name="Content Placeholder 2"/>
          <p:cNvSpPr>
            <a:spLocks noGrp="1"/>
          </p:cNvSpPr>
          <p:nvPr>
            <p:ph idx="16" hasCustomPrompt="1"/>
          </p:nvPr>
        </p:nvSpPr>
        <p:spPr>
          <a:xfrm>
            <a:off x="344488" y="1228090"/>
            <a:ext cx="3319462" cy="2880000"/>
          </a:xfrm>
          <a:prstGeom prst="rect">
            <a:avLst/>
          </a:prstGeom>
        </p:spPr>
        <p:txBody>
          <a:bodyPr lIns="0" tIns="0" rIns="0" bIns="0"/>
          <a:lstStyle>
            <a:lvl1pPr marL="180000" indent="-180000">
              <a:lnSpc>
                <a:spcPct val="100000"/>
              </a:lnSpc>
              <a:spcBef>
                <a:spcPts val="0"/>
              </a:spcBef>
              <a:buClr>
                <a:schemeClr val="accent1"/>
              </a:buClr>
              <a:buFont typeface="Arial" pitchFamily="34" charset="0"/>
              <a:buChar char="•"/>
              <a:defRPr sz="1800">
                <a:solidFill>
                  <a:schemeClr val="tx1"/>
                </a:solidFill>
                <a:latin typeface="Arial" pitchFamily="34" charset="0"/>
                <a:cs typeface="Arial" pitchFamily="34" charset="0"/>
              </a:defRPr>
            </a:lvl1pPr>
            <a:lvl2pPr marL="540000" indent="-180000">
              <a:lnSpc>
                <a:spcPct val="100000"/>
              </a:lnSpc>
              <a:spcBef>
                <a:spcPts val="0"/>
              </a:spcBef>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
        <p:nvSpPr>
          <p:cNvPr id="12" name="Title 8"/>
          <p:cNvSpPr>
            <a:spLocks noGrp="1"/>
          </p:cNvSpPr>
          <p:nvPr>
            <p:ph type="title" hasCustomPrompt="1"/>
          </p:nvPr>
        </p:nvSpPr>
        <p:spPr>
          <a:xfrm>
            <a:off x="344487" y="268288"/>
            <a:ext cx="8435975" cy="504000"/>
          </a:xfrm>
          <a:prstGeom prst="rect">
            <a:avLst/>
          </a:prstGeom>
        </p:spPr>
        <p:txBody>
          <a:bodyPr vert="horz" wrap="square" lIns="0" tIns="0" rIns="0" bIns="0" anchor="t"/>
          <a:lstStyle>
            <a:lvl1pPr algn="l">
              <a:lnSpc>
                <a:spcPct val="100000"/>
              </a:lnSpc>
              <a:defRPr sz="2400" b="1" baseline="0">
                <a:solidFill>
                  <a:schemeClr val="accent1"/>
                </a:solidFill>
                <a:latin typeface="Arial" pitchFamily="34" charset="0"/>
                <a:cs typeface="Arial" pitchFamily="34" charset="0"/>
              </a:defRPr>
            </a:lvl1pPr>
          </a:lstStyle>
          <a:p>
            <a:r>
              <a:rPr lang="en-GB" noProof="0" dirty="0"/>
              <a:t>Click to add title</a:t>
            </a:r>
          </a:p>
        </p:txBody>
      </p:sp>
      <p:sp>
        <p:nvSpPr>
          <p:cNvPr id="15" name="Content Placeholder 2"/>
          <p:cNvSpPr>
            <a:spLocks noGrp="1"/>
          </p:cNvSpPr>
          <p:nvPr>
            <p:ph idx="17" hasCustomPrompt="1"/>
          </p:nvPr>
        </p:nvSpPr>
        <p:spPr>
          <a:xfrm>
            <a:off x="4067944" y="1228090"/>
            <a:ext cx="3319462" cy="2880000"/>
          </a:xfrm>
          <a:prstGeom prst="rect">
            <a:avLst/>
          </a:prstGeom>
        </p:spPr>
        <p:txBody>
          <a:bodyPr lIns="0" tIns="0" rIns="0" bIns="0"/>
          <a:lstStyle>
            <a:lvl1pPr marL="180000" indent="-180000">
              <a:lnSpc>
                <a:spcPct val="100000"/>
              </a:lnSpc>
              <a:spcBef>
                <a:spcPts val="0"/>
              </a:spcBef>
              <a:buClr>
                <a:schemeClr val="accent1"/>
              </a:buClr>
              <a:buFont typeface="Arial" pitchFamily="34" charset="0"/>
              <a:buChar char="•"/>
              <a:defRPr sz="1800">
                <a:solidFill>
                  <a:schemeClr val="tx1"/>
                </a:solidFill>
                <a:latin typeface="Arial" pitchFamily="34" charset="0"/>
                <a:cs typeface="Arial" pitchFamily="34" charset="0"/>
              </a:defRPr>
            </a:lvl1pPr>
            <a:lvl2pPr marL="540000" indent="-180000">
              <a:lnSpc>
                <a:spcPct val="100000"/>
              </a:lnSpc>
              <a:spcBef>
                <a:spcPts val="0"/>
              </a:spcBef>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Tree>
    <p:extLst>
      <p:ext uri="{BB962C8B-B14F-4D97-AF65-F5344CB8AC3E}">
        <p14:creationId xmlns:p14="http://schemas.microsoft.com/office/powerpoint/2010/main" val="27257918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ubhead Bullet Content 2">
    <p:spTree>
      <p:nvGrpSpPr>
        <p:cNvPr id="1" name=""/>
        <p:cNvGrpSpPr/>
        <p:nvPr/>
      </p:nvGrpSpPr>
      <p:grpSpPr>
        <a:xfrm>
          <a:off x="0" y="0"/>
          <a:ext cx="0" cy="0"/>
          <a:chOff x="0" y="0"/>
          <a:chExt cx="0" cy="0"/>
        </a:xfrm>
      </p:grpSpPr>
      <p:sp>
        <p:nvSpPr>
          <p:cNvPr id="10" name="Title 8"/>
          <p:cNvSpPr>
            <a:spLocks noGrp="1"/>
          </p:cNvSpPr>
          <p:nvPr>
            <p:ph type="title" hasCustomPrompt="1"/>
          </p:nvPr>
        </p:nvSpPr>
        <p:spPr>
          <a:xfrm>
            <a:off x="344487" y="268288"/>
            <a:ext cx="8435975" cy="504000"/>
          </a:xfrm>
          <a:prstGeom prst="rect">
            <a:avLst/>
          </a:prstGeom>
        </p:spPr>
        <p:txBody>
          <a:bodyPr vert="horz" lIns="0" tIns="0" rIns="0" bIns="0" anchor="t"/>
          <a:lstStyle>
            <a:lvl1pPr algn="l">
              <a:lnSpc>
                <a:spcPct val="100000"/>
              </a:lnSpc>
              <a:defRPr sz="2400" b="1" baseline="0">
                <a:solidFill>
                  <a:schemeClr val="accent1"/>
                </a:solidFill>
                <a:latin typeface="Arial" pitchFamily="34" charset="0"/>
                <a:cs typeface="Arial" pitchFamily="34" charset="0"/>
              </a:defRPr>
            </a:lvl1pPr>
          </a:lstStyle>
          <a:p>
            <a:r>
              <a:rPr lang="en-GB" noProof="0" dirty="0"/>
              <a:t>Click to add title</a:t>
            </a:r>
          </a:p>
        </p:txBody>
      </p:sp>
      <p:sp>
        <p:nvSpPr>
          <p:cNvPr id="16" name="Content Placeholder 2"/>
          <p:cNvSpPr>
            <a:spLocks noGrp="1"/>
          </p:cNvSpPr>
          <p:nvPr>
            <p:ph idx="20" hasCustomPrompt="1"/>
          </p:nvPr>
        </p:nvSpPr>
        <p:spPr>
          <a:xfrm>
            <a:off x="344488" y="1253490"/>
            <a:ext cx="3348000" cy="435610"/>
          </a:xfrm>
          <a:prstGeom prst="rect">
            <a:avLst/>
          </a:prstGeom>
        </p:spPr>
        <p:txBody>
          <a:bodyPr lIns="0" tIns="0" rIns="0" bIns="0"/>
          <a:lstStyle>
            <a:lvl1pPr marL="0" indent="0">
              <a:lnSpc>
                <a:spcPct val="100000"/>
              </a:lnSpc>
              <a:spcBef>
                <a:spcPts val="0"/>
              </a:spcBef>
              <a:buClr>
                <a:schemeClr val="accent1"/>
              </a:buClr>
              <a:buFontTx/>
              <a:buNone/>
              <a:defRPr sz="16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Sub-heading</a:t>
            </a:r>
          </a:p>
        </p:txBody>
      </p:sp>
      <p:sp>
        <p:nvSpPr>
          <p:cNvPr id="17" name="Content Placeholder 2"/>
          <p:cNvSpPr>
            <a:spLocks noGrp="1"/>
          </p:cNvSpPr>
          <p:nvPr>
            <p:ph idx="21"/>
          </p:nvPr>
        </p:nvSpPr>
        <p:spPr>
          <a:xfrm>
            <a:off x="4036194" y="1738204"/>
            <a:ext cx="3348000" cy="2520000"/>
          </a:xfrm>
          <a:prstGeom prst="rect">
            <a:avLst/>
          </a:prstGeom>
        </p:spPr>
        <p:txBody>
          <a:bodyPr lIns="0" tIns="0" rIns="0" bIns="0"/>
          <a:lstStyle>
            <a:lvl1pPr marL="144000" indent="-144000">
              <a:lnSpc>
                <a:spcPct val="100000"/>
              </a:lnSpc>
              <a:spcBef>
                <a:spcPts val="0"/>
              </a:spcBef>
              <a:buClr>
                <a:schemeClr val="accent1"/>
              </a:buClr>
              <a:buFont typeface="Arial"/>
              <a:buChar char="•"/>
              <a:defRPr sz="1600">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18" name="Content Placeholder 2"/>
          <p:cNvSpPr>
            <a:spLocks noGrp="1"/>
          </p:cNvSpPr>
          <p:nvPr>
            <p:ph idx="17"/>
          </p:nvPr>
        </p:nvSpPr>
        <p:spPr>
          <a:xfrm>
            <a:off x="344488" y="1738204"/>
            <a:ext cx="3348000" cy="2520000"/>
          </a:xfrm>
          <a:prstGeom prst="rect">
            <a:avLst/>
          </a:prstGeom>
        </p:spPr>
        <p:txBody>
          <a:bodyPr lIns="0" tIns="0" rIns="0" bIns="0"/>
          <a:lstStyle>
            <a:lvl1pPr marL="144000" indent="-144000">
              <a:lnSpc>
                <a:spcPct val="100000"/>
              </a:lnSpc>
              <a:spcBef>
                <a:spcPts val="0"/>
              </a:spcBef>
              <a:buClr>
                <a:schemeClr val="accent1"/>
              </a:buClr>
              <a:buFont typeface="Arial"/>
              <a:buChar char="•"/>
              <a:defRPr sz="1600">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Tree>
    <p:extLst>
      <p:ext uri="{BB962C8B-B14F-4D97-AF65-F5344CB8AC3E}">
        <p14:creationId xmlns:p14="http://schemas.microsoft.com/office/powerpoint/2010/main" val="9149436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ullet Content Picture Right">
    <p:spTree>
      <p:nvGrpSpPr>
        <p:cNvPr id="1" name=""/>
        <p:cNvGrpSpPr/>
        <p:nvPr/>
      </p:nvGrpSpPr>
      <p:grpSpPr>
        <a:xfrm>
          <a:off x="0" y="0"/>
          <a:ext cx="0" cy="0"/>
          <a:chOff x="0" y="0"/>
          <a:chExt cx="0" cy="0"/>
        </a:xfrm>
      </p:grpSpPr>
      <p:sp>
        <p:nvSpPr>
          <p:cNvPr id="12" name="Title 8"/>
          <p:cNvSpPr>
            <a:spLocks noGrp="1"/>
          </p:cNvSpPr>
          <p:nvPr>
            <p:ph type="title" hasCustomPrompt="1"/>
          </p:nvPr>
        </p:nvSpPr>
        <p:spPr>
          <a:xfrm>
            <a:off x="344487" y="268288"/>
            <a:ext cx="4094163" cy="504000"/>
          </a:xfrm>
          <a:prstGeom prst="rect">
            <a:avLst/>
          </a:prstGeom>
        </p:spPr>
        <p:txBody>
          <a:bodyPr vert="horz" lIns="0" tIns="0" bIns="0" anchor="t"/>
          <a:lstStyle>
            <a:lvl1pPr algn="l">
              <a:lnSpc>
                <a:spcPct val="100000"/>
              </a:lnSpc>
              <a:defRPr sz="2400" b="1" baseline="0">
                <a:solidFill>
                  <a:schemeClr val="accent1"/>
                </a:solidFill>
                <a:latin typeface="Arial" pitchFamily="34" charset="0"/>
                <a:cs typeface="Arial" pitchFamily="34" charset="0"/>
              </a:defRPr>
            </a:lvl1pPr>
          </a:lstStyle>
          <a:p>
            <a:r>
              <a:rPr lang="en-GB" noProof="0" dirty="0"/>
              <a:t>Click to add title</a:t>
            </a:r>
          </a:p>
        </p:txBody>
      </p:sp>
      <p:sp>
        <p:nvSpPr>
          <p:cNvPr id="16" name="Picture Placeholder 14"/>
          <p:cNvSpPr>
            <a:spLocks noGrp="1"/>
          </p:cNvSpPr>
          <p:nvPr>
            <p:ph type="pic" sz="quarter" idx="12" hasCustomPrompt="1"/>
          </p:nvPr>
        </p:nvSpPr>
        <p:spPr>
          <a:xfrm>
            <a:off x="4953000" y="354012"/>
            <a:ext cx="3827462" cy="4141788"/>
          </a:xfrm>
          <a:prstGeom prst="roundRect">
            <a:avLst>
              <a:gd name="adj" fmla="val 2302"/>
            </a:avLst>
          </a:prstGeom>
          <a:noFill/>
        </p:spPr>
        <p:txBody>
          <a:bodyPr vert="horz" anchor="t"/>
          <a:lstStyle>
            <a:lvl1pPr marL="0" indent="0" algn="ctr">
              <a:buFontTx/>
              <a:buNone/>
              <a:defRPr sz="1100" b="0">
                <a:solidFill>
                  <a:schemeClr val="tx1"/>
                </a:solidFill>
                <a:latin typeface="+mj-lt"/>
              </a:defRPr>
            </a:lvl1pPr>
          </a:lstStyle>
          <a:p>
            <a:r>
              <a:rPr lang="en-GB" noProof="0" dirty="0"/>
              <a:t>Click icon to add picture</a:t>
            </a:r>
          </a:p>
        </p:txBody>
      </p:sp>
      <p:sp>
        <p:nvSpPr>
          <p:cNvPr id="3" name="Text Placeholder 2"/>
          <p:cNvSpPr>
            <a:spLocks noGrp="1"/>
          </p:cNvSpPr>
          <p:nvPr>
            <p:ph type="body" sz="quarter" idx="18" hasCustomPrompt="1"/>
          </p:nvPr>
        </p:nvSpPr>
        <p:spPr>
          <a:xfrm rot="16200000">
            <a:off x="6867193" y="2443538"/>
            <a:ext cx="3657600" cy="180000"/>
          </a:xfrm>
          <a:prstGeom prst="rect">
            <a:avLst/>
          </a:prstGeom>
        </p:spPr>
        <p:txBody>
          <a:bodyPr vert="horz" lIns="0" tIns="0" rIns="0" bIns="0"/>
          <a:lstStyle>
            <a:lvl1pPr marL="0" indent="0">
              <a:buFontTx/>
              <a:buNone/>
              <a:defRPr sz="800" baseline="0"/>
            </a:lvl1pPr>
            <a:lvl2pPr marL="457200" indent="0">
              <a:buFontTx/>
              <a:buNone/>
              <a:defRPr sz="1000"/>
            </a:lvl2pPr>
            <a:lvl3pPr marL="914400" indent="0">
              <a:buFontTx/>
              <a:buNone/>
              <a:defRPr sz="1000"/>
            </a:lvl3pPr>
            <a:lvl4pPr marL="1371600" indent="0">
              <a:buFontTx/>
              <a:buNone/>
              <a:defRPr sz="1000"/>
            </a:lvl4pPr>
            <a:lvl5pPr marL="1828800" indent="0">
              <a:buFontTx/>
              <a:buNone/>
              <a:defRPr sz="1000"/>
            </a:lvl5pPr>
          </a:lstStyle>
          <a:p>
            <a:pPr lvl="0"/>
            <a:r>
              <a:rPr lang="en-US" dirty="0"/>
              <a:t>© Picture Credit/Photographer</a:t>
            </a:r>
          </a:p>
        </p:txBody>
      </p:sp>
      <p:sp>
        <p:nvSpPr>
          <p:cNvPr id="18" name="Content Placeholder 2"/>
          <p:cNvSpPr>
            <a:spLocks noGrp="1"/>
          </p:cNvSpPr>
          <p:nvPr>
            <p:ph idx="20" hasCustomPrompt="1"/>
          </p:nvPr>
        </p:nvSpPr>
        <p:spPr>
          <a:xfrm>
            <a:off x="344488" y="1253490"/>
            <a:ext cx="4093200" cy="435610"/>
          </a:xfrm>
          <a:prstGeom prst="rect">
            <a:avLst/>
          </a:prstGeom>
        </p:spPr>
        <p:txBody>
          <a:bodyPr lIns="0" tIns="0" rIns="0" bIns="0"/>
          <a:lstStyle>
            <a:lvl1pPr marL="0" indent="0">
              <a:lnSpc>
                <a:spcPct val="100000"/>
              </a:lnSpc>
              <a:spcBef>
                <a:spcPts val="0"/>
              </a:spcBef>
              <a:buClr>
                <a:schemeClr val="accent1"/>
              </a:buClr>
              <a:buFontTx/>
              <a:buNone/>
              <a:defRPr sz="16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Sub-heading</a:t>
            </a:r>
          </a:p>
        </p:txBody>
      </p:sp>
      <p:sp>
        <p:nvSpPr>
          <p:cNvPr id="21" name="Content Placeholder 2"/>
          <p:cNvSpPr>
            <a:spLocks noGrp="1"/>
          </p:cNvSpPr>
          <p:nvPr>
            <p:ph idx="17"/>
          </p:nvPr>
        </p:nvSpPr>
        <p:spPr>
          <a:xfrm>
            <a:off x="344488" y="1738205"/>
            <a:ext cx="4094162" cy="2477135"/>
          </a:xfrm>
          <a:prstGeom prst="rect">
            <a:avLst/>
          </a:prstGeom>
        </p:spPr>
        <p:txBody>
          <a:bodyPr lIns="0" tIns="0" rIns="0" bIns="0"/>
          <a:lstStyle>
            <a:lvl1pPr marL="0" indent="0">
              <a:lnSpc>
                <a:spcPct val="100000"/>
              </a:lnSpc>
              <a:spcBef>
                <a:spcPts val="0"/>
              </a:spcBef>
              <a:buClr>
                <a:schemeClr val="accent1"/>
              </a:buClr>
              <a:buFont typeface="Arial"/>
              <a:buNone/>
              <a:defRPr sz="1600">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Tree>
    <p:extLst>
      <p:ext uri="{BB962C8B-B14F-4D97-AF65-F5344CB8AC3E}">
        <p14:creationId xmlns:p14="http://schemas.microsoft.com/office/powerpoint/2010/main" val="6203094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ullet Content Picture Left">
    <p:spTree>
      <p:nvGrpSpPr>
        <p:cNvPr id="1" name=""/>
        <p:cNvGrpSpPr/>
        <p:nvPr/>
      </p:nvGrpSpPr>
      <p:grpSpPr>
        <a:xfrm>
          <a:off x="0" y="0"/>
          <a:ext cx="0" cy="0"/>
          <a:chOff x="0" y="0"/>
          <a:chExt cx="0" cy="0"/>
        </a:xfrm>
      </p:grpSpPr>
      <p:sp>
        <p:nvSpPr>
          <p:cNvPr id="12" name="Title 8"/>
          <p:cNvSpPr>
            <a:spLocks noGrp="1"/>
          </p:cNvSpPr>
          <p:nvPr>
            <p:ph type="title" hasCustomPrompt="1"/>
          </p:nvPr>
        </p:nvSpPr>
        <p:spPr>
          <a:xfrm>
            <a:off x="4684712" y="268288"/>
            <a:ext cx="4094163" cy="504000"/>
          </a:xfrm>
          <a:prstGeom prst="rect">
            <a:avLst/>
          </a:prstGeom>
        </p:spPr>
        <p:txBody>
          <a:bodyPr vert="horz" lIns="0" tIns="0" bIns="0" anchor="t"/>
          <a:lstStyle>
            <a:lvl1pPr algn="l">
              <a:lnSpc>
                <a:spcPct val="100000"/>
              </a:lnSpc>
              <a:defRPr sz="2400" b="1" baseline="0">
                <a:solidFill>
                  <a:schemeClr val="accent1"/>
                </a:solidFill>
                <a:latin typeface="Arial" pitchFamily="34" charset="0"/>
                <a:cs typeface="Arial" pitchFamily="34" charset="0"/>
              </a:defRPr>
            </a:lvl1pPr>
          </a:lstStyle>
          <a:p>
            <a:r>
              <a:rPr lang="en-GB" noProof="0" dirty="0"/>
              <a:t>Click to add title</a:t>
            </a:r>
          </a:p>
        </p:txBody>
      </p:sp>
      <p:sp>
        <p:nvSpPr>
          <p:cNvPr id="16" name="Picture Placeholder 14"/>
          <p:cNvSpPr>
            <a:spLocks noGrp="1"/>
          </p:cNvSpPr>
          <p:nvPr>
            <p:ph type="pic" sz="quarter" idx="12" hasCustomPrompt="1"/>
          </p:nvPr>
        </p:nvSpPr>
        <p:spPr>
          <a:xfrm>
            <a:off x="357188" y="354012"/>
            <a:ext cx="3827462" cy="4141788"/>
          </a:xfrm>
          <a:prstGeom prst="roundRect">
            <a:avLst>
              <a:gd name="adj" fmla="val 2302"/>
            </a:avLst>
          </a:prstGeom>
          <a:noFill/>
        </p:spPr>
        <p:txBody>
          <a:bodyPr vert="horz" anchor="t"/>
          <a:lstStyle>
            <a:lvl1pPr marL="0" indent="0" algn="ctr">
              <a:buFontTx/>
              <a:buNone/>
              <a:defRPr sz="1100" b="0">
                <a:solidFill>
                  <a:schemeClr val="tx1"/>
                </a:solidFill>
                <a:latin typeface="+mj-lt"/>
              </a:defRPr>
            </a:lvl1pPr>
          </a:lstStyle>
          <a:p>
            <a:r>
              <a:rPr lang="en-GB" noProof="0" dirty="0"/>
              <a:t>Click icon to add picture</a:t>
            </a:r>
          </a:p>
        </p:txBody>
      </p:sp>
      <p:sp>
        <p:nvSpPr>
          <p:cNvPr id="18" name="Content Placeholder 2"/>
          <p:cNvSpPr>
            <a:spLocks noGrp="1"/>
          </p:cNvSpPr>
          <p:nvPr>
            <p:ph idx="20" hasCustomPrompt="1"/>
          </p:nvPr>
        </p:nvSpPr>
        <p:spPr>
          <a:xfrm>
            <a:off x="4684713" y="1253490"/>
            <a:ext cx="4093200" cy="435610"/>
          </a:xfrm>
          <a:prstGeom prst="rect">
            <a:avLst/>
          </a:prstGeom>
        </p:spPr>
        <p:txBody>
          <a:bodyPr lIns="0" tIns="0" rIns="0" bIns="0"/>
          <a:lstStyle>
            <a:lvl1pPr marL="0" indent="0">
              <a:lnSpc>
                <a:spcPct val="100000"/>
              </a:lnSpc>
              <a:spcBef>
                <a:spcPts val="0"/>
              </a:spcBef>
              <a:buClr>
                <a:schemeClr val="accent1"/>
              </a:buClr>
              <a:buFontTx/>
              <a:buNone/>
              <a:defRPr sz="16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Sub-heading</a:t>
            </a:r>
          </a:p>
        </p:txBody>
      </p:sp>
      <p:sp>
        <p:nvSpPr>
          <p:cNvPr id="21" name="Content Placeholder 2"/>
          <p:cNvSpPr>
            <a:spLocks noGrp="1"/>
          </p:cNvSpPr>
          <p:nvPr>
            <p:ph idx="17"/>
          </p:nvPr>
        </p:nvSpPr>
        <p:spPr>
          <a:xfrm>
            <a:off x="4684713" y="1738205"/>
            <a:ext cx="4094162" cy="2477135"/>
          </a:xfrm>
          <a:prstGeom prst="rect">
            <a:avLst/>
          </a:prstGeom>
        </p:spPr>
        <p:txBody>
          <a:bodyPr lIns="0" tIns="0" rIns="0" bIns="0"/>
          <a:lstStyle>
            <a:lvl1pPr marL="0" indent="0">
              <a:lnSpc>
                <a:spcPct val="100000"/>
              </a:lnSpc>
              <a:spcBef>
                <a:spcPts val="0"/>
              </a:spcBef>
              <a:buClr>
                <a:schemeClr val="accent1"/>
              </a:buClr>
              <a:buFont typeface="Arial"/>
              <a:buNone/>
              <a:defRPr sz="1600">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3" name="Text Placeholder 2"/>
          <p:cNvSpPr>
            <a:spLocks noGrp="1"/>
          </p:cNvSpPr>
          <p:nvPr>
            <p:ph type="body" sz="quarter" idx="18" hasCustomPrompt="1"/>
          </p:nvPr>
        </p:nvSpPr>
        <p:spPr>
          <a:xfrm>
            <a:off x="459318" y="4318202"/>
            <a:ext cx="3657600" cy="180000"/>
          </a:xfrm>
          <a:prstGeom prst="rect">
            <a:avLst/>
          </a:prstGeom>
        </p:spPr>
        <p:txBody>
          <a:bodyPr vert="horz" lIns="0" tIns="0" rIns="0" bIns="0"/>
          <a:lstStyle>
            <a:lvl1pPr marL="0" indent="0">
              <a:buFontTx/>
              <a:buNone/>
              <a:defRPr sz="800" baseline="0"/>
            </a:lvl1pPr>
            <a:lvl2pPr marL="457200" indent="0">
              <a:buFontTx/>
              <a:buNone/>
              <a:defRPr sz="1000"/>
            </a:lvl2pPr>
            <a:lvl3pPr marL="914400" indent="0">
              <a:buFontTx/>
              <a:buNone/>
              <a:defRPr sz="1000"/>
            </a:lvl3pPr>
            <a:lvl4pPr marL="1371600" indent="0">
              <a:buFontTx/>
              <a:buNone/>
              <a:defRPr sz="1000"/>
            </a:lvl4pPr>
            <a:lvl5pPr marL="1828800" indent="0">
              <a:buFontTx/>
              <a:buNone/>
              <a:defRPr sz="1000"/>
            </a:lvl5pPr>
          </a:lstStyle>
          <a:p>
            <a:pPr lvl="0"/>
            <a:r>
              <a:rPr lang="en-US" dirty="0"/>
              <a:t>© Picture Credit/Photographer</a:t>
            </a:r>
          </a:p>
        </p:txBody>
      </p:sp>
    </p:spTree>
    <p:extLst>
      <p:ext uri="{BB962C8B-B14F-4D97-AF65-F5344CB8AC3E}">
        <p14:creationId xmlns:p14="http://schemas.microsoft.com/office/powerpoint/2010/main" val="2034787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rid to Edit">
    <p:spTree>
      <p:nvGrpSpPr>
        <p:cNvPr id="1" name=""/>
        <p:cNvGrpSpPr/>
        <p:nvPr/>
      </p:nvGrpSpPr>
      <p:grpSpPr>
        <a:xfrm>
          <a:off x="0" y="0"/>
          <a:ext cx="0" cy="0"/>
          <a:chOff x="0" y="0"/>
          <a:chExt cx="0" cy="0"/>
        </a:xfrm>
      </p:grpSpPr>
      <p:sp>
        <p:nvSpPr>
          <p:cNvPr id="30" name="Picture Placeholder 14"/>
          <p:cNvSpPr>
            <a:spLocks noGrp="1"/>
          </p:cNvSpPr>
          <p:nvPr>
            <p:ph type="pic" sz="quarter" idx="38" hasCustomPrompt="1"/>
          </p:nvPr>
        </p:nvSpPr>
        <p:spPr>
          <a:xfrm>
            <a:off x="6738590" y="2485776"/>
            <a:ext cx="2062800" cy="1000800"/>
          </a:xfrm>
          <a:prstGeom prst="roundRect">
            <a:avLst>
              <a:gd name="adj" fmla="val 4927"/>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19" name="Picture Placeholder 14"/>
          <p:cNvSpPr>
            <a:spLocks noGrp="1"/>
          </p:cNvSpPr>
          <p:nvPr>
            <p:ph type="pic" sz="quarter" idx="34" hasCustomPrompt="1"/>
          </p:nvPr>
        </p:nvSpPr>
        <p:spPr>
          <a:xfrm>
            <a:off x="366710" y="363173"/>
            <a:ext cx="2062800" cy="2062800"/>
          </a:xfrm>
          <a:prstGeom prst="roundRect">
            <a:avLst>
              <a:gd name="adj" fmla="val 3064"/>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13" name="Picture Placeholder 14"/>
          <p:cNvSpPr>
            <a:spLocks noGrp="1"/>
          </p:cNvSpPr>
          <p:nvPr>
            <p:ph type="pic" sz="quarter" idx="12" hasCustomPrompt="1"/>
          </p:nvPr>
        </p:nvSpPr>
        <p:spPr>
          <a:xfrm>
            <a:off x="2489072" y="363174"/>
            <a:ext cx="4186800" cy="4182137"/>
          </a:xfrm>
          <a:prstGeom prst="roundRect">
            <a:avLst>
              <a:gd name="adj" fmla="val 1087"/>
            </a:avLst>
          </a:prstGeom>
          <a:noFill/>
        </p:spPr>
        <p:txBody>
          <a:bodyPr vert="horz" anchor="t"/>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21" name="Picture Placeholder 14"/>
          <p:cNvSpPr>
            <a:spLocks noGrp="1"/>
          </p:cNvSpPr>
          <p:nvPr>
            <p:ph type="pic" sz="quarter" idx="29" hasCustomPrompt="1"/>
          </p:nvPr>
        </p:nvSpPr>
        <p:spPr>
          <a:xfrm>
            <a:off x="1425873" y="2485775"/>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3" name="Picture Placeholder 14"/>
          <p:cNvSpPr>
            <a:spLocks noGrp="1"/>
          </p:cNvSpPr>
          <p:nvPr>
            <p:ph type="pic" sz="quarter" idx="35" hasCustomPrompt="1"/>
          </p:nvPr>
        </p:nvSpPr>
        <p:spPr>
          <a:xfrm>
            <a:off x="6735415" y="363173"/>
            <a:ext cx="2062800" cy="2062800"/>
          </a:xfrm>
          <a:prstGeom prst="roundRect">
            <a:avLst>
              <a:gd name="adj" fmla="val 2448"/>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22" name="Text Placeholder 2"/>
          <p:cNvSpPr>
            <a:spLocks noGrp="1"/>
          </p:cNvSpPr>
          <p:nvPr>
            <p:ph type="body" sz="quarter" idx="18" hasCustomPrompt="1"/>
          </p:nvPr>
        </p:nvSpPr>
        <p:spPr>
          <a:xfrm rot="16200000">
            <a:off x="747235" y="2498632"/>
            <a:ext cx="3657600" cy="180000"/>
          </a:xfrm>
          <a:prstGeom prst="rect">
            <a:avLst/>
          </a:prstGeom>
        </p:spPr>
        <p:txBody>
          <a:bodyPr vert="horz" lIns="0" tIns="0" rIns="0" bIns="0" anchor="b"/>
          <a:lstStyle>
            <a:lvl1pPr marL="0" indent="0">
              <a:buFontTx/>
              <a:buNone/>
              <a:defRPr sz="800" baseline="0"/>
            </a:lvl1pPr>
            <a:lvl2pPr marL="457200" indent="0">
              <a:buFontTx/>
              <a:buNone/>
              <a:defRPr sz="1000"/>
            </a:lvl2pPr>
            <a:lvl3pPr marL="914400" indent="0">
              <a:buFontTx/>
              <a:buNone/>
              <a:defRPr sz="1000"/>
            </a:lvl3pPr>
            <a:lvl4pPr marL="1371600" indent="0">
              <a:buFontTx/>
              <a:buNone/>
              <a:defRPr sz="1000"/>
            </a:lvl4pPr>
            <a:lvl5pPr marL="1828800" indent="0">
              <a:buFontTx/>
              <a:buNone/>
              <a:defRPr sz="1000"/>
            </a:lvl5pPr>
          </a:lstStyle>
          <a:p>
            <a:pPr lvl="0"/>
            <a:r>
              <a:rPr lang="en-US" dirty="0"/>
              <a:t>© Picture Credit/Photographer</a:t>
            </a:r>
          </a:p>
        </p:txBody>
      </p:sp>
      <p:sp>
        <p:nvSpPr>
          <p:cNvPr id="12" name="Content Placeholder 2"/>
          <p:cNvSpPr>
            <a:spLocks noGrp="1"/>
          </p:cNvSpPr>
          <p:nvPr>
            <p:ph idx="25"/>
          </p:nvPr>
        </p:nvSpPr>
        <p:spPr>
          <a:xfrm>
            <a:off x="6738590" y="2485776"/>
            <a:ext cx="2059623" cy="644525"/>
          </a:xfrm>
          <a:prstGeom prst="rect">
            <a:avLst/>
          </a:prstGeom>
        </p:spPr>
        <p:txBody>
          <a:bodyPr lIns="108000" tIns="72000" rIns="72000" bIns="0"/>
          <a:lstStyle>
            <a:lvl1pPr marL="0" indent="0">
              <a:lnSpc>
                <a:spcPct val="100000"/>
              </a:lnSpc>
              <a:spcBef>
                <a:spcPts val="0"/>
              </a:spcBef>
              <a:buClr>
                <a:schemeClr val="accent1"/>
              </a:buClr>
              <a:buFontTx/>
              <a:buNone/>
              <a:defRPr sz="11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17" name="Content Placeholder 2"/>
          <p:cNvSpPr>
            <a:spLocks noGrp="1"/>
          </p:cNvSpPr>
          <p:nvPr>
            <p:ph idx="20"/>
          </p:nvPr>
        </p:nvSpPr>
        <p:spPr>
          <a:xfrm>
            <a:off x="366709" y="363176"/>
            <a:ext cx="2062801" cy="1659300"/>
          </a:xfrm>
          <a:prstGeom prst="rect">
            <a:avLst/>
          </a:prstGeom>
        </p:spPr>
        <p:txBody>
          <a:bodyPr lIns="144000" tIns="72000" rIns="72000" bIns="0"/>
          <a:lstStyle>
            <a:lvl1pPr marL="0" indent="0">
              <a:lnSpc>
                <a:spcPct val="100000"/>
              </a:lnSpc>
              <a:spcBef>
                <a:spcPts val="0"/>
              </a:spcBef>
              <a:buClr>
                <a:schemeClr val="accent1"/>
              </a:buClr>
              <a:buFontTx/>
              <a:buNone/>
              <a:defRPr sz="16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28" name="Content Placeholder 2"/>
          <p:cNvSpPr>
            <a:spLocks noGrp="1"/>
          </p:cNvSpPr>
          <p:nvPr>
            <p:ph idx="36"/>
          </p:nvPr>
        </p:nvSpPr>
        <p:spPr>
          <a:xfrm>
            <a:off x="6735414" y="363176"/>
            <a:ext cx="1846611" cy="1659300"/>
          </a:xfrm>
          <a:prstGeom prst="rect">
            <a:avLst/>
          </a:prstGeom>
        </p:spPr>
        <p:txBody>
          <a:bodyPr lIns="108000" tIns="72000" rIns="72000" bIns="0"/>
          <a:lstStyle>
            <a:lvl1pPr marL="0" indent="0" algn="l">
              <a:lnSpc>
                <a:spcPct val="100000"/>
              </a:lnSpc>
              <a:spcBef>
                <a:spcPts val="0"/>
              </a:spcBef>
              <a:buClr>
                <a:schemeClr val="accent1"/>
              </a:buClr>
              <a:buFontTx/>
              <a:buNone/>
              <a:defRPr sz="1100" b="0">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25" name="Picture Placeholder 14"/>
          <p:cNvSpPr>
            <a:spLocks noGrp="1"/>
          </p:cNvSpPr>
          <p:nvPr>
            <p:ph type="pic" sz="quarter" idx="40" hasCustomPrompt="1"/>
          </p:nvPr>
        </p:nvSpPr>
        <p:spPr>
          <a:xfrm>
            <a:off x="1425873" y="3545954"/>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6" name="Picture Placeholder 14"/>
          <p:cNvSpPr>
            <a:spLocks noGrp="1"/>
          </p:cNvSpPr>
          <p:nvPr>
            <p:ph type="pic" sz="quarter" idx="41" hasCustomPrompt="1"/>
          </p:nvPr>
        </p:nvSpPr>
        <p:spPr>
          <a:xfrm>
            <a:off x="363786" y="2485775"/>
            <a:ext cx="1000800" cy="2060979"/>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9" name="Picture Placeholder 14"/>
          <p:cNvSpPr>
            <a:spLocks noGrp="1"/>
          </p:cNvSpPr>
          <p:nvPr>
            <p:ph type="pic" sz="quarter" idx="42" hasCustomPrompt="1"/>
          </p:nvPr>
        </p:nvSpPr>
        <p:spPr>
          <a:xfrm>
            <a:off x="6738590" y="3544937"/>
            <a:ext cx="2062800" cy="1000800"/>
          </a:xfrm>
          <a:prstGeom prst="roundRect">
            <a:avLst>
              <a:gd name="adj" fmla="val 4927"/>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Tree>
    <p:extLst>
      <p:ext uri="{BB962C8B-B14F-4D97-AF65-F5344CB8AC3E}">
        <p14:creationId xmlns:p14="http://schemas.microsoft.com/office/powerpoint/2010/main" val="29817771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Grid Sample 1">
    <p:spTree>
      <p:nvGrpSpPr>
        <p:cNvPr id="1" name=""/>
        <p:cNvGrpSpPr/>
        <p:nvPr/>
      </p:nvGrpSpPr>
      <p:grpSpPr>
        <a:xfrm>
          <a:off x="0" y="0"/>
          <a:ext cx="0" cy="0"/>
          <a:chOff x="0" y="0"/>
          <a:chExt cx="0" cy="0"/>
        </a:xfrm>
      </p:grpSpPr>
      <p:sp>
        <p:nvSpPr>
          <p:cNvPr id="9" name="Picture Placeholder 14"/>
          <p:cNvSpPr>
            <a:spLocks noGrp="1"/>
          </p:cNvSpPr>
          <p:nvPr>
            <p:ph type="pic" sz="quarter" idx="12" hasCustomPrompt="1"/>
          </p:nvPr>
        </p:nvSpPr>
        <p:spPr>
          <a:xfrm>
            <a:off x="361823" y="363538"/>
            <a:ext cx="6305677" cy="4185722"/>
          </a:xfrm>
          <a:prstGeom prst="roundRect">
            <a:avLst>
              <a:gd name="adj" fmla="val 2302"/>
            </a:avLst>
          </a:prstGeom>
          <a:noFill/>
        </p:spPr>
        <p:txBody>
          <a:bodyPr vert="horz" anchor="t"/>
          <a:lstStyle>
            <a:lvl1pPr marL="0" indent="0" algn="ctr">
              <a:buFontTx/>
              <a:buNone/>
              <a:defRPr sz="1100" b="0">
                <a:solidFill>
                  <a:schemeClr val="tx1"/>
                </a:solidFill>
                <a:latin typeface="+mj-lt"/>
              </a:defRPr>
            </a:lvl1pPr>
          </a:lstStyle>
          <a:p>
            <a:r>
              <a:rPr lang="en-GB" noProof="0" dirty="0"/>
              <a:t>Click icon to add picture</a:t>
            </a:r>
          </a:p>
        </p:txBody>
      </p:sp>
      <p:sp>
        <p:nvSpPr>
          <p:cNvPr id="15" name="SmartArt Placeholder 8"/>
          <p:cNvSpPr>
            <a:spLocks noGrp="1"/>
          </p:cNvSpPr>
          <p:nvPr>
            <p:ph type="dgm" sz="quarter" idx="21" hasCustomPrompt="1"/>
          </p:nvPr>
        </p:nvSpPr>
        <p:spPr>
          <a:xfrm>
            <a:off x="6736290" y="363538"/>
            <a:ext cx="2051999" cy="2055812"/>
          </a:xfrm>
          <a:prstGeom prst="roundRect">
            <a:avLst>
              <a:gd name="adj" fmla="val 3136"/>
            </a:avLst>
          </a:prstGeom>
        </p:spPr>
        <p:txBody>
          <a:bodyPr vert="horz" anchor="b"/>
          <a:lstStyle>
            <a:lvl1pPr marL="0" indent="0" algn="ctr">
              <a:buFontTx/>
              <a:buNone/>
              <a:defRPr sz="1100" b="0"/>
            </a:lvl1pPr>
          </a:lstStyle>
          <a:p>
            <a:r>
              <a:rPr lang="en-US" dirty="0"/>
              <a:t>Click to add </a:t>
            </a:r>
            <a:r>
              <a:rPr lang="en-US" dirty="0" err="1"/>
              <a:t>colour</a:t>
            </a:r>
            <a:endParaRPr lang="en-US" dirty="0"/>
          </a:p>
        </p:txBody>
      </p:sp>
      <p:sp>
        <p:nvSpPr>
          <p:cNvPr id="17" name="Content Placeholder 2"/>
          <p:cNvSpPr>
            <a:spLocks noGrp="1"/>
          </p:cNvSpPr>
          <p:nvPr>
            <p:ph idx="20" hasCustomPrompt="1"/>
          </p:nvPr>
        </p:nvSpPr>
        <p:spPr>
          <a:xfrm>
            <a:off x="6736289" y="370545"/>
            <a:ext cx="2051999" cy="1712255"/>
          </a:xfrm>
          <a:prstGeom prst="rect">
            <a:avLst/>
          </a:prstGeom>
        </p:spPr>
        <p:txBody>
          <a:bodyPr lIns="144000" tIns="72000" rIns="72000" bIns="0"/>
          <a:lstStyle>
            <a:lvl1pPr marL="0" indent="0">
              <a:lnSpc>
                <a:spcPct val="100000"/>
              </a:lnSpc>
              <a:spcBef>
                <a:spcPts val="0"/>
              </a:spcBef>
              <a:buClr>
                <a:schemeClr val="accent1"/>
              </a:buClr>
              <a:buFontTx/>
              <a:buNone/>
              <a:defRPr sz="1600" b="1" baseline="0">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 and change text to white.</a:t>
            </a:r>
          </a:p>
        </p:txBody>
      </p:sp>
      <p:sp>
        <p:nvSpPr>
          <p:cNvPr id="12" name="Text Placeholder 2"/>
          <p:cNvSpPr>
            <a:spLocks noGrp="1"/>
          </p:cNvSpPr>
          <p:nvPr>
            <p:ph type="body" sz="quarter" idx="18" hasCustomPrompt="1"/>
          </p:nvPr>
        </p:nvSpPr>
        <p:spPr>
          <a:xfrm rot="16200000">
            <a:off x="-1374292" y="2498632"/>
            <a:ext cx="3657600" cy="180000"/>
          </a:xfrm>
          <a:prstGeom prst="rect">
            <a:avLst/>
          </a:prstGeom>
        </p:spPr>
        <p:txBody>
          <a:bodyPr vert="horz" lIns="0" tIns="0" rIns="0" bIns="0" anchor="b"/>
          <a:lstStyle>
            <a:lvl1pPr marL="0" indent="0">
              <a:buFontTx/>
              <a:buNone/>
              <a:defRPr sz="800" baseline="0"/>
            </a:lvl1pPr>
            <a:lvl2pPr marL="457200" indent="0">
              <a:buFontTx/>
              <a:buNone/>
              <a:defRPr sz="1000"/>
            </a:lvl2pPr>
            <a:lvl3pPr marL="914400" indent="0">
              <a:buFontTx/>
              <a:buNone/>
              <a:defRPr sz="1000"/>
            </a:lvl3pPr>
            <a:lvl4pPr marL="1371600" indent="0">
              <a:buFontTx/>
              <a:buNone/>
              <a:defRPr sz="1000"/>
            </a:lvl4pPr>
            <a:lvl5pPr marL="1828800" indent="0">
              <a:buFontTx/>
              <a:buNone/>
              <a:defRPr sz="1000"/>
            </a:lvl5pPr>
          </a:lstStyle>
          <a:p>
            <a:pPr lvl="0"/>
            <a:r>
              <a:rPr lang="en-US" dirty="0"/>
              <a:t>© Picture Credit/Photographer</a:t>
            </a:r>
          </a:p>
        </p:txBody>
      </p:sp>
      <p:sp>
        <p:nvSpPr>
          <p:cNvPr id="7" name="Picture Placeholder 14"/>
          <p:cNvSpPr>
            <a:spLocks noGrp="1"/>
          </p:cNvSpPr>
          <p:nvPr>
            <p:ph type="pic" sz="quarter" idx="28" hasCustomPrompt="1"/>
          </p:nvPr>
        </p:nvSpPr>
        <p:spPr>
          <a:xfrm>
            <a:off x="6736290" y="2485775"/>
            <a:ext cx="997200" cy="2056362"/>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Tree>
    <p:extLst>
      <p:ext uri="{BB962C8B-B14F-4D97-AF65-F5344CB8AC3E}">
        <p14:creationId xmlns:p14="http://schemas.microsoft.com/office/powerpoint/2010/main" val="6846241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Grid Sample 2">
    <p:spTree>
      <p:nvGrpSpPr>
        <p:cNvPr id="1" name=""/>
        <p:cNvGrpSpPr/>
        <p:nvPr/>
      </p:nvGrpSpPr>
      <p:grpSpPr>
        <a:xfrm>
          <a:off x="0" y="0"/>
          <a:ext cx="0" cy="0"/>
          <a:chOff x="0" y="0"/>
          <a:chExt cx="0" cy="0"/>
        </a:xfrm>
      </p:grpSpPr>
      <p:sp>
        <p:nvSpPr>
          <p:cNvPr id="13" name="Picture Placeholder 14"/>
          <p:cNvSpPr>
            <a:spLocks noGrp="1"/>
          </p:cNvSpPr>
          <p:nvPr>
            <p:ph type="pic" sz="quarter" idx="12" hasCustomPrompt="1"/>
          </p:nvPr>
        </p:nvSpPr>
        <p:spPr>
          <a:xfrm>
            <a:off x="368173" y="363538"/>
            <a:ext cx="5238877" cy="4185722"/>
          </a:xfrm>
          <a:prstGeom prst="roundRect">
            <a:avLst>
              <a:gd name="adj" fmla="val 1240"/>
            </a:avLst>
          </a:prstGeom>
          <a:noFill/>
        </p:spPr>
        <p:txBody>
          <a:bodyPr vert="horz" anchor="t"/>
          <a:lstStyle>
            <a:lvl1pPr marL="0" indent="0" algn="ctr">
              <a:buFontTx/>
              <a:buNone/>
              <a:defRPr sz="1100" b="0">
                <a:solidFill>
                  <a:schemeClr val="tx1"/>
                </a:solidFill>
                <a:latin typeface="+mj-lt"/>
              </a:defRPr>
            </a:lvl1pPr>
          </a:lstStyle>
          <a:p>
            <a:r>
              <a:rPr lang="en-GB" noProof="0" dirty="0"/>
              <a:t>Click icon to add picture</a:t>
            </a:r>
          </a:p>
        </p:txBody>
      </p:sp>
      <p:sp>
        <p:nvSpPr>
          <p:cNvPr id="15" name="SmartArt Placeholder 8"/>
          <p:cNvSpPr>
            <a:spLocks noGrp="1"/>
          </p:cNvSpPr>
          <p:nvPr>
            <p:ph type="dgm" sz="quarter" idx="21" hasCustomPrompt="1"/>
          </p:nvPr>
        </p:nvSpPr>
        <p:spPr>
          <a:xfrm>
            <a:off x="5675840" y="363538"/>
            <a:ext cx="2051999" cy="2055812"/>
          </a:xfrm>
          <a:prstGeom prst="roundRect">
            <a:avLst>
              <a:gd name="adj" fmla="val 3136"/>
            </a:avLst>
          </a:prstGeom>
        </p:spPr>
        <p:txBody>
          <a:bodyPr vert="horz" anchor="b"/>
          <a:lstStyle>
            <a:lvl1pPr marL="0" indent="0" algn="ctr">
              <a:buFontTx/>
              <a:buNone/>
              <a:defRPr sz="1100" b="0"/>
            </a:lvl1pPr>
          </a:lstStyle>
          <a:p>
            <a:r>
              <a:rPr lang="en-US" dirty="0"/>
              <a:t>Click to add </a:t>
            </a:r>
            <a:r>
              <a:rPr lang="en-US" dirty="0" err="1"/>
              <a:t>colour</a:t>
            </a:r>
            <a:endParaRPr lang="en-US" dirty="0"/>
          </a:p>
        </p:txBody>
      </p:sp>
      <p:sp>
        <p:nvSpPr>
          <p:cNvPr id="17" name="Content Placeholder 2"/>
          <p:cNvSpPr>
            <a:spLocks noGrp="1"/>
          </p:cNvSpPr>
          <p:nvPr>
            <p:ph idx="20" hasCustomPrompt="1"/>
          </p:nvPr>
        </p:nvSpPr>
        <p:spPr>
          <a:xfrm>
            <a:off x="5675839" y="370545"/>
            <a:ext cx="2051999" cy="1712255"/>
          </a:xfrm>
          <a:prstGeom prst="rect">
            <a:avLst/>
          </a:prstGeom>
        </p:spPr>
        <p:txBody>
          <a:bodyPr lIns="144000" tIns="72000" rIns="72000" bIns="0"/>
          <a:lstStyle>
            <a:lvl1pPr marL="0" indent="0">
              <a:lnSpc>
                <a:spcPct val="100000"/>
              </a:lnSpc>
              <a:spcBef>
                <a:spcPts val="0"/>
              </a:spcBef>
              <a:buClr>
                <a:schemeClr val="accent1"/>
              </a:buClr>
              <a:buFontTx/>
              <a:buNone/>
              <a:defRPr sz="1600" b="1" baseline="0">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 and change text to white</a:t>
            </a:r>
          </a:p>
        </p:txBody>
      </p:sp>
      <p:sp>
        <p:nvSpPr>
          <p:cNvPr id="7" name="Picture Placeholder 14"/>
          <p:cNvSpPr>
            <a:spLocks noGrp="1"/>
          </p:cNvSpPr>
          <p:nvPr>
            <p:ph type="pic" sz="quarter" idx="22" hasCustomPrompt="1"/>
          </p:nvPr>
        </p:nvSpPr>
        <p:spPr>
          <a:xfrm>
            <a:off x="6737353" y="2497666"/>
            <a:ext cx="2043110" cy="982133"/>
          </a:xfrm>
          <a:prstGeom prst="roundRect">
            <a:avLst>
              <a:gd name="adj" fmla="val 4630"/>
            </a:avLst>
          </a:prstGeom>
          <a:noFill/>
        </p:spPr>
        <p:txBody>
          <a:bodyPr vert="horz" anchor="t"/>
          <a:lstStyle>
            <a:lvl1pPr marL="0" indent="0" algn="ctr">
              <a:buFontTx/>
              <a:buNone/>
              <a:defRPr sz="1100" b="0">
                <a:solidFill>
                  <a:schemeClr val="tx1"/>
                </a:solidFill>
                <a:latin typeface="+mj-lt"/>
              </a:defRPr>
            </a:lvl1pPr>
          </a:lstStyle>
          <a:p>
            <a:r>
              <a:rPr lang="en-GB" noProof="0" dirty="0"/>
              <a:t>Click icon to add picture</a:t>
            </a:r>
          </a:p>
        </p:txBody>
      </p:sp>
      <p:sp>
        <p:nvSpPr>
          <p:cNvPr id="9" name="Picture Placeholder 14"/>
          <p:cNvSpPr>
            <a:spLocks noGrp="1"/>
          </p:cNvSpPr>
          <p:nvPr>
            <p:ph type="pic" sz="quarter" idx="28" hasCustomPrompt="1"/>
          </p:nvPr>
        </p:nvSpPr>
        <p:spPr>
          <a:xfrm>
            <a:off x="5673953" y="2492898"/>
            <a:ext cx="997200" cy="2056362"/>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10" name="Picture Placeholder 14"/>
          <p:cNvSpPr>
            <a:spLocks noGrp="1"/>
          </p:cNvSpPr>
          <p:nvPr>
            <p:ph type="pic" sz="quarter" idx="29" hasCustomPrompt="1"/>
          </p:nvPr>
        </p:nvSpPr>
        <p:spPr>
          <a:xfrm>
            <a:off x="7795263" y="1422150"/>
            <a:ext cx="985200" cy="9972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Tree>
    <p:extLst>
      <p:ext uri="{BB962C8B-B14F-4D97-AF65-F5344CB8AC3E}">
        <p14:creationId xmlns:p14="http://schemas.microsoft.com/office/powerpoint/2010/main" val="31991729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Full page Picture / Content box">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0" y="0"/>
            <a:ext cx="9144000" cy="5143500"/>
          </a:xfrm>
          <a:prstGeom prst="rect">
            <a:avLst/>
          </a:prstGeom>
        </p:spPr>
        <p:txBody>
          <a:bodyPr vert="horz" anchor="t"/>
          <a:lstStyle>
            <a:lvl1pPr marL="0" marR="0" indent="0" algn="ctr" defTabSz="457200" rtl="0" eaLnBrk="1" fontAlgn="auto" latinLnBrk="0" hangingPunct="1">
              <a:lnSpc>
                <a:spcPct val="100000"/>
              </a:lnSpc>
              <a:spcBef>
                <a:spcPct val="20000"/>
              </a:spcBef>
              <a:spcAft>
                <a:spcPts val="0"/>
              </a:spcAft>
              <a:buClrTx/>
              <a:buSzTx/>
              <a:buFont typeface="Arial"/>
              <a:buNone/>
              <a:tabLst/>
              <a:defRPr sz="1100"/>
            </a:lvl1pPr>
          </a:lstStyle>
          <a:p>
            <a:r>
              <a:rPr lang="en-GB" noProof="0" dirty="0"/>
              <a:t>Click icon to add picture</a:t>
            </a:r>
          </a:p>
        </p:txBody>
      </p:sp>
      <p:sp>
        <p:nvSpPr>
          <p:cNvPr id="12" name="Picture Placeholder 14"/>
          <p:cNvSpPr>
            <a:spLocks noGrp="1"/>
          </p:cNvSpPr>
          <p:nvPr>
            <p:ph type="pic" sz="quarter" idx="34" hasCustomPrompt="1"/>
          </p:nvPr>
        </p:nvSpPr>
        <p:spPr>
          <a:xfrm>
            <a:off x="366710" y="359998"/>
            <a:ext cx="2062800" cy="2062800"/>
          </a:xfrm>
          <a:prstGeom prst="roundRect">
            <a:avLst>
              <a:gd name="adj" fmla="val 3064"/>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13" name="Content Placeholder 2"/>
          <p:cNvSpPr>
            <a:spLocks noGrp="1"/>
          </p:cNvSpPr>
          <p:nvPr>
            <p:ph idx="36"/>
          </p:nvPr>
        </p:nvSpPr>
        <p:spPr>
          <a:xfrm>
            <a:off x="366709" y="360001"/>
            <a:ext cx="2059200" cy="1659300"/>
          </a:xfrm>
          <a:prstGeom prst="rect">
            <a:avLst/>
          </a:prstGeom>
        </p:spPr>
        <p:txBody>
          <a:bodyPr lIns="144000" tIns="72000" rIns="72000" bIns="0"/>
          <a:lstStyle>
            <a:lvl1pPr marL="0" indent="0">
              <a:lnSpc>
                <a:spcPct val="100000"/>
              </a:lnSpc>
              <a:spcBef>
                <a:spcPts val="0"/>
              </a:spcBef>
              <a:buClr>
                <a:schemeClr val="accent1"/>
              </a:buClr>
              <a:buFontTx/>
              <a:buNone/>
              <a:defRPr sz="16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6" name="Text Placeholder 2"/>
          <p:cNvSpPr>
            <a:spLocks noGrp="1"/>
          </p:cNvSpPr>
          <p:nvPr>
            <p:ph type="body" sz="quarter" idx="18" hasCustomPrompt="1"/>
          </p:nvPr>
        </p:nvSpPr>
        <p:spPr>
          <a:xfrm rot="16200000">
            <a:off x="6611359" y="2508209"/>
            <a:ext cx="4572000" cy="180000"/>
          </a:xfrm>
          <a:prstGeom prst="rect">
            <a:avLst/>
          </a:prstGeom>
        </p:spPr>
        <p:txBody>
          <a:bodyPr vert="horz" lIns="0" tIns="0" rIns="0" bIns="0" anchor="b" anchorCtr="0"/>
          <a:lstStyle>
            <a:lvl1pPr marL="0" indent="0" algn="l">
              <a:buFontTx/>
              <a:buNone/>
              <a:defRPr sz="800" baseline="0"/>
            </a:lvl1pPr>
            <a:lvl2pPr marL="457200" indent="0">
              <a:buFontTx/>
              <a:buNone/>
              <a:defRPr sz="1000"/>
            </a:lvl2pPr>
            <a:lvl3pPr marL="914400" indent="0">
              <a:buFontTx/>
              <a:buNone/>
              <a:defRPr sz="1000"/>
            </a:lvl3pPr>
            <a:lvl4pPr marL="1371600" indent="0">
              <a:buFontTx/>
              <a:buNone/>
              <a:defRPr sz="1000"/>
            </a:lvl4pPr>
            <a:lvl5pPr marL="1828800" indent="0">
              <a:buFontTx/>
              <a:buNone/>
              <a:defRPr sz="1000"/>
            </a:lvl5pPr>
          </a:lstStyle>
          <a:p>
            <a:pPr lvl="0"/>
            <a:r>
              <a:rPr lang="en-US" dirty="0"/>
              <a:t>© Picture Credit/Photographer</a:t>
            </a:r>
          </a:p>
        </p:txBody>
      </p:sp>
      <p:sp>
        <p:nvSpPr>
          <p:cNvPr id="8" name="Content Placeholder 2"/>
          <p:cNvSpPr>
            <a:spLocks noGrp="1"/>
          </p:cNvSpPr>
          <p:nvPr>
            <p:ph idx="37" hasCustomPrompt="1"/>
          </p:nvPr>
        </p:nvSpPr>
        <p:spPr>
          <a:xfrm>
            <a:off x="1432423" y="2487248"/>
            <a:ext cx="997088" cy="251881"/>
          </a:xfrm>
          <a:prstGeom prst="rect">
            <a:avLst/>
          </a:prstGeom>
        </p:spPr>
        <p:txBody>
          <a:bodyPr lIns="0" tIns="0" rIns="72000" bIns="0" anchor="t"/>
          <a:lstStyle>
            <a:lvl1pPr marL="0" indent="0" algn="l">
              <a:lnSpc>
                <a:spcPct val="100000"/>
              </a:lnSpc>
              <a:spcBef>
                <a:spcPts val="0"/>
              </a:spcBef>
              <a:buClr>
                <a:schemeClr val="accent1"/>
              </a:buClr>
              <a:buFontTx/>
              <a:buNone/>
              <a:defRPr sz="1000" b="1" baseline="0">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Sub-heading</a:t>
            </a:r>
          </a:p>
        </p:txBody>
      </p:sp>
      <p:sp>
        <p:nvSpPr>
          <p:cNvPr id="14" name="Content Placeholder 2"/>
          <p:cNvSpPr>
            <a:spLocks noGrp="1"/>
          </p:cNvSpPr>
          <p:nvPr>
            <p:ph idx="38"/>
          </p:nvPr>
        </p:nvSpPr>
        <p:spPr>
          <a:xfrm>
            <a:off x="1432423" y="2865967"/>
            <a:ext cx="997088" cy="1685033"/>
          </a:xfrm>
          <a:prstGeom prst="rect">
            <a:avLst/>
          </a:prstGeom>
        </p:spPr>
        <p:txBody>
          <a:bodyPr lIns="0" tIns="0" rIns="72000" bIns="0"/>
          <a:lstStyle>
            <a:lvl1pPr marL="0" indent="0" algn="l">
              <a:lnSpc>
                <a:spcPct val="100000"/>
              </a:lnSpc>
              <a:spcBef>
                <a:spcPts val="0"/>
              </a:spcBef>
              <a:buClr>
                <a:schemeClr val="accent1"/>
              </a:buClr>
              <a:buFontTx/>
              <a:buNone/>
              <a:defRPr sz="1000" b="0" baseline="0">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15" name="Picture Placeholder 14"/>
          <p:cNvSpPr>
            <a:spLocks noGrp="1"/>
          </p:cNvSpPr>
          <p:nvPr>
            <p:ph type="pic" sz="quarter" idx="29" hasCustomPrompt="1"/>
          </p:nvPr>
        </p:nvSpPr>
        <p:spPr>
          <a:xfrm>
            <a:off x="366710" y="2487248"/>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Tree>
    <p:extLst>
      <p:ext uri="{BB962C8B-B14F-4D97-AF65-F5344CB8AC3E}">
        <p14:creationId xmlns:p14="http://schemas.microsoft.com/office/powerpoint/2010/main" val="5082602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Video">
    <p:spTree>
      <p:nvGrpSpPr>
        <p:cNvPr id="1" name=""/>
        <p:cNvGrpSpPr/>
        <p:nvPr/>
      </p:nvGrpSpPr>
      <p:grpSpPr>
        <a:xfrm>
          <a:off x="0" y="0"/>
          <a:ext cx="0" cy="0"/>
          <a:chOff x="0" y="0"/>
          <a:chExt cx="0" cy="0"/>
        </a:xfrm>
      </p:grpSpPr>
      <p:sp>
        <p:nvSpPr>
          <p:cNvPr id="6" name="Media Placeholder 5"/>
          <p:cNvSpPr>
            <a:spLocks noGrp="1"/>
          </p:cNvSpPr>
          <p:nvPr>
            <p:ph type="media" sz="quarter" idx="10"/>
          </p:nvPr>
        </p:nvSpPr>
        <p:spPr>
          <a:xfrm>
            <a:off x="0" y="0"/>
            <a:ext cx="9144000" cy="5143500"/>
          </a:xfrm>
          <a:prstGeom prst="rect">
            <a:avLst/>
          </a:prstGeom>
        </p:spPr>
        <p:txBody>
          <a:bodyPr vert="horz"/>
          <a:lstStyle>
            <a:lvl1pPr marL="0" marR="0" indent="0" algn="ctr" defTabSz="457200" rtl="0" eaLnBrk="1" fontAlgn="auto" latinLnBrk="0" hangingPunct="1">
              <a:lnSpc>
                <a:spcPct val="100000"/>
              </a:lnSpc>
              <a:spcBef>
                <a:spcPct val="20000"/>
              </a:spcBef>
              <a:spcAft>
                <a:spcPts val="0"/>
              </a:spcAft>
              <a:buClrTx/>
              <a:buSzTx/>
              <a:buFont typeface="Arial"/>
              <a:buNone/>
              <a:tabLst/>
              <a:defRPr sz="1100"/>
            </a:lvl1pPr>
          </a:lstStyle>
          <a:p>
            <a:r>
              <a:rPr lang="en-GB" noProof="0" dirty="0"/>
              <a:t>Click icon to add media</a:t>
            </a:r>
          </a:p>
        </p:txBody>
      </p:sp>
    </p:spTree>
    <p:extLst>
      <p:ext uri="{BB962C8B-B14F-4D97-AF65-F5344CB8AC3E}">
        <p14:creationId xmlns:p14="http://schemas.microsoft.com/office/powerpoint/2010/main" val="22188411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8"/>
          <p:cNvSpPr>
            <a:spLocks noGrp="1"/>
          </p:cNvSpPr>
          <p:nvPr>
            <p:ph type="title" hasCustomPrompt="1"/>
          </p:nvPr>
        </p:nvSpPr>
        <p:spPr>
          <a:xfrm>
            <a:off x="344487" y="268288"/>
            <a:ext cx="8435975" cy="504000"/>
          </a:xfrm>
          <a:prstGeom prst="rect">
            <a:avLst/>
          </a:prstGeom>
        </p:spPr>
        <p:txBody>
          <a:bodyPr vert="horz" lIns="0" tIns="0" bIns="0" anchor="t"/>
          <a:lstStyle>
            <a:lvl1pPr algn="l">
              <a:lnSpc>
                <a:spcPct val="100000"/>
              </a:lnSpc>
              <a:defRPr sz="2400" b="1" baseline="0">
                <a:solidFill>
                  <a:schemeClr val="accent1"/>
                </a:solidFill>
                <a:latin typeface="Arial" pitchFamily="34" charset="0"/>
                <a:cs typeface="Arial" pitchFamily="34" charset="0"/>
              </a:defRPr>
            </a:lvl1pPr>
          </a:lstStyle>
          <a:p>
            <a:r>
              <a:rPr lang="en-GB" noProof="0" dirty="0"/>
              <a:t>Click to add title</a:t>
            </a:r>
          </a:p>
        </p:txBody>
      </p:sp>
    </p:spTree>
    <p:extLst>
      <p:ext uri="{BB962C8B-B14F-4D97-AF65-F5344CB8AC3E}">
        <p14:creationId xmlns:p14="http://schemas.microsoft.com/office/powerpoint/2010/main" val="3167601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WaterAid Blue">
    <p:spTree>
      <p:nvGrpSpPr>
        <p:cNvPr id="1" name=""/>
        <p:cNvGrpSpPr/>
        <p:nvPr/>
      </p:nvGrpSpPr>
      <p:grpSpPr>
        <a:xfrm>
          <a:off x="0" y="0"/>
          <a:ext cx="0" cy="0"/>
          <a:chOff x="0" y="0"/>
          <a:chExt cx="0" cy="0"/>
        </a:xfrm>
      </p:grpSpPr>
      <p:sp>
        <p:nvSpPr>
          <p:cNvPr id="6" name="Picture Placeholder 14"/>
          <p:cNvSpPr>
            <a:spLocks noGrp="1"/>
          </p:cNvSpPr>
          <p:nvPr>
            <p:ph type="pic" sz="quarter" idx="12" hasCustomPrompt="1"/>
          </p:nvPr>
        </p:nvSpPr>
        <p:spPr>
          <a:xfrm>
            <a:off x="360000" y="360000"/>
            <a:ext cx="8424000" cy="4428000"/>
          </a:xfrm>
          <a:prstGeom prst="roundRect">
            <a:avLst>
              <a:gd name="adj" fmla="val 1457"/>
            </a:avLst>
          </a:prstGeom>
          <a:solidFill>
            <a:schemeClr val="accent1"/>
          </a:solidFill>
        </p:spPr>
        <p:txBody>
          <a:bodyPr vert="horz" anchor="b"/>
          <a:lstStyle>
            <a:lvl1pPr marL="0" indent="0" algn="ctr">
              <a:buFontTx/>
              <a:buNone/>
              <a:defRPr sz="1200" b="0">
                <a:solidFill>
                  <a:srgbClr val="FFFFFF"/>
                </a:solidFill>
                <a:latin typeface="+mj-lt"/>
              </a:defRPr>
            </a:lvl1pPr>
          </a:lstStyle>
          <a:p>
            <a:pPr marL="0" lvl="0" algn="ctr"/>
            <a:r>
              <a:rPr lang="en-GB" noProof="0" dirty="0"/>
              <a:t>Click BOX to change colour</a:t>
            </a:r>
          </a:p>
        </p:txBody>
      </p:sp>
      <p:sp>
        <p:nvSpPr>
          <p:cNvPr id="9" name="Title 8"/>
          <p:cNvSpPr>
            <a:spLocks noGrp="1"/>
          </p:cNvSpPr>
          <p:nvPr>
            <p:ph type="title" hasCustomPrompt="1"/>
          </p:nvPr>
        </p:nvSpPr>
        <p:spPr>
          <a:xfrm>
            <a:off x="554230" y="472325"/>
            <a:ext cx="401142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4" name="Picture Placeholder 3"/>
          <p:cNvSpPr>
            <a:spLocks noGrp="1"/>
          </p:cNvSpPr>
          <p:nvPr>
            <p:ph type="pic" sz="quarter" idx="10" hasCustomPrompt="1"/>
          </p:nvPr>
        </p:nvSpPr>
        <p:spPr>
          <a:xfrm>
            <a:off x="7596363" y="3575050"/>
            <a:ext cx="1008000" cy="1029599"/>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1401097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Black">
    <p:spTree>
      <p:nvGrpSpPr>
        <p:cNvPr id="1" name=""/>
        <p:cNvGrpSpPr/>
        <p:nvPr/>
      </p:nvGrpSpPr>
      <p:grpSpPr>
        <a:xfrm>
          <a:off x="0" y="0"/>
          <a:ext cx="0" cy="0"/>
          <a:chOff x="0" y="0"/>
          <a:chExt cx="0" cy="0"/>
        </a:xfrm>
      </p:grpSpPr>
      <p:sp>
        <p:nvSpPr>
          <p:cNvPr id="6" name="Picture Placeholder 14"/>
          <p:cNvSpPr>
            <a:spLocks noGrp="1"/>
          </p:cNvSpPr>
          <p:nvPr>
            <p:ph type="pic" sz="quarter" idx="12" hasCustomPrompt="1"/>
          </p:nvPr>
        </p:nvSpPr>
        <p:spPr>
          <a:xfrm>
            <a:off x="360000" y="360000"/>
            <a:ext cx="8424000" cy="4428000"/>
          </a:xfrm>
          <a:prstGeom prst="roundRect">
            <a:avLst>
              <a:gd name="adj" fmla="val 1457"/>
            </a:avLst>
          </a:prstGeom>
          <a:solidFill>
            <a:schemeClr val="tx1"/>
          </a:solidFill>
        </p:spPr>
        <p:txBody>
          <a:bodyPr vert="horz" anchor="b"/>
          <a:lstStyle>
            <a:lvl1pPr marL="0" indent="0" algn="ctr">
              <a:buFontTx/>
              <a:buNone/>
              <a:defRPr sz="1200" b="0">
                <a:solidFill>
                  <a:schemeClr val="bg1"/>
                </a:solidFill>
                <a:latin typeface="+mj-lt"/>
              </a:defRPr>
            </a:lvl1pPr>
          </a:lstStyle>
          <a:p>
            <a:pPr marL="0" lvl="0" algn="ctr"/>
            <a:r>
              <a:rPr lang="en-GB" noProof="0" dirty="0"/>
              <a:t>Click BOX to change colour</a:t>
            </a:r>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4" name="Picture Placeholder 3"/>
          <p:cNvSpPr>
            <a:spLocks noGrp="1"/>
          </p:cNvSpPr>
          <p:nvPr>
            <p:ph type="pic" sz="quarter" idx="10" hasCustomPrompt="1"/>
          </p:nvPr>
        </p:nvSpPr>
        <p:spPr>
          <a:xfrm>
            <a:off x="7596363" y="3575050"/>
            <a:ext cx="1008000" cy="1029599"/>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673751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Engaging Yellow">
    <p:spTree>
      <p:nvGrpSpPr>
        <p:cNvPr id="1" name=""/>
        <p:cNvGrpSpPr/>
        <p:nvPr/>
      </p:nvGrpSpPr>
      <p:grpSpPr>
        <a:xfrm>
          <a:off x="0" y="0"/>
          <a:ext cx="0" cy="0"/>
          <a:chOff x="0" y="0"/>
          <a:chExt cx="0" cy="0"/>
        </a:xfrm>
      </p:grpSpPr>
      <p:sp>
        <p:nvSpPr>
          <p:cNvPr id="7" name="Picture Placeholder 14"/>
          <p:cNvSpPr>
            <a:spLocks noGrp="1"/>
          </p:cNvSpPr>
          <p:nvPr>
            <p:ph type="pic" sz="quarter" idx="12" hasCustomPrompt="1"/>
          </p:nvPr>
        </p:nvSpPr>
        <p:spPr>
          <a:xfrm>
            <a:off x="360000" y="360000"/>
            <a:ext cx="8424000" cy="4428000"/>
          </a:xfrm>
          <a:prstGeom prst="roundRect">
            <a:avLst>
              <a:gd name="adj" fmla="val 1457"/>
            </a:avLst>
          </a:prstGeom>
          <a:solidFill>
            <a:schemeClr val="accent2"/>
          </a:solidFill>
        </p:spPr>
        <p:txBody>
          <a:bodyPr vert="horz" anchor="b"/>
          <a:lstStyle>
            <a:lvl1pPr marL="0" indent="0" algn="ctr">
              <a:buFontTx/>
              <a:buNone/>
              <a:defRPr sz="1200" b="0">
                <a:solidFill>
                  <a:srgbClr val="FFFFFF"/>
                </a:solidFill>
                <a:latin typeface="+mj-lt"/>
              </a:defRPr>
            </a:lvl1pPr>
          </a:lstStyle>
          <a:p>
            <a:pPr marL="0" lvl="0" algn="ctr"/>
            <a:r>
              <a:rPr lang="en-GB" noProof="0" dirty="0"/>
              <a:t>Click BOX to change colour</a:t>
            </a:r>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4" name="Picture Placeholder 3"/>
          <p:cNvSpPr>
            <a:spLocks noGrp="1"/>
          </p:cNvSpPr>
          <p:nvPr>
            <p:ph type="pic" sz="quarter" idx="10" hasCustomPrompt="1"/>
          </p:nvPr>
        </p:nvSpPr>
        <p:spPr>
          <a:xfrm>
            <a:off x="7596363" y="3575050"/>
            <a:ext cx="1008000" cy="1029599"/>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3473238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Warm Orange">
    <p:spTree>
      <p:nvGrpSpPr>
        <p:cNvPr id="1" name=""/>
        <p:cNvGrpSpPr/>
        <p:nvPr/>
      </p:nvGrpSpPr>
      <p:grpSpPr>
        <a:xfrm>
          <a:off x="0" y="0"/>
          <a:ext cx="0" cy="0"/>
          <a:chOff x="0" y="0"/>
          <a:chExt cx="0" cy="0"/>
        </a:xfrm>
      </p:grpSpPr>
      <p:sp>
        <p:nvSpPr>
          <p:cNvPr id="5" name="Picture Placeholder 14"/>
          <p:cNvSpPr>
            <a:spLocks noGrp="1"/>
          </p:cNvSpPr>
          <p:nvPr>
            <p:ph type="pic" sz="quarter" idx="12" hasCustomPrompt="1"/>
          </p:nvPr>
        </p:nvSpPr>
        <p:spPr>
          <a:xfrm>
            <a:off x="360000" y="360000"/>
            <a:ext cx="8424000" cy="4428000"/>
          </a:xfrm>
          <a:prstGeom prst="roundRect">
            <a:avLst>
              <a:gd name="adj" fmla="val 1457"/>
            </a:avLst>
          </a:prstGeom>
          <a:solidFill>
            <a:schemeClr val="accent3"/>
          </a:solidFill>
        </p:spPr>
        <p:txBody>
          <a:bodyPr vert="horz" anchor="b"/>
          <a:lstStyle>
            <a:lvl1pPr marL="0" indent="0" algn="ctr">
              <a:buFontTx/>
              <a:buNone/>
              <a:defRPr sz="1200" b="0">
                <a:solidFill>
                  <a:srgbClr val="FFFFFF"/>
                </a:solidFill>
                <a:latin typeface="+mj-lt"/>
              </a:defRPr>
            </a:lvl1pPr>
          </a:lstStyle>
          <a:p>
            <a:pPr marL="0" lvl="0" algn="ctr"/>
            <a:r>
              <a:rPr lang="en-GB" noProof="0" dirty="0"/>
              <a:t>Click BOX to change colour</a:t>
            </a:r>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4" name="Picture Placeholder 3"/>
          <p:cNvSpPr>
            <a:spLocks noGrp="1"/>
          </p:cNvSpPr>
          <p:nvPr>
            <p:ph type="pic" sz="quarter" idx="10" hasCustomPrompt="1"/>
          </p:nvPr>
        </p:nvSpPr>
        <p:spPr>
          <a:xfrm>
            <a:off x="7596363" y="3575050"/>
            <a:ext cx="1008000" cy="1029599"/>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903074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Natural Green">
    <p:spTree>
      <p:nvGrpSpPr>
        <p:cNvPr id="1" name=""/>
        <p:cNvGrpSpPr/>
        <p:nvPr/>
      </p:nvGrpSpPr>
      <p:grpSpPr>
        <a:xfrm>
          <a:off x="0" y="0"/>
          <a:ext cx="0" cy="0"/>
          <a:chOff x="0" y="0"/>
          <a:chExt cx="0" cy="0"/>
        </a:xfrm>
      </p:grpSpPr>
      <p:sp>
        <p:nvSpPr>
          <p:cNvPr id="5" name="Picture Placeholder 14"/>
          <p:cNvSpPr>
            <a:spLocks noGrp="1"/>
          </p:cNvSpPr>
          <p:nvPr>
            <p:ph type="pic" sz="quarter" idx="12" hasCustomPrompt="1"/>
          </p:nvPr>
        </p:nvSpPr>
        <p:spPr>
          <a:xfrm>
            <a:off x="360000" y="360000"/>
            <a:ext cx="8424000" cy="4428000"/>
          </a:xfrm>
          <a:prstGeom prst="roundRect">
            <a:avLst>
              <a:gd name="adj" fmla="val 1457"/>
            </a:avLst>
          </a:prstGeom>
          <a:solidFill>
            <a:schemeClr val="accent4"/>
          </a:solidFill>
        </p:spPr>
        <p:txBody>
          <a:bodyPr vert="horz" anchor="b"/>
          <a:lstStyle>
            <a:lvl1pPr marL="0" indent="0" algn="ctr">
              <a:buFontTx/>
              <a:buNone/>
              <a:defRPr sz="1200" b="0">
                <a:solidFill>
                  <a:srgbClr val="FFFFFF"/>
                </a:solidFill>
                <a:latin typeface="+mj-lt"/>
              </a:defRPr>
            </a:lvl1pPr>
          </a:lstStyle>
          <a:p>
            <a:pPr marL="0" lvl="0" algn="ctr"/>
            <a:r>
              <a:rPr lang="en-GB" noProof="0" dirty="0"/>
              <a:t>Click BOX to change colour</a:t>
            </a:r>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4" name="Picture Placeholder 3"/>
          <p:cNvSpPr>
            <a:spLocks noGrp="1"/>
          </p:cNvSpPr>
          <p:nvPr>
            <p:ph type="pic" sz="quarter" idx="10" hasCustomPrompt="1"/>
          </p:nvPr>
        </p:nvSpPr>
        <p:spPr>
          <a:xfrm>
            <a:off x="7596363" y="3575050"/>
            <a:ext cx="1008000" cy="1029599"/>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31358428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Active Green">
    <p:spTree>
      <p:nvGrpSpPr>
        <p:cNvPr id="1" name=""/>
        <p:cNvGrpSpPr/>
        <p:nvPr/>
      </p:nvGrpSpPr>
      <p:grpSpPr>
        <a:xfrm>
          <a:off x="0" y="0"/>
          <a:ext cx="0" cy="0"/>
          <a:chOff x="0" y="0"/>
          <a:chExt cx="0" cy="0"/>
        </a:xfrm>
      </p:grpSpPr>
      <p:sp>
        <p:nvSpPr>
          <p:cNvPr id="5" name="Picture Placeholder 14"/>
          <p:cNvSpPr>
            <a:spLocks noGrp="1"/>
          </p:cNvSpPr>
          <p:nvPr>
            <p:ph type="pic" sz="quarter" idx="12" hasCustomPrompt="1"/>
          </p:nvPr>
        </p:nvSpPr>
        <p:spPr>
          <a:xfrm>
            <a:off x="360000" y="360000"/>
            <a:ext cx="8424000" cy="4428000"/>
          </a:xfrm>
          <a:prstGeom prst="roundRect">
            <a:avLst>
              <a:gd name="adj" fmla="val 1457"/>
            </a:avLst>
          </a:prstGeom>
          <a:solidFill>
            <a:srgbClr val="3A913F"/>
          </a:solidFill>
        </p:spPr>
        <p:txBody>
          <a:bodyPr vert="horz" anchor="b"/>
          <a:lstStyle>
            <a:lvl1pPr marL="0" indent="0" algn="ctr">
              <a:buFontTx/>
              <a:buNone/>
              <a:defRPr sz="1200" b="0">
                <a:solidFill>
                  <a:srgbClr val="FFFFFF"/>
                </a:solidFill>
                <a:latin typeface="+mj-lt"/>
              </a:defRPr>
            </a:lvl1pPr>
          </a:lstStyle>
          <a:p>
            <a:pPr marL="0" lvl="0" algn="ctr"/>
            <a:r>
              <a:rPr lang="en-GB" noProof="0" dirty="0"/>
              <a:t>Click BOX to change colour</a:t>
            </a:r>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4" name="Picture Placeholder 3"/>
          <p:cNvSpPr>
            <a:spLocks noGrp="1"/>
          </p:cNvSpPr>
          <p:nvPr>
            <p:ph type="pic" sz="quarter" idx="10" hasCustomPrompt="1"/>
          </p:nvPr>
        </p:nvSpPr>
        <p:spPr>
          <a:xfrm>
            <a:off x="7596363" y="3575050"/>
            <a:ext cx="1008000" cy="1029599"/>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1917517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Crisp Blue">
    <p:spTree>
      <p:nvGrpSpPr>
        <p:cNvPr id="1" name=""/>
        <p:cNvGrpSpPr/>
        <p:nvPr/>
      </p:nvGrpSpPr>
      <p:grpSpPr>
        <a:xfrm>
          <a:off x="0" y="0"/>
          <a:ext cx="0" cy="0"/>
          <a:chOff x="0" y="0"/>
          <a:chExt cx="0" cy="0"/>
        </a:xfrm>
      </p:grpSpPr>
      <p:sp>
        <p:nvSpPr>
          <p:cNvPr id="5" name="Picture Placeholder 14"/>
          <p:cNvSpPr>
            <a:spLocks noGrp="1"/>
          </p:cNvSpPr>
          <p:nvPr>
            <p:ph type="pic" sz="quarter" idx="12" hasCustomPrompt="1"/>
          </p:nvPr>
        </p:nvSpPr>
        <p:spPr>
          <a:xfrm>
            <a:off x="360000" y="360000"/>
            <a:ext cx="8424000" cy="4428000"/>
          </a:xfrm>
          <a:prstGeom prst="roundRect">
            <a:avLst>
              <a:gd name="adj" fmla="val 1457"/>
            </a:avLst>
          </a:prstGeom>
          <a:solidFill>
            <a:schemeClr val="accent5"/>
          </a:solidFill>
        </p:spPr>
        <p:txBody>
          <a:bodyPr vert="horz" anchor="b"/>
          <a:lstStyle>
            <a:lvl1pPr marL="0" indent="0" algn="ctr">
              <a:buFontTx/>
              <a:buNone/>
              <a:defRPr sz="1200" b="0">
                <a:solidFill>
                  <a:srgbClr val="FFFFFF"/>
                </a:solidFill>
                <a:latin typeface="+mj-lt"/>
              </a:defRPr>
            </a:lvl1pPr>
          </a:lstStyle>
          <a:p>
            <a:pPr marL="0" lvl="0" algn="ctr"/>
            <a:r>
              <a:rPr lang="en-GB" noProof="0" dirty="0"/>
              <a:t>Click BOX to change colour</a:t>
            </a:r>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4" name="Picture Placeholder 3"/>
          <p:cNvSpPr>
            <a:spLocks noGrp="1"/>
          </p:cNvSpPr>
          <p:nvPr>
            <p:ph type="pic" sz="quarter" idx="10" hasCustomPrompt="1"/>
          </p:nvPr>
        </p:nvSpPr>
        <p:spPr>
          <a:xfrm>
            <a:off x="7596363" y="3575050"/>
            <a:ext cx="1008000" cy="1029599"/>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7962622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image" Target="../media/image1.png"/><Relationship Id="rId2" Type="http://schemas.openxmlformats.org/officeDocument/2006/relationships/slideLayout" Target="../slideLayouts/slideLayout16.xml"/><Relationship Id="rId16" Type="http://schemas.openxmlformats.org/officeDocument/2006/relationships/theme" Target="../theme/theme3.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WA LOGO_RGB_DRK.png"/>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804230" y="4611689"/>
            <a:ext cx="990000" cy="205765"/>
          </a:xfrm>
          <a:prstGeom prst="rect">
            <a:avLst/>
          </a:prstGeom>
        </p:spPr>
      </p:pic>
    </p:spTree>
    <p:extLst>
      <p:ext uri="{BB962C8B-B14F-4D97-AF65-F5344CB8AC3E}">
        <p14:creationId xmlns:p14="http://schemas.microsoft.com/office/powerpoint/2010/main" val="3211318905"/>
      </p:ext>
    </p:extLst>
  </p:cSld>
  <p:clrMap bg1="lt1" tx1="dk1" bg2="lt2" tx2="dk2" accent1="accent1" accent2="accent2" accent3="accent3" accent4="accent4" accent5="accent5" accent6="accent6" hlink="hlink" folHlink="folHlink"/>
  <p:sldLayoutIdLst>
    <p:sldLayoutId id="2147483861" r:id="rId1"/>
    <p:sldLayoutId id="2147483878" r:id="rId2"/>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529653"/>
      </p:ext>
    </p:extLst>
  </p:cSld>
  <p:clrMap bg1="lt1" tx1="dk1" bg2="lt2" tx2="dk2" accent1="accent1" accent2="accent2" accent3="accent3" accent4="accent4" accent5="accent5" accent6="accent6" hlink="hlink" folHlink="folHlink"/>
  <p:sldLayoutIdLst>
    <p:sldLayoutId id="2147483750" r:id="rId1"/>
    <p:sldLayoutId id="2147483868" r:id="rId2"/>
    <p:sldLayoutId id="2147483855" r:id="rId3"/>
    <p:sldLayoutId id="2147483867" r:id="rId4"/>
    <p:sldLayoutId id="2147483856" r:id="rId5"/>
    <p:sldLayoutId id="2147483871" r:id="rId6"/>
    <p:sldLayoutId id="2147483872" r:id="rId7"/>
    <p:sldLayoutId id="2147483873" r:id="rId8"/>
    <p:sldLayoutId id="2147483858" r:id="rId9"/>
    <p:sldLayoutId id="2147483857" r:id="rId10"/>
    <p:sldLayoutId id="2147483859" r:id="rId11"/>
    <p:sldLayoutId id="2147483874" r:id="rId12"/>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descr="WA LOGO_RGB_DRK.png"/>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7804230" y="4611689"/>
            <a:ext cx="990000" cy="205765"/>
          </a:xfrm>
          <a:prstGeom prst="rect">
            <a:avLst/>
          </a:prstGeom>
        </p:spPr>
      </p:pic>
    </p:spTree>
    <p:extLst>
      <p:ext uri="{BB962C8B-B14F-4D97-AF65-F5344CB8AC3E}">
        <p14:creationId xmlns:p14="http://schemas.microsoft.com/office/powerpoint/2010/main" val="198507868"/>
      </p:ext>
    </p:extLst>
  </p:cSld>
  <p:clrMap bg1="lt1" tx1="dk1" bg2="lt2" tx2="dk2" accent1="accent1" accent2="accent2" accent3="accent3" accent4="accent4" accent5="accent5" accent6="accent6" hlink="hlink" folHlink="folHlink"/>
  <p:sldLayoutIdLst>
    <p:sldLayoutId id="2147483875" r:id="rId1"/>
    <p:sldLayoutId id="2147483876" r:id="rId2"/>
    <p:sldLayoutId id="2147483828" r:id="rId3"/>
    <p:sldLayoutId id="2147483839" r:id="rId4"/>
    <p:sldLayoutId id="2147483860" r:id="rId5"/>
    <p:sldLayoutId id="2147483836" r:id="rId6"/>
    <p:sldLayoutId id="2147483842" r:id="rId7"/>
    <p:sldLayoutId id="2147483848" r:id="rId8"/>
    <p:sldLayoutId id="2147483866" r:id="rId9"/>
    <p:sldLayoutId id="2147483870" r:id="rId10"/>
    <p:sldLayoutId id="2147483863" r:id="rId11"/>
    <p:sldLayoutId id="2147483869" r:id="rId12"/>
    <p:sldLayoutId id="2147483862" r:id="rId13"/>
    <p:sldLayoutId id="2147483865" r:id="rId14"/>
    <p:sldLayoutId id="2147483853" r:id="rId15"/>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4.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4.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image" Target="../media/image10.jp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24.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4"/>
          <p:cNvSpPr>
            <a:spLocks noGrp="1"/>
          </p:cNvSpPr>
          <p:nvPr>
            <p:ph idx="20"/>
          </p:nvPr>
        </p:nvSpPr>
        <p:spPr>
          <a:xfrm>
            <a:off x="6066263" y="529885"/>
            <a:ext cx="2425730" cy="1659300"/>
          </a:xfrm>
        </p:spPr>
        <p:txBody>
          <a:bodyPr/>
          <a:lstStyle/>
          <a:p>
            <a:r>
              <a:rPr lang="en-US" sz="2800" dirty="0">
                <a:solidFill>
                  <a:schemeClr val="bg1"/>
                </a:solidFill>
              </a:rPr>
              <a:t>Jars of Change</a:t>
            </a:r>
          </a:p>
          <a:p>
            <a:r>
              <a:rPr lang="en-US" sz="2800" dirty="0">
                <a:solidFill>
                  <a:schemeClr val="bg1"/>
                </a:solidFill>
              </a:rPr>
              <a:t>Appeal 2019</a:t>
            </a:r>
          </a:p>
        </p:txBody>
      </p:sp>
      <p:pic>
        <p:nvPicPr>
          <p:cNvPr id="2" name="Picture Placeholder 1"/>
          <p:cNvPicPr>
            <a:picLocks noGrp="1" noChangeAspect="1"/>
          </p:cNvPicPr>
          <p:nvPr>
            <p:ph type="pic" sz="quarter" idx="12"/>
          </p:nvPr>
        </p:nvPicPr>
        <p:blipFill>
          <a:blip r:embed="rId3">
            <a:extLst>
              <a:ext uri="{28A0092B-C50C-407E-A947-70E740481C1C}">
                <a14:useLocalDpi xmlns:a14="http://schemas.microsoft.com/office/drawing/2010/main" val="0"/>
              </a:ext>
            </a:extLst>
          </a:blip>
          <a:stretch>
            <a:fillRect/>
          </a:stretch>
        </p:blipFill>
        <p:spPr>
          <a:xfrm>
            <a:off x="360363" y="517357"/>
            <a:ext cx="5527481" cy="3686829"/>
          </a:xfrm>
        </p:spPr>
      </p:pic>
      <p:sp>
        <p:nvSpPr>
          <p:cNvPr id="12" name="Rectangle 11"/>
          <p:cNvSpPr/>
          <p:nvPr/>
        </p:nvSpPr>
        <p:spPr>
          <a:xfrm rot="16200000">
            <a:off x="4832531" y="1319876"/>
            <a:ext cx="1523174" cy="215444"/>
          </a:xfrm>
          <a:prstGeom prst="rect">
            <a:avLst/>
          </a:prstGeom>
        </p:spPr>
        <p:txBody>
          <a:bodyPr wrap="none">
            <a:spAutoFit/>
          </a:bodyPr>
          <a:lstStyle/>
          <a:p>
            <a:r>
              <a:rPr lang="en-US" sz="800" dirty="0">
                <a:solidFill>
                  <a:schemeClr val="bg1"/>
                </a:solidFill>
                <a:latin typeface="Arial" panose="020B0604020202020204" pitchFamily="34" charset="0"/>
                <a:cs typeface="Arial" panose="020B0604020202020204" pitchFamily="34" charset="0"/>
              </a:rPr>
              <a:t>© </a:t>
            </a:r>
            <a:r>
              <a:rPr lang="en-US" sz="800" dirty="0" err="1">
                <a:solidFill>
                  <a:schemeClr val="bg1"/>
                </a:solidFill>
                <a:latin typeface="Arial" panose="020B0604020202020204" pitchFamily="34" charset="0"/>
                <a:cs typeface="Arial" panose="020B0604020202020204" pitchFamily="34" charset="0"/>
              </a:rPr>
              <a:t>WaterAid</a:t>
            </a:r>
            <a:r>
              <a:rPr lang="en-US" sz="800" dirty="0">
                <a:solidFill>
                  <a:schemeClr val="bg1"/>
                </a:solidFill>
                <a:latin typeface="Arial" panose="020B0604020202020204" pitchFamily="34" charset="0"/>
                <a:cs typeface="Arial" panose="020B0604020202020204" pitchFamily="34" charset="0"/>
              </a:rPr>
              <a:t>/ Dennis Lupenga</a:t>
            </a:r>
          </a:p>
        </p:txBody>
      </p:sp>
      <p:sp>
        <p:nvSpPr>
          <p:cNvPr id="13" name="Rounded Rectangle 12"/>
          <p:cNvSpPr/>
          <p:nvPr/>
        </p:nvSpPr>
        <p:spPr>
          <a:xfrm>
            <a:off x="6066263" y="529885"/>
            <a:ext cx="2657244" cy="2062769"/>
          </a:xfrm>
          <a:prstGeom prst="roundRect">
            <a:avLst>
              <a:gd name="adj" fmla="val 7406"/>
            </a:avLst>
          </a:prstGeom>
          <a:solidFill>
            <a:srgbClr val="3A913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6206101" y="959195"/>
            <a:ext cx="2475366" cy="1200329"/>
          </a:xfrm>
          <a:prstGeom prst="rect">
            <a:avLst/>
          </a:prstGeom>
          <a:noFill/>
        </p:spPr>
        <p:txBody>
          <a:bodyPr wrap="square" rtlCol="0" anchor="t">
            <a:spAutoFit/>
          </a:bodyPr>
          <a:lstStyle/>
          <a:p>
            <a:r>
              <a:rPr lang="en-GB" sz="2400" b="1" dirty="0">
                <a:solidFill>
                  <a:schemeClr val="bg1"/>
                </a:solidFill>
                <a:latin typeface="+mj-lt"/>
              </a:rPr>
              <a:t>Jars of Change</a:t>
            </a:r>
          </a:p>
          <a:p>
            <a:r>
              <a:rPr lang="en-GB" sz="2400" b="1" dirty="0">
                <a:solidFill>
                  <a:schemeClr val="bg1"/>
                </a:solidFill>
                <a:latin typeface="+mj-lt"/>
              </a:rPr>
              <a:t>Lent Appeal 2019</a:t>
            </a:r>
            <a:endParaRPr lang="en-GB" sz="2400" b="1" dirty="0">
              <a:solidFill>
                <a:schemeClr val="bg1"/>
              </a:solidFill>
              <a:latin typeface="+mj-lt"/>
              <a:cs typeface="Arial Bold"/>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363" y="4429853"/>
            <a:ext cx="2059200" cy="445890"/>
          </a:xfrm>
          <a:prstGeom prst="rect">
            <a:avLst/>
          </a:prstGeom>
        </p:spPr>
      </p:pic>
    </p:spTree>
    <p:extLst>
      <p:ext uri="{BB962C8B-B14F-4D97-AF65-F5344CB8AC3E}">
        <p14:creationId xmlns:p14="http://schemas.microsoft.com/office/powerpoint/2010/main" val="4254398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6761943" y="359998"/>
            <a:ext cx="2056848" cy="2062769"/>
          </a:xfrm>
          <a:prstGeom prst="roundRect">
            <a:avLst>
              <a:gd name="adj" fmla="val 7406"/>
            </a:avLst>
          </a:prstGeom>
          <a:solidFill>
            <a:srgbClr val="84B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 Placeholder 10"/>
          <p:cNvSpPr txBox="1">
            <a:spLocks/>
          </p:cNvSpPr>
          <p:nvPr/>
        </p:nvSpPr>
        <p:spPr>
          <a:xfrm rot="16200000">
            <a:off x="5234201" y="3023919"/>
            <a:ext cx="2702931" cy="180000"/>
          </a:xfrm>
          <a:prstGeom prst="rect">
            <a:avLst/>
          </a:prstGeom>
        </p:spPr>
        <p:txBody>
          <a:bodyPr vert="horz" lIns="0" tIns="0" rIns="0" bIns="0" anchor="t"/>
          <a:lstStyle>
            <a:lvl1pPr marL="0" indent="0" algn="l" defTabSz="457200" rtl="0" eaLnBrk="1" latinLnBrk="0" hangingPunct="1">
              <a:spcBef>
                <a:spcPct val="20000"/>
              </a:spcBef>
              <a:buFontTx/>
              <a:buNone/>
              <a:defRPr sz="800" kern="1200" baseline="0">
                <a:solidFill>
                  <a:schemeClr val="tx1"/>
                </a:solidFill>
                <a:latin typeface="+mn-lt"/>
                <a:ea typeface="+mn-ea"/>
                <a:cs typeface="+mn-cs"/>
              </a:defRPr>
            </a:lvl1pPr>
            <a:lvl2pPr marL="457200" indent="0" algn="l" defTabSz="457200" rtl="0" eaLnBrk="1" latinLnBrk="0" hangingPunct="1">
              <a:spcBef>
                <a:spcPct val="20000"/>
              </a:spcBef>
              <a:buFontTx/>
              <a:buNone/>
              <a:defRPr sz="1000" kern="1200">
                <a:solidFill>
                  <a:schemeClr val="tx1"/>
                </a:solidFill>
                <a:latin typeface="+mn-lt"/>
                <a:ea typeface="+mn-ea"/>
                <a:cs typeface="+mn-cs"/>
              </a:defRPr>
            </a:lvl2pPr>
            <a:lvl3pPr marL="914400" indent="0" algn="l" defTabSz="457200" rtl="0" eaLnBrk="1" latinLnBrk="0" hangingPunct="1">
              <a:spcBef>
                <a:spcPct val="20000"/>
              </a:spcBef>
              <a:buFontTx/>
              <a:buNone/>
              <a:defRPr sz="1000" kern="1200">
                <a:solidFill>
                  <a:schemeClr val="tx1"/>
                </a:solidFill>
                <a:latin typeface="+mn-lt"/>
                <a:ea typeface="+mn-ea"/>
                <a:cs typeface="+mn-cs"/>
              </a:defRPr>
            </a:lvl3pPr>
            <a:lvl4pPr marL="1371600" indent="0" algn="l" defTabSz="457200" rtl="0" eaLnBrk="1" latinLnBrk="0" hangingPunct="1">
              <a:spcBef>
                <a:spcPct val="20000"/>
              </a:spcBef>
              <a:buFontTx/>
              <a:buNone/>
              <a:defRPr sz="1000" kern="1200">
                <a:solidFill>
                  <a:schemeClr val="tx1"/>
                </a:solidFill>
                <a:latin typeface="+mn-lt"/>
                <a:ea typeface="+mn-ea"/>
                <a:cs typeface="+mn-cs"/>
              </a:defRPr>
            </a:lvl4pPr>
            <a:lvl5pPr marL="1828800" indent="0" algn="l" defTabSz="457200" rtl="0" eaLnBrk="1" latinLnBrk="0" hangingPunct="1">
              <a:spcBef>
                <a:spcPct val="20000"/>
              </a:spcBef>
              <a:buFontTx/>
              <a:buNone/>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solidFill>
                  <a:schemeClr val="bg1"/>
                </a:solidFill>
              </a:rPr>
              <a:t>© WaterAid/ Sibtain Haider</a:t>
            </a:r>
          </a:p>
        </p:txBody>
      </p:sp>
      <p:sp>
        <p:nvSpPr>
          <p:cNvPr id="17" name="TextBox 16"/>
          <p:cNvSpPr txBox="1"/>
          <p:nvPr/>
        </p:nvSpPr>
        <p:spPr>
          <a:xfrm>
            <a:off x="6881471" y="560086"/>
            <a:ext cx="1949409" cy="1754326"/>
          </a:xfrm>
          <a:prstGeom prst="rect">
            <a:avLst/>
          </a:prstGeom>
          <a:noFill/>
        </p:spPr>
        <p:txBody>
          <a:bodyPr wrap="square" rtlCol="0" anchor="t">
            <a:spAutoFit/>
          </a:bodyPr>
          <a:lstStyle/>
          <a:p>
            <a:r>
              <a:rPr lang="en-GB" b="1" dirty="0">
                <a:solidFill>
                  <a:schemeClr val="bg1"/>
                </a:solidFill>
                <a:latin typeface="+mj-lt"/>
              </a:rPr>
              <a:t>The lack of clean water </a:t>
            </a:r>
            <a:r>
              <a:rPr lang="en-GB" b="1" dirty="0" smtClean="0">
                <a:solidFill>
                  <a:schemeClr val="bg1"/>
                </a:solidFill>
                <a:latin typeface="+mj-lt"/>
              </a:rPr>
              <a:t>near home has a ripple </a:t>
            </a:r>
            <a:r>
              <a:rPr lang="en-GB" b="1" dirty="0" smtClean="0">
                <a:solidFill>
                  <a:schemeClr val="bg1"/>
                </a:solidFill>
                <a:latin typeface="+mj-lt"/>
              </a:rPr>
              <a:t>effect on </a:t>
            </a:r>
            <a:r>
              <a:rPr lang="en-GB" b="1" dirty="0" smtClean="0">
                <a:solidFill>
                  <a:schemeClr val="bg1"/>
                </a:solidFill>
                <a:latin typeface="+mj-lt"/>
              </a:rPr>
              <a:t>children’s </a:t>
            </a:r>
            <a:r>
              <a:rPr lang="en-GB" b="1" dirty="0">
                <a:solidFill>
                  <a:schemeClr val="bg1"/>
                </a:solidFill>
                <a:latin typeface="+mj-lt"/>
              </a:rPr>
              <a:t>lives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r="11270"/>
          <a:stretch/>
        </p:blipFill>
        <p:spPr>
          <a:xfrm>
            <a:off x="591519" y="359998"/>
            <a:ext cx="5904147" cy="4438297"/>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59591" y="3972331"/>
            <a:ext cx="2059200" cy="445890"/>
          </a:xfrm>
          <a:prstGeom prst="rect">
            <a:avLst/>
          </a:prstGeom>
        </p:spPr>
      </p:pic>
      <p:sp>
        <p:nvSpPr>
          <p:cNvPr id="10" name="Rectangle 9"/>
          <p:cNvSpPr/>
          <p:nvPr/>
        </p:nvSpPr>
        <p:spPr>
          <a:xfrm rot="16200000">
            <a:off x="5446356" y="3767784"/>
            <a:ext cx="1523174" cy="215444"/>
          </a:xfrm>
          <a:prstGeom prst="rect">
            <a:avLst/>
          </a:prstGeom>
        </p:spPr>
        <p:txBody>
          <a:bodyPr wrap="none">
            <a:spAutoFit/>
          </a:bodyPr>
          <a:lstStyle/>
          <a:p>
            <a:r>
              <a:rPr lang="en-US" sz="800" dirty="0">
                <a:solidFill>
                  <a:schemeClr val="bg1"/>
                </a:solidFill>
                <a:latin typeface="Arial" panose="020B0604020202020204" pitchFamily="34" charset="0"/>
                <a:cs typeface="Arial" panose="020B0604020202020204" pitchFamily="34" charset="0"/>
              </a:rPr>
              <a:t>© </a:t>
            </a:r>
            <a:r>
              <a:rPr lang="en-US" sz="800" dirty="0" err="1">
                <a:solidFill>
                  <a:schemeClr val="bg1"/>
                </a:solidFill>
                <a:latin typeface="Arial" panose="020B0604020202020204" pitchFamily="34" charset="0"/>
                <a:cs typeface="Arial" panose="020B0604020202020204" pitchFamily="34" charset="0"/>
              </a:rPr>
              <a:t>WaterAid</a:t>
            </a:r>
            <a:r>
              <a:rPr lang="en-US" sz="800" dirty="0">
                <a:solidFill>
                  <a:schemeClr val="bg1"/>
                </a:solidFill>
                <a:latin typeface="Arial" panose="020B0604020202020204" pitchFamily="34" charset="0"/>
                <a:cs typeface="Arial" panose="020B0604020202020204" pitchFamily="34" charset="0"/>
              </a:rPr>
              <a:t>/ Dennis Lupenga</a:t>
            </a:r>
          </a:p>
        </p:txBody>
      </p:sp>
    </p:spTree>
    <p:extLst>
      <p:ext uri="{BB962C8B-B14F-4D97-AF65-F5344CB8AC3E}">
        <p14:creationId xmlns:p14="http://schemas.microsoft.com/office/powerpoint/2010/main" val="4033414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8"/>
          </p:nvPr>
        </p:nvSpPr>
        <p:spPr>
          <a:xfrm rot="16200000">
            <a:off x="6786916" y="2497192"/>
            <a:ext cx="3657600" cy="182880"/>
          </a:xfrm>
        </p:spPr>
        <p:txBody>
          <a:bodyPr/>
          <a:lstStyle/>
          <a:p>
            <a:pPr lvl="0"/>
            <a:r>
              <a:rPr lang="en-US" dirty="0">
                <a:solidFill>
                  <a:schemeClr val="bg1"/>
                </a:solidFill>
              </a:rPr>
              <a:t>© WaterAid/ Sibtain Haider</a:t>
            </a:r>
          </a:p>
        </p:txBody>
      </p:sp>
      <p:sp>
        <p:nvSpPr>
          <p:cNvPr id="10" name="Rounded Rectangle 9"/>
          <p:cNvSpPr/>
          <p:nvPr/>
        </p:nvSpPr>
        <p:spPr>
          <a:xfrm>
            <a:off x="360363" y="359999"/>
            <a:ext cx="2560862" cy="3696252"/>
          </a:xfrm>
          <a:prstGeom prst="roundRect">
            <a:avLst>
              <a:gd name="adj" fmla="val 4466"/>
            </a:avLst>
          </a:prstGeom>
          <a:solidFill>
            <a:srgbClr val="8543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4496" b="7153"/>
          <a:stretch/>
        </p:blipFill>
        <p:spPr>
          <a:xfrm>
            <a:off x="3123526" y="359999"/>
            <a:ext cx="5671893" cy="367792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363" y="4417432"/>
            <a:ext cx="2059200" cy="445890"/>
          </a:xfrm>
          <a:prstGeom prst="rect">
            <a:avLst/>
          </a:prstGeom>
        </p:spPr>
      </p:pic>
      <p:sp>
        <p:nvSpPr>
          <p:cNvPr id="13" name="Rectangle 12"/>
          <p:cNvSpPr/>
          <p:nvPr/>
        </p:nvSpPr>
        <p:spPr>
          <a:xfrm rot="16200000">
            <a:off x="7751158" y="3039722"/>
            <a:ext cx="1523174" cy="215444"/>
          </a:xfrm>
          <a:prstGeom prst="rect">
            <a:avLst/>
          </a:prstGeom>
        </p:spPr>
        <p:txBody>
          <a:bodyPr wrap="none">
            <a:spAutoFit/>
          </a:bodyPr>
          <a:lstStyle/>
          <a:p>
            <a:r>
              <a:rPr lang="en-US" sz="800" dirty="0">
                <a:solidFill>
                  <a:schemeClr val="bg1"/>
                </a:solidFill>
                <a:latin typeface="Arial" panose="020B0604020202020204" pitchFamily="34" charset="0"/>
                <a:cs typeface="Arial" panose="020B0604020202020204" pitchFamily="34" charset="0"/>
              </a:rPr>
              <a:t>© </a:t>
            </a:r>
            <a:r>
              <a:rPr lang="en-US" sz="800" dirty="0" err="1">
                <a:solidFill>
                  <a:schemeClr val="bg1"/>
                </a:solidFill>
                <a:latin typeface="Arial" panose="020B0604020202020204" pitchFamily="34" charset="0"/>
                <a:cs typeface="Arial" panose="020B0604020202020204" pitchFamily="34" charset="0"/>
              </a:rPr>
              <a:t>WaterAid</a:t>
            </a:r>
            <a:r>
              <a:rPr lang="en-US" sz="800" dirty="0">
                <a:solidFill>
                  <a:schemeClr val="bg1"/>
                </a:solidFill>
                <a:latin typeface="Arial" panose="020B0604020202020204" pitchFamily="34" charset="0"/>
                <a:cs typeface="Arial" panose="020B0604020202020204" pitchFamily="34" charset="0"/>
              </a:rPr>
              <a:t>/ Dennis Lupenga</a:t>
            </a:r>
          </a:p>
        </p:txBody>
      </p:sp>
      <p:sp>
        <p:nvSpPr>
          <p:cNvPr id="11" name="TextBox 10"/>
          <p:cNvSpPr txBox="1"/>
          <p:nvPr/>
        </p:nvSpPr>
        <p:spPr>
          <a:xfrm>
            <a:off x="426050" y="418847"/>
            <a:ext cx="2538520" cy="3862596"/>
          </a:xfrm>
          <a:prstGeom prst="rect">
            <a:avLst/>
          </a:prstGeom>
          <a:noFill/>
        </p:spPr>
        <p:txBody>
          <a:bodyPr wrap="square" rtlCol="0">
            <a:spAutoFit/>
          </a:bodyPr>
          <a:lstStyle/>
          <a:p>
            <a:r>
              <a:rPr lang="en-GB" sz="1750" b="1" dirty="0" err="1" smtClean="0">
                <a:solidFill>
                  <a:schemeClr val="bg1"/>
                </a:solidFill>
                <a:latin typeface="+mj-lt"/>
              </a:rPr>
              <a:t>Maliya</a:t>
            </a:r>
            <a:r>
              <a:rPr lang="en-GB" sz="1750" b="1" dirty="0">
                <a:solidFill>
                  <a:schemeClr val="bg1"/>
                </a:solidFill>
                <a:latin typeface="+mj-lt"/>
              </a:rPr>
              <a:t>, 11, </a:t>
            </a:r>
            <a:r>
              <a:rPr lang="en-GB" sz="1750" b="1" dirty="0" smtClean="0">
                <a:solidFill>
                  <a:schemeClr val="bg1"/>
                </a:solidFill>
                <a:latin typeface="+mj-lt"/>
              </a:rPr>
              <a:t>has to collect water for her family. She needs to walk to the river every morning. </a:t>
            </a:r>
          </a:p>
          <a:p>
            <a:endParaRPr lang="en-GB" sz="1750" b="1" dirty="0">
              <a:solidFill>
                <a:schemeClr val="bg1"/>
              </a:solidFill>
              <a:latin typeface="+mj-lt"/>
            </a:endParaRPr>
          </a:p>
          <a:p>
            <a:r>
              <a:rPr lang="en-GB" sz="1750" b="1" dirty="0" smtClean="0">
                <a:solidFill>
                  <a:schemeClr val="bg1"/>
                </a:solidFill>
                <a:latin typeface="+mj-lt"/>
              </a:rPr>
              <a:t>The journey is long and dangerous, it makes her miss out on school, study and play.</a:t>
            </a:r>
          </a:p>
          <a:p>
            <a:r>
              <a:rPr lang="en-GB" sz="1750" b="1" dirty="0" smtClean="0">
                <a:solidFill>
                  <a:schemeClr val="bg1"/>
                </a:solidFill>
                <a:latin typeface="+mj-lt"/>
              </a:rPr>
              <a:t>The water is dirty and can make them ill. </a:t>
            </a:r>
            <a:endParaRPr lang="en-GB" sz="1750" b="1" dirty="0">
              <a:solidFill>
                <a:schemeClr val="bg1"/>
              </a:solidFill>
              <a:latin typeface="+mj-lt"/>
            </a:endParaRPr>
          </a:p>
          <a:p>
            <a:endParaRPr lang="en-GB" sz="1750" b="1" dirty="0">
              <a:solidFill>
                <a:schemeClr val="bg1"/>
              </a:solidFill>
              <a:latin typeface="+mj-lt"/>
            </a:endParaRPr>
          </a:p>
        </p:txBody>
      </p:sp>
    </p:spTree>
    <p:extLst>
      <p:ext uri="{BB962C8B-B14F-4D97-AF65-F5344CB8AC3E}">
        <p14:creationId xmlns:p14="http://schemas.microsoft.com/office/powerpoint/2010/main" val="930487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8"/>
          </p:nvPr>
        </p:nvSpPr>
        <p:spPr>
          <a:xfrm rot="16200000">
            <a:off x="6786916" y="2497192"/>
            <a:ext cx="3657600" cy="182880"/>
          </a:xfrm>
        </p:spPr>
        <p:txBody>
          <a:bodyPr/>
          <a:lstStyle/>
          <a:p>
            <a:pPr lvl="0"/>
            <a:r>
              <a:rPr lang="en-US" dirty="0">
                <a:solidFill>
                  <a:schemeClr val="bg1"/>
                </a:solidFill>
              </a:rPr>
              <a:t>© WaterAid/ Sibtain Haider</a:t>
            </a:r>
          </a:p>
        </p:txBody>
      </p:sp>
      <p:sp>
        <p:nvSpPr>
          <p:cNvPr id="15" name="Rounded Rectangle 14"/>
          <p:cNvSpPr/>
          <p:nvPr/>
        </p:nvSpPr>
        <p:spPr>
          <a:xfrm>
            <a:off x="360362" y="300975"/>
            <a:ext cx="3054477" cy="3817871"/>
          </a:xfrm>
          <a:prstGeom prst="roundRect">
            <a:avLst>
              <a:gd name="adj" fmla="val 5936"/>
            </a:avLst>
          </a:prstGeom>
          <a:solidFill>
            <a:srgbClr val="7C699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565649" y="438877"/>
            <a:ext cx="2559553" cy="3593291"/>
          </a:xfrm>
          <a:prstGeom prst="rect">
            <a:avLst/>
          </a:prstGeom>
          <a:noFill/>
        </p:spPr>
        <p:txBody>
          <a:bodyPr wrap="square" rtlCol="0">
            <a:spAutoFit/>
          </a:bodyPr>
          <a:lstStyle/>
          <a:p>
            <a:r>
              <a:rPr lang="en-GB" sz="1750" b="1" dirty="0" err="1">
                <a:solidFill>
                  <a:schemeClr val="bg1"/>
                </a:solidFill>
                <a:latin typeface="+mj-lt"/>
              </a:rPr>
              <a:t>Malita</a:t>
            </a:r>
            <a:r>
              <a:rPr lang="en-GB" sz="1750" b="1" dirty="0">
                <a:solidFill>
                  <a:schemeClr val="bg1"/>
                </a:solidFill>
                <a:latin typeface="+mj-lt"/>
              </a:rPr>
              <a:t>, 10, has </a:t>
            </a:r>
            <a:r>
              <a:rPr lang="en-GB" sz="1750" b="1" dirty="0" smtClean="0">
                <a:solidFill>
                  <a:schemeClr val="bg1"/>
                </a:solidFill>
                <a:latin typeface="+mj-lt"/>
              </a:rPr>
              <a:t>a water kiosk in her village where they can all get clean water.</a:t>
            </a:r>
            <a:endParaRPr lang="en-GB" sz="1750" b="1" dirty="0">
              <a:solidFill>
                <a:schemeClr val="bg1"/>
              </a:solidFill>
              <a:latin typeface="+mj-lt"/>
            </a:endParaRPr>
          </a:p>
          <a:p>
            <a:endParaRPr lang="en-GB" sz="1750" b="1" dirty="0">
              <a:solidFill>
                <a:schemeClr val="bg1"/>
              </a:solidFill>
              <a:latin typeface="+mj-lt"/>
            </a:endParaRPr>
          </a:p>
          <a:p>
            <a:r>
              <a:rPr lang="en-GB" sz="1750" b="1" dirty="0" smtClean="0">
                <a:solidFill>
                  <a:schemeClr val="bg1"/>
                </a:solidFill>
                <a:latin typeface="+mj-lt"/>
              </a:rPr>
              <a:t>She now doesn’t have to spend hours a day fetching water. She attends school every day and is doing really well; and has time for her friends and family.</a:t>
            </a:r>
            <a:endParaRPr lang="en-GB" sz="1750" b="1" dirty="0">
              <a:solidFill>
                <a:schemeClr val="bg1"/>
              </a:solidFill>
              <a:latin typeface="+mj-lt"/>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0808" r="-1" b="8017"/>
          <a:stretch/>
        </p:blipFill>
        <p:spPr>
          <a:xfrm>
            <a:off x="3617141" y="300976"/>
            <a:ext cx="4907136" cy="380168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362" y="4417432"/>
            <a:ext cx="2059200" cy="445890"/>
          </a:xfrm>
          <a:prstGeom prst="rect">
            <a:avLst/>
          </a:prstGeom>
        </p:spPr>
      </p:pic>
      <p:sp>
        <p:nvSpPr>
          <p:cNvPr id="8" name="Rectangle 7"/>
          <p:cNvSpPr/>
          <p:nvPr/>
        </p:nvSpPr>
        <p:spPr>
          <a:xfrm rot="16200000">
            <a:off x="3107098" y="3085065"/>
            <a:ext cx="1523174" cy="215444"/>
          </a:xfrm>
          <a:prstGeom prst="rect">
            <a:avLst/>
          </a:prstGeom>
        </p:spPr>
        <p:txBody>
          <a:bodyPr wrap="none">
            <a:spAutoFit/>
          </a:bodyPr>
          <a:lstStyle/>
          <a:p>
            <a:r>
              <a:rPr lang="en-US" sz="800" dirty="0">
                <a:solidFill>
                  <a:schemeClr val="bg1"/>
                </a:solidFill>
                <a:latin typeface="Arial" panose="020B0604020202020204" pitchFamily="34" charset="0"/>
                <a:cs typeface="Arial" panose="020B0604020202020204" pitchFamily="34" charset="0"/>
              </a:rPr>
              <a:t>© </a:t>
            </a:r>
            <a:r>
              <a:rPr lang="en-US" sz="800" dirty="0" err="1">
                <a:solidFill>
                  <a:schemeClr val="bg1"/>
                </a:solidFill>
                <a:latin typeface="Arial" panose="020B0604020202020204" pitchFamily="34" charset="0"/>
                <a:cs typeface="Arial" panose="020B0604020202020204" pitchFamily="34" charset="0"/>
              </a:rPr>
              <a:t>WaterAid</a:t>
            </a:r>
            <a:r>
              <a:rPr lang="en-US" sz="800" dirty="0">
                <a:solidFill>
                  <a:schemeClr val="bg1"/>
                </a:solidFill>
                <a:latin typeface="Arial" panose="020B0604020202020204" pitchFamily="34" charset="0"/>
                <a:cs typeface="Arial" panose="020B0604020202020204" pitchFamily="34" charset="0"/>
              </a:rPr>
              <a:t>/ Dennis Lupenga</a:t>
            </a:r>
          </a:p>
        </p:txBody>
      </p:sp>
    </p:spTree>
    <p:extLst>
      <p:ext uri="{BB962C8B-B14F-4D97-AF65-F5344CB8AC3E}">
        <p14:creationId xmlns:p14="http://schemas.microsoft.com/office/powerpoint/2010/main" val="1750479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a:xfrm>
            <a:off x="605326" y="329951"/>
            <a:ext cx="2292095" cy="3611428"/>
          </a:xfrm>
          <a:prstGeom prst="roundRect">
            <a:avLst>
              <a:gd name="adj" fmla="val 5936"/>
            </a:avLst>
          </a:prstGeom>
          <a:solidFill>
            <a:srgbClr val="009FD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Content Placeholder 12"/>
          <p:cNvSpPr>
            <a:spLocks noGrp="1"/>
          </p:cNvSpPr>
          <p:nvPr>
            <p:ph idx="20"/>
          </p:nvPr>
        </p:nvSpPr>
        <p:spPr>
          <a:xfrm>
            <a:off x="838221" y="637377"/>
            <a:ext cx="2059200" cy="3055941"/>
          </a:xfrm>
        </p:spPr>
        <p:txBody>
          <a:bodyPr/>
          <a:lstStyle/>
          <a:p>
            <a:r>
              <a:rPr lang="en-US" sz="2000" dirty="0" err="1">
                <a:solidFill>
                  <a:schemeClr val="bg1"/>
                </a:solidFill>
                <a:latin typeface="+mj-lt"/>
              </a:rPr>
              <a:t>WaterAid</a:t>
            </a:r>
            <a:r>
              <a:rPr lang="en-US" sz="2000" dirty="0">
                <a:solidFill>
                  <a:schemeClr val="bg1"/>
                </a:solidFill>
                <a:latin typeface="+mj-lt"/>
              </a:rPr>
              <a:t> is working in Malawi to bring clean water to communities like </a:t>
            </a:r>
            <a:r>
              <a:rPr lang="en-US" sz="2000" dirty="0" err="1">
                <a:solidFill>
                  <a:schemeClr val="bg1"/>
                </a:solidFill>
                <a:latin typeface="+mj-lt"/>
              </a:rPr>
              <a:t>Maliya’s</a:t>
            </a:r>
            <a:r>
              <a:rPr lang="en-US" sz="2000" dirty="0">
                <a:solidFill>
                  <a:schemeClr val="bg1"/>
                </a:solidFill>
                <a:latin typeface="+mj-lt"/>
              </a:rPr>
              <a:t> for the very first time.</a:t>
            </a:r>
          </a:p>
          <a:p>
            <a:endParaRPr lang="en-US" dirty="0"/>
          </a:p>
        </p:txBody>
      </p:sp>
      <p:sp>
        <p:nvSpPr>
          <p:cNvPr id="17" name="Content Placeholder 13"/>
          <p:cNvSpPr txBox="1">
            <a:spLocks/>
          </p:cNvSpPr>
          <p:nvPr/>
        </p:nvSpPr>
        <p:spPr>
          <a:xfrm>
            <a:off x="4716016" y="360001"/>
            <a:ext cx="2059200" cy="1659300"/>
          </a:xfrm>
          <a:prstGeom prst="rect">
            <a:avLst/>
          </a:prstGeom>
        </p:spPr>
        <p:txBody>
          <a:bodyPr lIns="108000" tIns="72000" rIns="72000" bIns="0"/>
          <a:lstStyle>
            <a:lvl1pPr marL="0" indent="0" algn="l" defTabSz="457200" rtl="0" eaLnBrk="1" latinLnBrk="0" hangingPunct="1">
              <a:lnSpc>
                <a:spcPct val="100000"/>
              </a:lnSpc>
              <a:spcBef>
                <a:spcPts val="0"/>
              </a:spcBef>
              <a:buClr>
                <a:schemeClr val="accent1"/>
              </a:buClr>
              <a:buFontTx/>
              <a:buNone/>
              <a:defRPr sz="1100" b="0" kern="1200">
                <a:solidFill>
                  <a:schemeClr val="tx1"/>
                </a:solidFill>
                <a:latin typeface="Arial" pitchFamily="34" charset="0"/>
                <a:ea typeface="+mn-ea"/>
                <a:cs typeface="Arial" pitchFamily="34" charset="0"/>
              </a:defRPr>
            </a:lvl1pPr>
            <a:lvl2pPr marL="360000" indent="0" algn="l" defTabSz="457200" rtl="0" eaLnBrk="1" latinLnBrk="0" hangingPunct="1">
              <a:lnSpc>
                <a:spcPct val="100000"/>
              </a:lnSpc>
              <a:spcBef>
                <a:spcPts val="0"/>
              </a:spcBef>
              <a:buFontTx/>
              <a:buNone/>
              <a:defRPr sz="1800" kern="1200" baseline="0">
                <a:solidFill>
                  <a:schemeClr val="tx1"/>
                </a:solidFill>
                <a:latin typeface="Arial" pitchFamily="34" charset="0"/>
                <a:ea typeface="+mn-ea"/>
                <a:cs typeface="Arial" pitchFamily="34" charset="0"/>
              </a:defRPr>
            </a:lvl2pPr>
            <a:lvl3pPr marL="1143000" indent="-228600" algn="l" defTabSz="457200" rtl="0" eaLnBrk="1" latinLnBrk="0" hangingPunct="1">
              <a:spcBef>
                <a:spcPct val="20000"/>
              </a:spcBef>
              <a:buFont typeface="Arial"/>
              <a:buChar char="•"/>
              <a:defRPr sz="1400" kern="1200" baseline="0">
                <a:solidFill>
                  <a:schemeClr val="tx1"/>
                </a:solidFill>
                <a:latin typeface="Arial" pitchFamily="34" charset="0"/>
                <a:ea typeface="+mn-ea"/>
                <a:cs typeface="Arial" pitchFamily="34" charset="0"/>
              </a:defRPr>
            </a:lvl3pPr>
            <a:lvl4pPr marL="622800" indent="-180000" algn="l" defTabSz="457200" rtl="0" eaLnBrk="1" latinLnBrk="0" hangingPunct="1">
              <a:spcBef>
                <a:spcPct val="20000"/>
              </a:spcBef>
              <a:buFont typeface="Arial"/>
              <a:buChar char="–"/>
              <a:defRPr sz="1400" kern="1200">
                <a:solidFill>
                  <a:schemeClr val="tx1"/>
                </a:solidFill>
                <a:latin typeface="Arial" pitchFamily="34" charset="0"/>
                <a:ea typeface="+mn-ea"/>
                <a:cs typeface="Arial" pitchFamily="34" charset="0"/>
              </a:defRPr>
            </a:lvl4pPr>
            <a:lvl5pPr marL="622800" indent="-228600" algn="l" defTabSz="457200" rtl="0" eaLnBrk="1" latinLnBrk="0" hangingPunct="1">
              <a:spcBef>
                <a:spcPct val="20000"/>
              </a:spcBef>
              <a:buFont typeface="Arial"/>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Arial" pitchFamily="34" charset="0"/>
                <a:ea typeface="+mn-ea"/>
                <a:cs typeface="Arial" pitchFamily="34" charset="0"/>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pic>
        <p:nvPicPr>
          <p:cNvPr id="18" name="Picture Placeholder 10"/>
          <p:cNvPicPr>
            <a:picLocks noGrp="1" noChangeAspect="1"/>
          </p:cNvPicPr>
          <p:nvPr>
            <p:ph type="pic" sz="quarter" idx="29"/>
          </p:nvPr>
        </p:nvPicPr>
        <p:blipFill>
          <a:blip r:embed="rId3">
            <a:extLst>
              <a:ext uri="{28A0092B-C50C-407E-A947-70E740481C1C}">
                <a14:useLocalDpi xmlns:a14="http://schemas.microsoft.com/office/drawing/2010/main" val="0"/>
              </a:ext>
            </a:extLst>
          </a:blip>
          <a:stretch>
            <a:fillRect/>
          </a:stretch>
        </p:blipFill>
        <p:spPr>
          <a:xfrm>
            <a:off x="7808730" y="1635602"/>
            <a:ext cx="1000125" cy="1000125"/>
          </a:xfrm>
        </p:spPr>
      </p:pic>
      <p:pic>
        <p:nvPicPr>
          <p:cNvPr id="20" name="Picture Placeholder 10"/>
          <p:cNvPicPr>
            <a:picLocks noGrp="1" noChangeAspect="1"/>
          </p:cNvPicPr>
          <p:nvPr>
            <p:ph type="pic" sz="quarter" idx="29"/>
          </p:nvPr>
        </p:nvPicPr>
        <p:blipFill>
          <a:blip r:embed="rId4">
            <a:extLst>
              <a:ext uri="{28A0092B-C50C-407E-A947-70E740481C1C}">
                <a14:useLocalDpi xmlns:a14="http://schemas.microsoft.com/office/drawing/2010/main" val="0"/>
              </a:ext>
            </a:extLst>
          </a:blip>
          <a:stretch>
            <a:fillRect/>
          </a:stretch>
        </p:blipFill>
        <p:spPr>
          <a:xfrm>
            <a:off x="7808730" y="349675"/>
            <a:ext cx="1000125" cy="1000125"/>
          </a:xfrm>
        </p:spPr>
      </p:pic>
      <p:pic>
        <p:nvPicPr>
          <p:cNvPr id="22" name="Picture Placeholder 10"/>
          <p:cNvPicPr>
            <a:picLocks noGrp="1" noChangeAspect="1"/>
          </p:cNvPicPr>
          <p:nvPr>
            <p:ph type="pic" sz="quarter" idx="29"/>
          </p:nvPr>
        </p:nvPicPr>
        <p:blipFill>
          <a:blip r:embed="rId5">
            <a:extLst>
              <a:ext uri="{28A0092B-C50C-407E-A947-70E740481C1C}">
                <a14:useLocalDpi xmlns:a14="http://schemas.microsoft.com/office/drawing/2010/main" val="0"/>
              </a:ext>
            </a:extLst>
          </a:blip>
          <a:stretch>
            <a:fillRect/>
          </a:stretch>
        </p:blipFill>
        <p:spPr>
          <a:xfrm>
            <a:off x="7804463" y="2941254"/>
            <a:ext cx="1000125" cy="1000125"/>
          </a:xfrm>
        </p:spPr>
      </p:pic>
      <p:pic>
        <p:nvPicPr>
          <p:cNvPr id="2" name="Picture 1"/>
          <p:cNvPicPr>
            <a:picLocks noChangeAspect="1"/>
          </p:cNvPicPr>
          <p:nvPr/>
        </p:nvPicPr>
        <p:blipFill rotWithShape="1">
          <a:blip r:embed="rId6">
            <a:extLst>
              <a:ext uri="{28A0092B-C50C-407E-A947-70E740481C1C}">
                <a14:useLocalDpi xmlns:a14="http://schemas.microsoft.com/office/drawing/2010/main" val="0"/>
              </a:ext>
            </a:extLst>
          </a:blip>
          <a:srcRect l="11686" t="250" r="3595" b="-250"/>
          <a:stretch/>
        </p:blipFill>
        <p:spPr>
          <a:xfrm>
            <a:off x="3100552" y="349675"/>
            <a:ext cx="4562027" cy="3591704"/>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5326" y="4387812"/>
            <a:ext cx="2059200" cy="445890"/>
          </a:xfrm>
          <a:prstGeom prst="rect">
            <a:avLst/>
          </a:prstGeom>
        </p:spPr>
      </p:pic>
      <p:sp>
        <p:nvSpPr>
          <p:cNvPr id="12" name="Rectangle 11"/>
          <p:cNvSpPr/>
          <p:nvPr/>
        </p:nvSpPr>
        <p:spPr>
          <a:xfrm rot="16200000">
            <a:off x="6653380" y="2973747"/>
            <a:ext cx="1523174" cy="215444"/>
          </a:xfrm>
          <a:prstGeom prst="rect">
            <a:avLst/>
          </a:prstGeom>
        </p:spPr>
        <p:txBody>
          <a:bodyPr wrap="none">
            <a:spAutoFit/>
          </a:bodyPr>
          <a:lstStyle/>
          <a:p>
            <a:r>
              <a:rPr lang="en-US" sz="800" dirty="0">
                <a:solidFill>
                  <a:schemeClr val="bg1"/>
                </a:solidFill>
                <a:latin typeface="Arial" panose="020B0604020202020204" pitchFamily="34" charset="0"/>
                <a:cs typeface="Arial" panose="020B0604020202020204" pitchFamily="34" charset="0"/>
              </a:rPr>
              <a:t>© </a:t>
            </a:r>
            <a:r>
              <a:rPr lang="en-US" sz="800" dirty="0" err="1">
                <a:solidFill>
                  <a:schemeClr val="bg1"/>
                </a:solidFill>
                <a:latin typeface="Arial" panose="020B0604020202020204" pitchFamily="34" charset="0"/>
                <a:cs typeface="Arial" panose="020B0604020202020204" pitchFamily="34" charset="0"/>
              </a:rPr>
              <a:t>WaterAid</a:t>
            </a:r>
            <a:r>
              <a:rPr lang="en-US" sz="800" dirty="0">
                <a:solidFill>
                  <a:schemeClr val="bg1"/>
                </a:solidFill>
                <a:latin typeface="Arial" panose="020B0604020202020204" pitchFamily="34" charset="0"/>
                <a:cs typeface="Arial" panose="020B0604020202020204" pitchFamily="34" charset="0"/>
              </a:rPr>
              <a:t>/ Dennis Lupenga</a:t>
            </a:r>
          </a:p>
        </p:txBody>
      </p:sp>
    </p:spTree>
    <p:extLst>
      <p:ext uri="{BB962C8B-B14F-4D97-AF65-F5344CB8AC3E}">
        <p14:creationId xmlns:p14="http://schemas.microsoft.com/office/powerpoint/2010/main" val="3279295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6731944" y="366445"/>
            <a:ext cx="2056848" cy="2056323"/>
          </a:xfrm>
          <a:prstGeom prst="roundRect">
            <a:avLst>
              <a:gd name="adj" fmla="val 5201"/>
            </a:avLst>
          </a:prstGeom>
          <a:solidFill>
            <a:srgbClr val="007D8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 Placeholder 10"/>
          <p:cNvSpPr txBox="1">
            <a:spLocks/>
          </p:cNvSpPr>
          <p:nvPr/>
        </p:nvSpPr>
        <p:spPr>
          <a:xfrm rot="16200000">
            <a:off x="5234201" y="3023919"/>
            <a:ext cx="2702931" cy="180000"/>
          </a:xfrm>
          <a:prstGeom prst="rect">
            <a:avLst/>
          </a:prstGeom>
        </p:spPr>
        <p:txBody>
          <a:bodyPr vert="horz" lIns="0" tIns="0" rIns="0" bIns="0" anchor="t"/>
          <a:lstStyle>
            <a:lvl1pPr marL="0" indent="0" algn="l" defTabSz="457200" rtl="0" eaLnBrk="1" latinLnBrk="0" hangingPunct="1">
              <a:spcBef>
                <a:spcPct val="20000"/>
              </a:spcBef>
              <a:buFontTx/>
              <a:buNone/>
              <a:defRPr sz="800" kern="1200" baseline="0">
                <a:solidFill>
                  <a:schemeClr val="tx1"/>
                </a:solidFill>
                <a:latin typeface="+mn-lt"/>
                <a:ea typeface="+mn-ea"/>
                <a:cs typeface="+mn-cs"/>
              </a:defRPr>
            </a:lvl1pPr>
            <a:lvl2pPr marL="457200" indent="0" algn="l" defTabSz="457200" rtl="0" eaLnBrk="1" latinLnBrk="0" hangingPunct="1">
              <a:spcBef>
                <a:spcPct val="20000"/>
              </a:spcBef>
              <a:buFontTx/>
              <a:buNone/>
              <a:defRPr sz="1000" kern="1200">
                <a:solidFill>
                  <a:schemeClr val="tx1"/>
                </a:solidFill>
                <a:latin typeface="+mn-lt"/>
                <a:ea typeface="+mn-ea"/>
                <a:cs typeface="+mn-cs"/>
              </a:defRPr>
            </a:lvl2pPr>
            <a:lvl3pPr marL="914400" indent="0" algn="l" defTabSz="457200" rtl="0" eaLnBrk="1" latinLnBrk="0" hangingPunct="1">
              <a:spcBef>
                <a:spcPct val="20000"/>
              </a:spcBef>
              <a:buFontTx/>
              <a:buNone/>
              <a:defRPr sz="1000" kern="1200">
                <a:solidFill>
                  <a:schemeClr val="tx1"/>
                </a:solidFill>
                <a:latin typeface="+mn-lt"/>
                <a:ea typeface="+mn-ea"/>
                <a:cs typeface="+mn-cs"/>
              </a:defRPr>
            </a:lvl3pPr>
            <a:lvl4pPr marL="1371600" indent="0" algn="l" defTabSz="457200" rtl="0" eaLnBrk="1" latinLnBrk="0" hangingPunct="1">
              <a:spcBef>
                <a:spcPct val="20000"/>
              </a:spcBef>
              <a:buFontTx/>
              <a:buNone/>
              <a:defRPr sz="1000" kern="1200">
                <a:solidFill>
                  <a:schemeClr val="tx1"/>
                </a:solidFill>
                <a:latin typeface="+mn-lt"/>
                <a:ea typeface="+mn-ea"/>
                <a:cs typeface="+mn-cs"/>
              </a:defRPr>
            </a:lvl4pPr>
            <a:lvl5pPr marL="1828800" indent="0" algn="l" defTabSz="457200" rtl="0" eaLnBrk="1" latinLnBrk="0" hangingPunct="1">
              <a:spcBef>
                <a:spcPct val="20000"/>
              </a:spcBef>
              <a:buFontTx/>
              <a:buNone/>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solidFill>
                  <a:schemeClr val="bg1"/>
                </a:solidFill>
              </a:rPr>
              <a:t>© WaterAid/ Sibtain Haider</a:t>
            </a:r>
          </a:p>
        </p:txBody>
      </p:sp>
      <p:sp>
        <p:nvSpPr>
          <p:cNvPr id="17" name="TextBox 16"/>
          <p:cNvSpPr txBox="1"/>
          <p:nvPr/>
        </p:nvSpPr>
        <p:spPr>
          <a:xfrm>
            <a:off x="7041207" y="839123"/>
            <a:ext cx="1803862" cy="707886"/>
          </a:xfrm>
          <a:prstGeom prst="rect">
            <a:avLst/>
          </a:prstGeom>
          <a:noFill/>
        </p:spPr>
        <p:txBody>
          <a:bodyPr wrap="square" rtlCol="0">
            <a:spAutoFit/>
          </a:bodyPr>
          <a:lstStyle/>
          <a:p>
            <a:r>
              <a:rPr lang="en-GB" sz="2000" b="1" dirty="0">
                <a:solidFill>
                  <a:schemeClr val="bg1"/>
                </a:solidFill>
                <a:latin typeface="+mj-lt"/>
              </a:rPr>
              <a:t>How </a:t>
            </a:r>
            <a:r>
              <a:rPr lang="en-GB" sz="2000" b="1" dirty="0" smtClean="0">
                <a:solidFill>
                  <a:schemeClr val="bg1"/>
                </a:solidFill>
                <a:latin typeface="+mj-lt"/>
              </a:rPr>
              <a:t>you  can </a:t>
            </a:r>
            <a:r>
              <a:rPr lang="en-GB" sz="2000" b="1" dirty="0">
                <a:solidFill>
                  <a:schemeClr val="bg1"/>
                </a:solidFill>
                <a:latin typeface="+mj-lt"/>
              </a:rPr>
              <a:t>help</a:t>
            </a:r>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6386" r="14239" b="20370"/>
          <a:stretch/>
        </p:blipFill>
        <p:spPr>
          <a:xfrm>
            <a:off x="406766" y="366445"/>
            <a:ext cx="6020475" cy="4028594"/>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29592" y="3949149"/>
            <a:ext cx="2059200" cy="445890"/>
          </a:xfrm>
          <a:prstGeom prst="rect">
            <a:avLst/>
          </a:prstGeom>
        </p:spPr>
      </p:pic>
      <p:sp>
        <p:nvSpPr>
          <p:cNvPr id="11" name="Rectangle 10"/>
          <p:cNvSpPr/>
          <p:nvPr/>
        </p:nvSpPr>
        <p:spPr>
          <a:xfrm rot="16200000">
            <a:off x="5591931" y="3609086"/>
            <a:ext cx="1205779" cy="215444"/>
          </a:xfrm>
          <a:prstGeom prst="rect">
            <a:avLst/>
          </a:prstGeom>
        </p:spPr>
        <p:txBody>
          <a:bodyPr wrap="none">
            <a:spAutoFit/>
          </a:bodyPr>
          <a:lstStyle/>
          <a:p>
            <a:r>
              <a:rPr lang="en-US" sz="800" dirty="0">
                <a:solidFill>
                  <a:schemeClr val="bg1"/>
                </a:solidFill>
                <a:latin typeface="Arial" panose="020B0604020202020204" pitchFamily="34" charset="0"/>
                <a:cs typeface="Arial" panose="020B0604020202020204" pitchFamily="34" charset="0"/>
              </a:rPr>
              <a:t>© WaterAid/ </a:t>
            </a:r>
            <a:r>
              <a:rPr lang="en-US" sz="800" dirty="0" smtClean="0">
                <a:solidFill>
                  <a:schemeClr val="bg1"/>
                </a:solidFill>
                <a:latin typeface="Arial" panose="020B0604020202020204" pitchFamily="34" charset="0"/>
                <a:cs typeface="Arial" panose="020B0604020202020204" pitchFamily="34" charset="0"/>
              </a:rPr>
              <a:t>Mia Shah</a:t>
            </a:r>
            <a:endParaRPr lang="en-US" sz="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0779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359999" y="338372"/>
            <a:ext cx="3038656" cy="3686460"/>
          </a:xfrm>
          <a:prstGeom prst="roundRect">
            <a:avLst>
              <a:gd name="adj" fmla="val 5936"/>
            </a:avLst>
          </a:prstGeom>
          <a:solidFill>
            <a:srgbClr val="9D96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465472" y="954712"/>
            <a:ext cx="2912163" cy="2308324"/>
          </a:xfrm>
          <a:prstGeom prst="rect">
            <a:avLst/>
          </a:prstGeom>
          <a:noFill/>
        </p:spPr>
        <p:txBody>
          <a:bodyPr wrap="square" rtlCol="0">
            <a:spAutoFit/>
          </a:bodyPr>
          <a:lstStyle/>
          <a:p>
            <a:r>
              <a:rPr lang="en-GB" b="1" dirty="0">
                <a:solidFill>
                  <a:schemeClr val="bg1"/>
                </a:solidFill>
                <a:latin typeface="+mj-lt"/>
              </a:rPr>
              <a:t>Thank you for joining Jars of Change</a:t>
            </a:r>
          </a:p>
          <a:p>
            <a:endParaRPr lang="en-GB" b="1" dirty="0">
              <a:solidFill>
                <a:schemeClr val="bg1"/>
              </a:solidFill>
              <a:latin typeface="+mj-lt"/>
            </a:endParaRPr>
          </a:p>
          <a:p>
            <a:r>
              <a:rPr lang="en-GB" b="1" dirty="0">
                <a:solidFill>
                  <a:schemeClr val="bg1"/>
                </a:solidFill>
              </a:rPr>
              <a:t>The support of your </a:t>
            </a:r>
            <a:r>
              <a:rPr lang="en-GB" b="1" dirty="0" smtClean="0">
                <a:solidFill>
                  <a:schemeClr val="bg1"/>
                </a:solidFill>
              </a:rPr>
              <a:t>school means </a:t>
            </a:r>
            <a:r>
              <a:rPr lang="en-GB" b="1" dirty="0">
                <a:solidFill>
                  <a:schemeClr val="bg1"/>
                </a:solidFill>
              </a:rPr>
              <a:t>that </a:t>
            </a:r>
            <a:r>
              <a:rPr lang="en-GB" b="1" dirty="0" smtClean="0">
                <a:solidFill>
                  <a:schemeClr val="bg1"/>
                </a:solidFill>
              </a:rPr>
              <a:t>more </a:t>
            </a:r>
            <a:r>
              <a:rPr lang="en-GB" b="1" dirty="0">
                <a:solidFill>
                  <a:schemeClr val="bg1"/>
                </a:solidFill>
              </a:rPr>
              <a:t>girls like </a:t>
            </a:r>
            <a:r>
              <a:rPr lang="en-GB" b="1" dirty="0" err="1">
                <a:solidFill>
                  <a:schemeClr val="bg1"/>
                </a:solidFill>
              </a:rPr>
              <a:t>Maliya</a:t>
            </a:r>
            <a:r>
              <a:rPr lang="en-GB" b="1" dirty="0">
                <a:solidFill>
                  <a:schemeClr val="bg1"/>
                </a:solidFill>
              </a:rPr>
              <a:t> </a:t>
            </a:r>
            <a:r>
              <a:rPr lang="en-GB" b="1" dirty="0" smtClean="0">
                <a:solidFill>
                  <a:schemeClr val="bg1"/>
                </a:solidFill>
              </a:rPr>
              <a:t>will have </a:t>
            </a:r>
            <a:r>
              <a:rPr lang="en-GB" b="1" dirty="0">
                <a:solidFill>
                  <a:schemeClr val="bg1"/>
                </a:solidFill>
              </a:rPr>
              <a:t>the opportunity of a healthier</a:t>
            </a:r>
            <a:r>
              <a:rPr lang="en-GB" b="1" dirty="0" smtClean="0">
                <a:solidFill>
                  <a:schemeClr val="bg1"/>
                </a:solidFill>
              </a:rPr>
              <a:t>, happier </a:t>
            </a:r>
            <a:r>
              <a:rPr lang="en-GB" b="1" dirty="0">
                <a:solidFill>
                  <a:schemeClr val="bg1"/>
                </a:solidFill>
              </a:rPr>
              <a:t>future.</a:t>
            </a:r>
            <a:endParaRPr lang="en-GB" b="1" dirty="0">
              <a:solidFill>
                <a:schemeClr val="bg1"/>
              </a:solidFill>
              <a:latin typeface="+mj-lt"/>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9799"/>
          <a:stretch/>
        </p:blipFill>
        <p:spPr>
          <a:xfrm>
            <a:off x="3730428" y="322720"/>
            <a:ext cx="4995566" cy="369402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999" y="4356281"/>
            <a:ext cx="2059200" cy="445890"/>
          </a:xfrm>
          <a:prstGeom prst="rect">
            <a:avLst/>
          </a:prstGeom>
        </p:spPr>
      </p:pic>
      <p:sp>
        <p:nvSpPr>
          <p:cNvPr id="10" name="Rectangle 9"/>
          <p:cNvSpPr/>
          <p:nvPr/>
        </p:nvSpPr>
        <p:spPr>
          <a:xfrm rot="16200000">
            <a:off x="7702952" y="3037358"/>
            <a:ext cx="1523174" cy="215444"/>
          </a:xfrm>
          <a:prstGeom prst="rect">
            <a:avLst/>
          </a:prstGeom>
        </p:spPr>
        <p:txBody>
          <a:bodyPr wrap="none">
            <a:spAutoFit/>
          </a:bodyPr>
          <a:lstStyle/>
          <a:p>
            <a:r>
              <a:rPr lang="en-US" sz="800" dirty="0">
                <a:solidFill>
                  <a:schemeClr val="bg1"/>
                </a:solidFill>
                <a:latin typeface="Arial" panose="020B0604020202020204" pitchFamily="34" charset="0"/>
                <a:cs typeface="Arial" panose="020B0604020202020204" pitchFamily="34" charset="0"/>
              </a:rPr>
              <a:t>© </a:t>
            </a:r>
            <a:r>
              <a:rPr lang="en-US" sz="800" dirty="0" err="1">
                <a:solidFill>
                  <a:schemeClr val="bg1"/>
                </a:solidFill>
                <a:latin typeface="Arial" panose="020B0604020202020204" pitchFamily="34" charset="0"/>
                <a:cs typeface="Arial" panose="020B0604020202020204" pitchFamily="34" charset="0"/>
              </a:rPr>
              <a:t>WaterAid</a:t>
            </a:r>
            <a:r>
              <a:rPr lang="en-US" sz="800" dirty="0">
                <a:solidFill>
                  <a:schemeClr val="bg1"/>
                </a:solidFill>
                <a:latin typeface="Arial" panose="020B0604020202020204" pitchFamily="34" charset="0"/>
                <a:cs typeface="Arial" panose="020B0604020202020204" pitchFamily="34" charset="0"/>
              </a:rPr>
              <a:t>/ Dennis Lupenga</a:t>
            </a:r>
          </a:p>
        </p:txBody>
      </p:sp>
    </p:spTree>
    <p:extLst>
      <p:ext uri="{BB962C8B-B14F-4D97-AF65-F5344CB8AC3E}">
        <p14:creationId xmlns:p14="http://schemas.microsoft.com/office/powerpoint/2010/main" val="25383691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TRAZENECA" val="TEMPLATE14"/>
</p:tagLst>
</file>

<file path=ppt/theme/theme1.xml><?xml version="1.0" encoding="utf-8"?>
<a:theme xmlns:a="http://schemas.openxmlformats.org/drawingml/2006/main" name="WaterAid Cover Slide">
  <a:themeElements>
    <a:clrScheme name="Custom 307">
      <a:dk1>
        <a:srgbClr val="000000"/>
      </a:dk1>
      <a:lt1>
        <a:srgbClr val="FFFFFF"/>
      </a:lt1>
      <a:dk2>
        <a:srgbClr val="9D968D"/>
      </a:dk2>
      <a:lt2>
        <a:srgbClr val="7BA7BC"/>
      </a:lt2>
      <a:accent1>
        <a:srgbClr val="009FDF"/>
      </a:accent1>
      <a:accent2>
        <a:srgbClr val="FFB500"/>
      </a:accent2>
      <a:accent3>
        <a:srgbClr val="E87722"/>
      </a:accent3>
      <a:accent4>
        <a:srgbClr val="84BD00"/>
      </a:accent4>
      <a:accent5>
        <a:srgbClr val="0076A8"/>
      </a:accent5>
      <a:accent6>
        <a:srgbClr val="E0457B"/>
      </a:accent6>
      <a:hlink>
        <a:srgbClr val="9E007E"/>
      </a:hlink>
      <a:folHlink>
        <a:srgbClr val="000000"/>
      </a:folHlink>
    </a:clrScheme>
    <a:fontScheme name="WaterAid PowerPoint">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WaterAid PPT Presentation Template.potx" id="{33FBD787-516B-4D29-A11C-05EE3DFACA33}" vid="{D7BF9DF3-AD88-4476-9C1C-255CD4EFE77D}"/>
    </a:ext>
  </a:extLst>
</a:theme>
</file>

<file path=ppt/theme/theme2.xml><?xml version="1.0" encoding="utf-8"?>
<a:theme xmlns:a="http://schemas.openxmlformats.org/drawingml/2006/main" name="WaterAid Divider Slide Options">
  <a:themeElements>
    <a:clrScheme name="Custom 307">
      <a:dk1>
        <a:srgbClr val="000000"/>
      </a:dk1>
      <a:lt1>
        <a:srgbClr val="FFFFFF"/>
      </a:lt1>
      <a:dk2>
        <a:srgbClr val="9D968D"/>
      </a:dk2>
      <a:lt2>
        <a:srgbClr val="7BA7BC"/>
      </a:lt2>
      <a:accent1>
        <a:srgbClr val="009FDF"/>
      </a:accent1>
      <a:accent2>
        <a:srgbClr val="FFB500"/>
      </a:accent2>
      <a:accent3>
        <a:srgbClr val="E87722"/>
      </a:accent3>
      <a:accent4>
        <a:srgbClr val="84BD00"/>
      </a:accent4>
      <a:accent5>
        <a:srgbClr val="0076A8"/>
      </a:accent5>
      <a:accent6>
        <a:srgbClr val="E0457B"/>
      </a:accent6>
      <a:hlink>
        <a:srgbClr val="9E007E"/>
      </a:hlink>
      <a:folHlink>
        <a:srgbClr val="0000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WaterAid PPT Presentation Template.potx" id="{33FBD787-516B-4D29-A11C-05EE3DFACA33}" vid="{BDA686FE-EF11-41D9-B998-80C799DEA528}"/>
    </a:ext>
  </a:extLst>
</a:theme>
</file>

<file path=ppt/theme/theme3.xml><?xml version="1.0" encoding="utf-8"?>
<a:theme xmlns:a="http://schemas.openxmlformats.org/drawingml/2006/main" name="WaterAid Master Slide Options">
  <a:themeElements>
    <a:clrScheme name="Custom 307">
      <a:dk1>
        <a:srgbClr val="000000"/>
      </a:dk1>
      <a:lt1>
        <a:srgbClr val="FFFFFF"/>
      </a:lt1>
      <a:dk2>
        <a:srgbClr val="9D968D"/>
      </a:dk2>
      <a:lt2>
        <a:srgbClr val="7BA7BC"/>
      </a:lt2>
      <a:accent1>
        <a:srgbClr val="009FDF"/>
      </a:accent1>
      <a:accent2>
        <a:srgbClr val="FFB500"/>
      </a:accent2>
      <a:accent3>
        <a:srgbClr val="E87722"/>
      </a:accent3>
      <a:accent4>
        <a:srgbClr val="84BD00"/>
      </a:accent4>
      <a:accent5>
        <a:srgbClr val="0076A8"/>
      </a:accent5>
      <a:accent6>
        <a:srgbClr val="E0457B"/>
      </a:accent6>
      <a:hlink>
        <a:srgbClr val="9E007E"/>
      </a:hlink>
      <a:folHlink>
        <a:srgbClr val="000000"/>
      </a:folHlink>
    </a:clrScheme>
    <a:fontScheme name="WaterAid">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WaterAid PPT Presentation Template.potx" id="{33FBD787-516B-4D29-A11C-05EE3DFACA33}" vid="{860CC913-3DAF-4ADF-88D2-AF76843DB530}"/>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8D2D28D5DB3F74CA41517195D69D4A8" ma:contentTypeVersion="7" ma:contentTypeDescription="Create a new document." ma:contentTypeScope="" ma:versionID="7bac2afeca71871393eb0847c6d45f4e">
  <xsd:schema xmlns:xsd="http://www.w3.org/2001/XMLSchema" xmlns:xs="http://www.w3.org/2001/XMLSchema" xmlns:p="http://schemas.microsoft.com/office/2006/metadata/properties" xmlns:ns2="5cb5583a-c7f6-49e5-bd97-22cd6da05a65" xmlns:ns3="44b573b4-60e3-4471-b08f-fcb89389c56d" targetNamespace="http://schemas.microsoft.com/office/2006/metadata/properties" ma:root="true" ma:fieldsID="17655fe32a306c0f6f80c089d8a335de" ns2:_="" ns3:_="">
    <xsd:import namespace="5cb5583a-c7f6-49e5-bd97-22cd6da05a65"/>
    <xsd:import namespace="44b573b4-60e3-4471-b08f-fcb89389c56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3:SharedWithUsers" minOccurs="0"/>
                <xsd:element ref="ns3:SharedWithDetail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b5583a-c7f6-49e5-bd97-22cd6da05a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4b573b4-60e3-4471-b08f-fcb89389c56d"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E214D3A-85CC-4976-BAA0-6BB0A4032A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b5583a-c7f6-49e5-bd97-22cd6da05a65"/>
    <ds:schemaRef ds:uri="44b573b4-60e3-4471-b08f-fcb89389c56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B6B68EC-CA2D-4D22-964E-4AC47E35B9BF}">
  <ds:schemaRefs>
    <ds:schemaRef ds:uri="http://schemas.microsoft.com/sharepoint/v3/contenttype/forms"/>
  </ds:schemaRefs>
</ds:datastoreItem>
</file>

<file path=customXml/itemProps3.xml><?xml version="1.0" encoding="utf-8"?>
<ds:datastoreItem xmlns:ds="http://schemas.openxmlformats.org/officeDocument/2006/customXml" ds:itemID="{F2CDA8F5-5441-407A-A1C4-C60ED2D3A717}">
  <ds:schemaRefs>
    <ds:schemaRef ds:uri="http://purl.org/dc/dcmitype/"/>
    <ds:schemaRef ds:uri="http://schemas.microsoft.com/office/2006/metadata/properties"/>
    <ds:schemaRef ds:uri="http://schemas.microsoft.com/office/infopath/2007/PartnerControls"/>
    <ds:schemaRef ds:uri="http://schemas.openxmlformats.org/package/2006/metadata/core-properties"/>
    <ds:schemaRef ds:uri="http://schemas.microsoft.com/office/2006/documentManagement/types"/>
    <ds:schemaRef ds:uri="http://purl.org/dc/terms/"/>
    <ds:schemaRef ds:uri="http://www.w3.org/XML/1998/namespace"/>
    <ds:schemaRef ds:uri="44b573b4-60e3-4471-b08f-fcb89389c56d"/>
    <ds:schemaRef ds:uri="5cb5583a-c7f6-49e5-bd97-22cd6da05a65"/>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WaterAid PPT Presentation Template</Template>
  <TotalTime>953</TotalTime>
  <Words>857</Words>
  <Application>Microsoft Office PowerPoint</Application>
  <PresentationFormat>On-screen Show (16:9)</PresentationFormat>
  <Paragraphs>59</Paragraphs>
  <Slides>7</Slides>
  <Notes>7</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7</vt:i4>
      </vt:variant>
    </vt:vector>
  </HeadingPairs>
  <TitlesOfParts>
    <vt:vector size="13" baseType="lpstr">
      <vt:lpstr>Arial</vt:lpstr>
      <vt:lpstr>Arial Bold</vt:lpstr>
      <vt:lpstr>Calibri</vt:lpstr>
      <vt:lpstr>WaterAid Cover Slide</vt:lpstr>
      <vt:lpstr>WaterAid Divider Slide Options</vt:lpstr>
      <vt:lpstr>WaterAid Master Slide Options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WaterAid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edit cover slide title</dc:title>
  <dc:subject/>
  <dc:creator>David Stedman</dc:creator>
  <cp:keywords>16:9</cp:keywords>
  <dc:description/>
  <cp:lastModifiedBy>Judit Palotai</cp:lastModifiedBy>
  <cp:revision>115</cp:revision>
  <cp:lastPrinted>2017-07-03T12:02:11Z</cp:lastPrinted>
  <dcterms:created xsi:type="dcterms:W3CDTF">2017-07-05T10:54:13Z</dcterms:created>
  <dcterms:modified xsi:type="dcterms:W3CDTF">2019-01-28T15:47:21Z</dcterms:modified>
  <cp:category>Template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ient">
    <vt:lpwstr>AstraZeneca</vt:lpwstr>
  </property>
  <property fmtid="{D5CDD505-2E9C-101B-9397-08002B2CF9AE}" pid="3" name="Language">
    <vt:lpwstr>English (UK)</vt:lpwstr>
  </property>
  <property fmtid="{D5CDD505-2E9C-101B-9397-08002B2CF9AE}" pid="4" name="Owner">
    <vt:lpwstr>P L Kessler</vt:lpwstr>
  </property>
  <property fmtid="{D5CDD505-2E9C-101B-9397-08002B2CF9AE}" pid="5" name="Project">
    <vt:lpwstr>The Chase</vt:lpwstr>
  </property>
  <property fmtid="{D5CDD505-2E9C-101B-9397-08002B2CF9AE}" pid="6" name="Publisher">
    <vt:lpwstr>Kessler Associates</vt:lpwstr>
  </property>
  <property fmtid="{D5CDD505-2E9C-101B-9397-08002B2CF9AE}" pid="7" name="ContentTypeId">
    <vt:lpwstr>0x01010078D2D28D5DB3F74CA41517195D69D4A8</vt:lpwstr>
  </property>
</Properties>
</file>